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56" r:id="rId5"/>
    <p:sldId id="295" r:id="rId6"/>
    <p:sldId id="297" r:id="rId7"/>
    <p:sldId id="291" r:id="rId8"/>
    <p:sldId id="300" r:id="rId9"/>
    <p:sldId id="301" r:id="rId10"/>
    <p:sldId id="302" r:id="rId11"/>
    <p:sldId id="303" r:id="rId12"/>
    <p:sldId id="304" r:id="rId13"/>
    <p:sldId id="305" r:id="rId14"/>
    <p:sldId id="322" r:id="rId15"/>
    <p:sldId id="306" r:id="rId16"/>
    <p:sldId id="307" r:id="rId17"/>
    <p:sldId id="308" r:id="rId18"/>
    <p:sldId id="309" r:id="rId19"/>
    <p:sldId id="310" r:id="rId20"/>
    <p:sldId id="311" r:id="rId21"/>
    <p:sldId id="312" r:id="rId22"/>
    <p:sldId id="259" r:id="rId23"/>
    <p:sldId id="313" r:id="rId24"/>
    <p:sldId id="318" r:id="rId25"/>
    <p:sldId id="315" r:id="rId26"/>
    <p:sldId id="321" r:id="rId27"/>
    <p:sldId id="337" r:id="rId28"/>
    <p:sldId id="338" r:id="rId29"/>
    <p:sldId id="339" r:id="rId30"/>
    <p:sldId id="324" r:id="rId31"/>
    <p:sldId id="340" r:id="rId32"/>
    <p:sldId id="333" r:id="rId33"/>
    <p:sldId id="334" r:id="rId34"/>
    <p:sldId id="335" r:id="rId35"/>
    <p:sldId id="336" r:id="rId36"/>
    <p:sldId id="341" r:id="rId37"/>
    <p:sldId id="319" r:id="rId38"/>
    <p:sldId id="320" r:id="rId39"/>
    <p:sldId id="326" r:id="rId40"/>
    <p:sldId id="327" r:id="rId41"/>
    <p:sldId id="328" r:id="rId42"/>
    <p:sldId id="294" r:id="rId43"/>
    <p:sldId id="342" r:id="rId44"/>
    <p:sldId id="296" r:id="rId45"/>
    <p:sldId id="298" r:id="rId46"/>
    <p:sldId id="299" r:id="rId47"/>
    <p:sldId id="343" r:id="rId48"/>
    <p:sldId id="344" r:id="rId49"/>
    <p:sldId id="345" r:id="rId50"/>
    <p:sldId id="260" r:id="rId51"/>
    <p:sldId id="346" r:id="rId52"/>
    <p:sldId id="347" r:id="rId53"/>
    <p:sldId id="348" r:id="rId54"/>
    <p:sldId id="349" r:id="rId55"/>
    <p:sldId id="350" r:id="rId56"/>
    <p:sldId id="351" r:id="rId57"/>
    <p:sldId id="352" r:id="rId58"/>
    <p:sldId id="27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7F207-17C7-4EFD-AD60-EF9ADB9D5DC4}" type="doc">
      <dgm:prSet loTypeId="urn:microsoft.com/office/officeart/2005/8/layout/process1" loCatId="process" qsTypeId="urn:microsoft.com/office/officeart/2005/8/quickstyle/simple1" qsCatId="simple" csTypeId="urn:microsoft.com/office/officeart/2005/8/colors/accent1_2" csCatId="accent1" phldr="1"/>
      <dgm:spPr/>
    </dgm:pt>
    <dgm:pt modelId="{3013D472-9442-4D4A-A79C-FDB8F884AF4E}">
      <dgm:prSet phldrT="[Text]"/>
      <dgm:spPr>
        <a:solidFill>
          <a:schemeClr val="accent6">
            <a:lumMod val="50000"/>
          </a:schemeClr>
        </a:solidFill>
      </dgm:spPr>
      <dgm:t>
        <a:bodyPr/>
        <a:lstStyle/>
        <a:p>
          <a:r>
            <a:rPr lang="en-US" b="1" dirty="0">
              <a:solidFill>
                <a:srgbClr val="FFC000"/>
              </a:solidFill>
            </a:rPr>
            <a:t>Literature Review</a:t>
          </a:r>
          <a:endParaRPr lang="en-US" dirty="0">
            <a:solidFill>
              <a:srgbClr val="FFC000"/>
            </a:solidFill>
          </a:endParaRPr>
        </a:p>
      </dgm:t>
    </dgm:pt>
    <dgm:pt modelId="{E6A36E1B-148D-4F09-99EE-402B4249927A}" type="parTrans" cxnId="{811E88F1-D822-483B-98EA-DCE95BAE739C}">
      <dgm:prSet/>
      <dgm:spPr/>
      <dgm:t>
        <a:bodyPr/>
        <a:lstStyle/>
        <a:p>
          <a:endParaRPr lang="en-US"/>
        </a:p>
      </dgm:t>
    </dgm:pt>
    <dgm:pt modelId="{C43070CF-71DF-43CC-ACF1-55E847DD208C}" type="sibTrans" cxnId="{811E88F1-D822-483B-98EA-DCE95BAE739C}">
      <dgm:prSet/>
      <dgm:spPr>
        <a:solidFill>
          <a:schemeClr val="tx1"/>
        </a:solidFill>
      </dgm:spPr>
      <dgm:t>
        <a:bodyPr/>
        <a:lstStyle/>
        <a:p>
          <a:endParaRPr lang="en-US">
            <a:solidFill>
              <a:schemeClr val="tx1">
                <a:lumMod val="95000"/>
                <a:lumOff val="5000"/>
              </a:schemeClr>
            </a:solidFill>
          </a:endParaRPr>
        </a:p>
      </dgm:t>
    </dgm:pt>
    <dgm:pt modelId="{6F18967F-AA50-488C-A024-47E90DAD627E}">
      <dgm:prSet phldrT="[Text]"/>
      <dgm:spPr>
        <a:solidFill>
          <a:schemeClr val="accent6">
            <a:lumMod val="50000"/>
          </a:schemeClr>
        </a:solidFill>
      </dgm:spPr>
      <dgm:t>
        <a:bodyPr/>
        <a:lstStyle/>
        <a:p>
          <a:r>
            <a:rPr lang="en-US" b="1" dirty="0">
              <a:solidFill>
                <a:srgbClr val="FFC000"/>
              </a:solidFill>
            </a:rPr>
            <a:t>Theory</a:t>
          </a:r>
          <a:endParaRPr lang="en-US" dirty="0">
            <a:solidFill>
              <a:srgbClr val="FFC000"/>
            </a:solidFill>
          </a:endParaRPr>
        </a:p>
      </dgm:t>
    </dgm:pt>
    <dgm:pt modelId="{9BA6A563-902E-424A-AD03-61C395A87FDD}" type="parTrans" cxnId="{EE385C68-D9D1-4971-B409-1860B56E64BE}">
      <dgm:prSet/>
      <dgm:spPr/>
      <dgm:t>
        <a:bodyPr/>
        <a:lstStyle/>
        <a:p>
          <a:endParaRPr lang="en-US"/>
        </a:p>
      </dgm:t>
    </dgm:pt>
    <dgm:pt modelId="{5253680C-E6EE-42A7-93DE-08380CB8874F}" type="sibTrans" cxnId="{EE385C68-D9D1-4971-B409-1860B56E64BE}">
      <dgm:prSet/>
      <dgm:spPr>
        <a:solidFill>
          <a:schemeClr val="tx1"/>
        </a:solidFill>
      </dgm:spPr>
      <dgm:t>
        <a:bodyPr/>
        <a:lstStyle/>
        <a:p>
          <a:endParaRPr lang="en-US">
            <a:solidFill>
              <a:schemeClr val="tx1">
                <a:lumMod val="95000"/>
                <a:lumOff val="5000"/>
              </a:schemeClr>
            </a:solidFill>
          </a:endParaRPr>
        </a:p>
      </dgm:t>
    </dgm:pt>
    <dgm:pt modelId="{0511AF53-5351-4224-BBF2-ACD80DDC3672}">
      <dgm:prSet phldrT="[Text]"/>
      <dgm:spPr>
        <a:solidFill>
          <a:schemeClr val="accent6">
            <a:lumMod val="50000"/>
          </a:schemeClr>
        </a:solidFill>
      </dgm:spPr>
      <dgm:t>
        <a:bodyPr/>
        <a:lstStyle/>
        <a:p>
          <a:r>
            <a:rPr lang="en-US" b="1" dirty="0">
              <a:solidFill>
                <a:srgbClr val="FFC000"/>
              </a:solidFill>
            </a:rPr>
            <a:t>Theoretical Framework</a:t>
          </a:r>
          <a:endParaRPr lang="en-US" dirty="0">
            <a:solidFill>
              <a:srgbClr val="FFC000"/>
            </a:solidFill>
          </a:endParaRPr>
        </a:p>
      </dgm:t>
    </dgm:pt>
    <dgm:pt modelId="{E8757E2A-15B8-4FD0-9AB8-25AC7BF218AD}" type="parTrans" cxnId="{DAB79EE7-B1D8-4553-948C-109710DECEF6}">
      <dgm:prSet/>
      <dgm:spPr/>
      <dgm:t>
        <a:bodyPr/>
        <a:lstStyle/>
        <a:p>
          <a:endParaRPr lang="en-US"/>
        </a:p>
      </dgm:t>
    </dgm:pt>
    <dgm:pt modelId="{399FC845-545D-47EE-96D1-AFBB987D63E0}" type="sibTrans" cxnId="{DAB79EE7-B1D8-4553-948C-109710DECEF6}">
      <dgm:prSet/>
      <dgm:spPr>
        <a:solidFill>
          <a:schemeClr val="tx1"/>
        </a:solidFill>
      </dgm:spPr>
      <dgm:t>
        <a:bodyPr/>
        <a:lstStyle/>
        <a:p>
          <a:endParaRPr lang="en-US">
            <a:solidFill>
              <a:schemeClr val="tx1">
                <a:lumMod val="95000"/>
                <a:lumOff val="5000"/>
              </a:schemeClr>
            </a:solidFill>
          </a:endParaRPr>
        </a:p>
      </dgm:t>
    </dgm:pt>
    <dgm:pt modelId="{789A11C0-F0C5-4161-8A89-E384B4D40C01}">
      <dgm:prSet phldrT="[Text]"/>
      <dgm:spPr>
        <a:solidFill>
          <a:schemeClr val="accent6">
            <a:lumMod val="50000"/>
          </a:schemeClr>
        </a:solidFill>
      </dgm:spPr>
      <dgm:t>
        <a:bodyPr/>
        <a:lstStyle/>
        <a:p>
          <a:r>
            <a:rPr lang="en-US" b="1" dirty="0">
              <a:solidFill>
                <a:srgbClr val="FFC000"/>
              </a:solidFill>
            </a:rPr>
            <a:t>Hypothesis</a:t>
          </a:r>
        </a:p>
      </dgm:t>
    </dgm:pt>
    <dgm:pt modelId="{4A4096E5-969B-4CEA-8C2A-1B95B15E269C}" type="parTrans" cxnId="{A58B64F0-34C2-4461-AD84-391306EE4FF4}">
      <dgm:prSet/>
      <dgm:spPr/>
      <dgm:t>
        <a:bodyPr/>
        <a:lstStyle/>
        <a:p>
          <a:endParaRPr lang="en-US"/>
        </a:p>
      </dgm:t>
    </dgm:pt>
    <dgm:pt modelId="{3033EADA-4353-41BB-9B49-515B449A9524}" type="sibTrans" cxnId="{A58B64F0-34C2-4461-AD84-391306EE4FF4}">
      <dgm:prSet/>
      <dgm:spPr/>
      <dgm:t>
        <a:bodyPr/>
        <a:lstStyle/>
        <a:p>
          <a:endParaRPr lang="en-US"/>
        </a:p>
      </dgm:t>
    </dgm:pt>
    <dgm:pt modelId="{156FD78C-125A-44EE-B819-E59ED64C233B}" type="pres">
      <dgm:prSet presAssocID="{A5B7F207-17C7-4EFD-AD60-EF9ADB9D5DC4}" presName="Name0" presStyleCnt="0">
        <dgm:presLayoutVars>
          <dgm:dir/>
          <dgm:resizeHandles val="exact"/>
        </dgm:presLayoutVars>
      </dgm:prSet>
      <dgm:spPr/>
    </dgm:pt>
    <dgm:pt modelId="{894B2F20-D62E-483F-B8DC-92D527D44D64}" type="pres">
      <dgm:prSet presAssocID="{3013D472-9442-4D4A-A79C-FDB8F884AF4E}" presName="node" presStyleLbl="node1" presStyleIdx="0" presStyleCnt="4">
        <dgm:presLayoutVars>
          <dgm:bulletEnabled val="1"/>
        </dgm:presLayoutVars>
      </dgm:prSet>
      <dgm:spPr/>
    </dgm:pt>
    <dgm:pt modelId="{F2DDB9B1-47E6-4AC3-8C0B-A2EF2664CF34}" type="pres">
      <dgm:prSet presAssocID="{C43070CF-71DF-43CC-ACF1-55E847DD208C}" presName="sibTrans" presStyleLbl="sibTrans2D1" presStyleIdx="0" presStyleCnt="3"/>
      <dgm:spPr/>
    </dgm:pt>
    <dgm:pt modelId="{7867760C-0C5B-489B-87E0-481798658F92}" type="pres">
      <dgm:prSet presAssocID="{C43070CF-71DF-43CC-ACF1-55E847DD208C}" presName="connectorText" presStyleLbl="sibTrans2D1" presStyleIdx="0" presStyleCnt="3"/>
      <dgm:spPr/>
    </dgm:pt>
    <dgm:pt modelId="{E4326A51-336B-4E1F-B6EA-7C280ED898E7}" type="pres">
      <dgm:prSet presAssocID="{6F18967F-AA50-488C-A024-47E90DAD627E}" presName="node" presStyleLbl="node1" presStyleIdx="1" presStyleCnt="4">
        <dgm:presLayoutVars>
          <dgm:bulletEnabled val="1"/>
        </dgm:presLayoutVars>
      </dgm:prSet>
      <dgm:spPr/>
    </dgm:pt>
    <dgm:pt modelId="{630E5A97-55A1-4B24-9CCE-9CDE1140D23E}" type="pres">
      <dgm:prSet presAssocID="{5253680C-E6EE-42A7-93DE-08380CB8874F}" presName="sibTrans" presStyleLbl="sibTrans2D1" presStyleIdx="1" presStyleCnt="3"/>
      <dgm:spPr/>
    </dgm:pt>
    <dgm:pt modelId="{31EC84D5-BA54-4FFB-B0B2-F0E81D181E48}" type="pres">
      <dgm:prSet presAssocID="{5253680C-E6EE-42A7-93DE-08380CB8874F}" presName="connectorText" presStyleLbl="sibTrans2D1" presStyleIdx="1" presStyleCnt="3"/>
      <dgm:spPr/>
    </dgm:pt>
    <dgm:pt modelId="{1D6A875E-FE64-45EF-94D1-7245C4164EB0}" type="pres">
      <dgm:prSet presAssocID="{0511AF53-5351-4224-BBF2-ACD80DDC3672}" presName="node" presStyleLbl="node1" presStyleIdx="2" presStyleCnt="4">
        <dgm:presLayoutVars>
          <dgm:bulletEnabled val="1"/>
        </dgm:presLayoutVars>
      </dgm:prSet>
      <dgm:spPr/>
    </dgm:pt>
    <dgm:pt modelId="{2C145BF4-88AF-4561-B652-355C9EA67C78}" type="pres">
      <dgm:prSet presAssocID="{399FC845-545D-47EE-96D1-AFBB987D63E0}" presName="sibTrans" presStyleLbl="sibTrans2D1" presStyleIdx="2" presStyleCnt="3"/>
      <dgm:spPr/>
    </dgm:pt>
    <dgm:pt modelId="{A591BFE1-1A5F-43AA-B608-C636E30A2CF6}" type="pres">
      <dgm:prSet presAssocID="{399FC845-545D-47EE-96D1-AFBB987D63E0}" presName="connectorText" presStyleLbl="sibTrans2D1" presStyleIdx="2" presStyleCnt="3"/>
      <dgm:spPr/>
    </dgm:pt>
    <dgm:pt modelId="{F097673D-F902-463E-91C2-026E176B03FD}" type="pres">
      <dgm:prSet presAssocID="{789A11C0-F0C5-4161-8A89-E384B4D40C01}" presName="node" presStyleLbl="node1" presStyleIdx="3" presStyleCnt="4">
        <dgm:presLayoutVars>
          <dgm:bulletEnabled val="1"/>
        </dgm:presLayoutVars>
      </dgm:prSet>
      <dgm:spPr/>
    </dgm:pt>
  </dgm:ptLst>
  <dgm:cxnLst>
    <dgm:cxn modelId="{CA14150F-8BD4-4283-93E3-19B07EA1B83C}" type="presOf" srcId="{5253680C-E6EE-42A7-93DE-08380CB8874F}" destId="{630E5A97-55A1-4B24-9CCE-9CDE1140D23E}" srcOrd="0" destOrd="0" presId="urn:microsoft.com/office/officeart/2005/8/layout/process1"/>
    <dgm:cxn modelId="{610F4B28-CE57-40DF-AEE9-0F227735F7F4}" type="presOf" srcId="{0511AF53-5351-4224-BBF2-ACD80DDC3672}" destId="{1D6A875E-FE64-45EF-94D1-7245C4164EB0}" srcOrd="0" destOrd="0" presId="urn:microsoft.com/office/officeart/2005/8/layout/process1"/>
    <dgm:cxn modelId="{703BD35F-568D-4DF1-80D9-12AAE3EE7D74}" type="presOf" srcId="{789A11C0-F0C5-4161-8A89-E384B4D40C01}" destId="{F097673D-F902-463E-91C2-026E176B03FD}" srcOrd="0" destOrd="0" presId="urn:microsoft.com/office/officeart/2005/8/layout/process1"/>
    <dgm:cxn modelId="{1707FE5F-77CB-40D1-B4CA-B08A0D475ED4}" type="presOf" srcId="{399FC845-545D-47EE-96D1-AFBB987D63E0}" destId="{2C145BF4-88AF-4561-B652-355C9EA67C78}" srcOrd="0" destOrd="0" presId="urn:microsoft.com/office/officeart/2005/8/layout/process1"/>
    <dgm:cxn modelId="{56FEA962-D91D-4A96-8554-CC2232DD496E}" type="presOf" srcId="{C43070CF-71DF-43CC-ACF1-55E847DD208C}" destId="{7867760C-0C5B-489B-87E0-481798658F92}" srcOrd="1" destOrd="0" presId="urn:microsoft.com/office/officeart/2005/8/layout/process1"/>
    <dgm:cxn modelId="{EE385C68-D9D1-4971-B409-1860B56E64BE}" srcId="{A5B7F207-17C7-4EFD-AD60-EF9ADB9D5DC4}" destId="{6F18967F-AA50-488C-A024-47E90DAD627E}" srcOrd="1" destOrd="0" parTransId="{9BA6A563-902E-424A-AD03-61C395A87FDD}" sibTransId="{5253680C-E6EE-42A7-93DE-08380CB8874F}"/>
    <dgm:cxn modelId="{B416B84A-C804-4387-92B6-922EA1541630}" type="presOf" srcId="{C43070CF-71DF-43CC-ACF1-55E847DD208C}" destId="{F2DDB9B1-47E6-4AC3-8C0B-A2EF2664CF34}" srcOrd="0" destOrd="0" presId="urn:microsoft.com/office/officeart/2005/8/layout/process1"/>
    <dgm:cxn modelId="{F7D1738D-7463-4410-95F6-07909F4E8099}" type="presOf" srcId="{6F18967F-AA50-488C-A024-47E90DAD627E}" destId="{E4326A51-336B-4E1F-B6EA-7C280ED898E7}" srcOrd="0" destOrd="0" presId="urn:microsoft.com/office/officeart/2005/8/layout/process1"/>
    <dgm:cxn modelId="{E03BBC90-5820-4C8B-9893-28BB25E7C666}" type="presOf" srcId="{5253680C-E6EE-42A7-93DE-08380CB8874F}" destId="{31EC84D5-BA54-4FFB-B0B2-F0E81D181E48}" srcOrd="1" destOrd="0" presId="urn:microsoft.com/office/officeart/2005/8/layout/process1"/>
    <dgm:cxn modelId="{F2570DC4-C2E0-42E0-B704-B08AD27E9921}" type="presOf" srcId="{A5B7F207-17C7-4EFD-AD60-EF9ADB9D5DC4}" destId="{156FD78C-125A-44EE-B819-E59ED64C233B}" srcOrd="0" destOrd="0" presId="urn:microsoft.com/office/officeart/2005/8/layout/process1"/>
    <dgm:cxn modelId="{E63D17DD-77D9-414A-AF52-D6EAE8BBF9EA}" type="presOf" srcId="{399FC845-545D-47EE-96D1-AFBB987D63E0}" destId="{A591BFE1-1A5F-43AA-B608-C636E30A2CF6}" srcOrd="1" destOrd="0" presId="urn:microsoft.com/office/officeart/2005/8/layout/process1"/>
    <dgm:cxn modelId="{DAB79EE7-B1D8-4553-948C-109710DECEF6}" srcId="{A5B7F207-17C7-4EFD-AD60-EF9ADB9D5DC4}" destId="{0511AF53-5351-4224-BBF2-ACD80DDC3672}" srcOrd="2" destOrd="0" parTransId="{E8757E2A-15B8-4FD0-9AB8-25AC7BF218AD}" sibTransId="{399FC845-545D-47EE-96D1-AFBB987D63E0}"/>
    <dgm:cxn modelId="{A58B64F0-34C2-4461-AD84-391306EE4FF4}" srcId="{A5B7F207-17C7-4EFD-AD60-EF9ADB9D5DC4}" destId="{789A11C0-F0C5-4161-8A89-E384B4D40C01}" srcOrd="3" destOrd="0" parTransId="{4A4096E5-969B-4CEA-8C2A-1B95B15E269C}" sibTransId="{3033EADA-4353-41BB-9B49-515B449A9524}"/>
    <dgm:cxn modelId="{811E88F1-D822-483B-98EA-DCE95BAE739C}" srcId="{A5B7F207-17C7-4EFD-AD60-EF9ADB9D5DC4}" destId="{3013D472-9442-4D4A-A79C-FDB8F884AF4E}" srcOrd="0" destOrd="0" parTransId="{E6A36E1B-148D-4F09-99EE-402B4249927A}" sibTransId="{C43070CF-71DF-43CC-ACF1-55E847DD208C}"/>
    <dgm:cxn modelId="{4D66E1F2-2628-4251-9FA1-728A0A4337FE}" type="presOf" srcId="{3013D472-9442-4D4A-A79C-FDB8F884AF4E}" destId="{894B2F20-D62E-483F-B8DC-92D527D44D64}" srcOrd="0" destOrd="0" presId="urn:microsoft.com/office/officeart/2005/8/layout/process1"/>
    <dgm:cxn modelId="{C6E0D5C4-F4F3-4D94-A9A0-9CC569D6F7A0}" type="presParOf" srcId="{156FD78C-125A-44EE-B819-E59ED64C233B}" destId="{894B2F20-D62E-483F-B8DC-92D527D44D64}" srcOrd="0" destOrd="0" presId="urn:microsoft.com/office/officeart/2005/8/layout/process1"/>
    <dgm:cxn modelId="{A17204CB-A76C-4CBD-9A09-2577FE30B5F6}" type="presParOf" srcId="{156FD78C-125A-44EE-B819-E59ED64C233B}" destId="{F2DDB9B1-47E6-4AC3-8C0B-A2EF2664CF34}" srcOrd="1" destOrd="0" presId="urn:microsoft.com/office/officeart/2005/8/layout/process1"/>
    <dgm:cxn modelId="{43A09C05-E457-45C3-AD78-D42A04659DF4}" type="presParOf" srcId="{F2DDB9B1-47E6-4AC3-8C0B-A2EF2664CF34}" destId="{7867760C-0C5B-489B-87E0-481798658F92}" srcOrd="0" destOrd="0" presId="urn:microsoft.com/office/officeart/2005/8/layout/process1"/>
    <dgm:cxn modelId="{621317E9-DD72-428A-BB1D-BE5D2E41B32E}" type="presParOf" srcId="{156FD78C-125A-44EE-B819-E59ED64C233B}" destId="{E4326A51-336B-4E1F-B6EA-7C280ED898E7}" srcOrd="2" destOrd="0" presId="urn:microsoft.com/office/officeart/2005/8/layout/process1"/>
    <dgm:cxn modelId="{AAA7477E-55FF-4755-B4B6-EC935D3B0711}" type="presParOf" srcId="{156FD78C-125A-44EE-B819-E59ED64C233B}" destId="{630E5A97-55A1-4B24-9CCE-9CDE1140D23E}" srcOrd="3" destOrd="0" presId="urn:microsoft.com/office/officeart/2005/8/layout/process1"/>
    <dgm:cxn modelId="{BE8D7426-8C2A-4007-B4D3-262A7A92D7CB}" type="presParOf" srcId="{630E5A97-55A1-4B24-9CCE-9CDE1140D23E}" destId="{31EC84D5-BA54-4FFB-B0B2-F0E81D181E48}" srcOrd="0" destOrd="0" presId="urn:microsoft.com/office/officeart/2005/8/layout/process1"/>
    <dgm:cxn modelId="{C6C85984-3D87-470A-AFDB-1982A08CFDDA}" type="presParOf" srcId="{156FD78C-125A-44EE-B819-E59ED64C233B}" destId="{1D6A875E-FE64-45EF-94D1-7245C4164EB0}" srcOrd="4" destOrd="0" presId="urn:microsoft.com/office/officeart/2005/8/layout/process1"/>
    <dgm:cxn modelId="{EA54E4BB-B4D6-4FC6-9A19-609880991090}" type="presParOf" srcId="{156FD78C-125A-44EE-B819-E59ED64C233B}" destId="{2C145BF4-88AF-4561-B652-355C9EA67C78}" srcOrd="5" destOrd="0" presId="urn:microsoft.com/office/officeart/2005/8/layout/process1"/>
    <dgm:cxn modelId="{B989E415-8AEA-4D28-8514-18B624FAFD33}" type="presParOf" srcId="{2C145BF4-88AF-4561-B652-355C9EA67C78}" destId="{A591BFE1-1A5F-43AA-B608-C636E30A2CF6}" srcOrd="0" destOrd="0" presId="urn:microsoft.com/office/officeart/2005/8/layout/process1"/>
    <dgm:cxn modelId="{0F37742F-1AAE-4A8C-937C-12A450AC1301}" type="presParOf" srcId="{156FD78C-125A-44EE-B819-E59ED64C233B}" destId="{F097673D-F902-463E-91C2-026E176B03F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B2F20-D62E-483F-B8DC-92D527D44D64}">
      <dsp:nvSpPr>
        <dsp:cNvPr id="0" name=""/>
        <dsp:cNvSpPr/>
      </dsp:nvSpPr>
      <dsp:spPr>
        <a:xfrm>
          <a:off x="4746"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Literature Review</a:t>
          </a:r>
          <a:endParaRPr lang="en-US" sz="2500" kern="1200" dirty="0">
            <a:solidFill>
              <a:srgbClr val="FFC000"/>
            </a:solidFill>
          </a:endParaRPr>
        </a:p>
      </dsp:txBody>
      <dsp:txXfrm>
        <a:off x="41217" y="425774"/>
        <a:ext cx="2002386" cy="1172254"/>
      </dsp:txXfrm>
    </dsp:sp>
    <dsp:sp modelId="{F2DDB9B1-47E6-4AC3-8C0B-A2EF2664CF34}">
      <dsp:nvSpPr>
        <dsp:cNvPr id="0" name=""/>
        <dsp:cNvSpPr/>
      </dsp:nvSpPr>
      <dsp:spPr>
        <a:xfrm>
          <a:off x="2287607"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2287607" y="857497"/>
        <a:ext cx="307978" cy="308809"/>
      </dsp:txXfrm>
    </dsp:sp>
    <dsp:sp modelId="{E4326A51-336B-4E1F-B6EA-7C280ED898E7}">
      <dsp:nvSpPr>
        <dsp:cNvPr id="0" name=""/>
        <dsp:cNvSpPr/>
      </dsp:nvSpPr>
      <dsp:spPr>
        <a:xfrm>
          <a:off x="2910206"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Theory</a:t>
          </a:r>
          <a:endParaRPr lang="en-US" sz="2500" kern="1200" dirty="0">
            <a:solidFill>
              <a:srgbClr val="FFC000"/>
            </a:solidFill>
          </a:endParaRPr>
        </a:p>
      </dsp:txBody>
      <dsp:txXfrm>
        <a:off x="2946677" y="425774"/>
        <a:ext cx="2002386" cy="1172254"/>
      </dsp:txXfrm>
    </dsp:sp>
    <dsp:sp modelId="{630E5A97-55A1-4B24-9CCE-9CDE1140D23E}">
      <dsp:nvSpPr>
        <dsp:cNvPr id="0" name=""/>
        <dsp:cNvSpPr/>
      </dsp:nvSpPr>
      <dsp:spPr>
        <a:xfrm>
          <a:off x="5193067"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5193067" y="857497"/>
        <a:ext cx="307978" cy="308809"/>
      </dsp:txXfrm>
    </dsp:sp>
    <dsp:sp modelId="{1D6A875E-FE64-45EF-94D1-7245C4164EB0}">
      <dsp:nvSpPr>
        <dsp:cNvPr id="0" name=""/>
        <dsp:cNvSpPr/>
      </dsp:nvSpPr>
      <dsp:spPr>
        <a:xfrm>
          <a:off x="5815665"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Theoretical Framework</a:t>
          </a:r>
          <a:endParaRPr lang="en-US" sz="2500" kern="1200" dirty="0">
            <a:solidFill>
              <a:srgbClr val="FFC000"/>
            </a:solidFill>
          </a:endParaRPr>
        </a:p>
      </dsp:txBody>
      <dsp:txXfrm>
        <a:off x="5852136" y="425774"/>
        <a:ext cx="2002386" cy="1172254"/>
      </dsp:txXfrm>
    </dsp:sp>
    <dsp:sp modelId="{2C145BF4-88AF-4561-B652-355C9EA67C78}">
      <dsp:nvSpPr>
        <dsp:cNvPr id="0" name=""/>
        <dsp:cNvSpPr/>
      </dsp:nvSpPr>
      <dsp:spPr>
        <a:xfrm>
          <a:off x="8098526"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8098526" y="857497"/>
        <a:ext cx="307978" cy="308809"/>
      </dsp:txXfrm>
    </dsp:sp>
    <dsp:sp modelId="{F097673D-F902-463E-91C2-026E176B03FD}">
      <dsp:nvSpPr>
        <dsp:cNvPr id="0" name=""/>
        <dsp:cNvSpPr/>
      </dsp:nvSpPr>
      <dsp:spPr>
        <a:xfrm>
          <a:off x="8721125"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C000"/>
              </a:solidFill>
            </a:rPr>
            <a:t>Hypothesis</a:t>
          </a:r>
        </a:p>
      </dsp:txBody>
      <dsp:txXfrm>
        <a:off x="8757596" y="425774"/>
        <a:ext cx="2002386" cy="11722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9/23/2022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dirty="0"/>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108B6D-D176-4BA4-BB4A-37E4203B7F59}" type="slidenum">
              <a:rPr lang="en-US" altLang="en-US" smtClean="0">
                <a:latin typeface="Times New Roman" pitchFamily="18" charset="0"/>
              </a:rPr>
              <a:pPr eaLnBrk="1" hangingPunct="1">
                <a:spcBef>
                  <a:spcPct val="0"/>
                </a:spcBef>
              </a:pPr>
              <a:t>17</a:t>
            </a:fld>
            <a:endParaRPr lang="en-US" altLang="en-US">
              <a:latin typeface="Times New Roman" pitchFamily="18" charset="0"/>
            </a:endParaRPr>
          </a:p>
        </p:txBody>
      </p:sp>
    </p:spTree>
    <p:extLst>
      <p:ext uri="{BB962C8B-B14F-4D97-AF65-F5344CB8AC3E}">
        <p14:creationId xmlns:p14="http://schemas.microsoft.com/office/powerpoint/2010/main" val="79510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BF63143-2978-4446-B80E-B62B8C7E9458}" type="slidenum">
              <a:rPr lang="en-US" altLang="en-US" smtClean="0">
                <a:latin typeface="Times New Roman" pitchFamily="18" charset="0"/>
              </a:rPr>
              <a:pPr eaLnBrk="1" hangingPunct="1">
                <a:spcBef>
                  <a:spcPct val="0"/>
                </a:spcBef>
              </a:pPr>
              <a:t>18</a:t>
            </a:fld>
            <a:endParaRPr lang="en-US" altLang="en-US">
              <a:latin typeface="Times New Roman" pitchFamily="18" charset="0"/>
            </a:endParaRPr>
          </a:p>
        </p:txBody>
      </p:sp>
    </p:spTree>
    <p:extLst>
      <p:ext uri="{BB962C8B-B14F-4D97-AF65-F5344CB8AC3E}">
        <p14:creationId xmlns:p14="http://schemas.microsoft.com/office/powerpoint/2010/main" val="388368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7" name="Picture Placeholder 17">
            <a:extLst>
              <a:ext uri="{FF2B5EF4-FFF2-40B4-BE49-F238E27FC236}">
                <a16:creationId xmlns:a16="http://schemas.microsoft.com/office/drawing/2014/main" id="{7DDB2A7E-5AF6-4711-8A74-79B2DF28E67A}"/>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4DE4F48-3DE9-4C77-86D8-E2729DB71B38}"/>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9" name="Date Placeholder 6">
            <a:extLst>
              <a:ext uri="{FF2B5EF4-FFF2-40B4-BE49-F238E27FC236}">
                <a16:creationId xmlns:a16="http://schemas.microsoft.com/office/drawing/2014/main" id="{A220F2AA-9E42-4AB5-8185-09F43E8B4176}"/>
              </a:ext>
            </a:extLst>
          </p:cNvPr>
          <p:cNvSpPr>
            <a:spLocks noGrp="1"/>
          </p:cNvSpPr>
          <p:nvPr>
            <p:ph type="dt" sz="half" idx="23"/>
          </p:nvPr>
        </p:nvSpPr>
        <p:spPr>
          <a:xfrm>
            <a:off x="381000" y="6356350"/>
            <a:ext cx="2743200" cy="365125"/>
          </a:xfrm>
        </p:spPr>
        <p:txBody>
          <a:bodyPr/>
          <a:lstStyle/>
          <a:p>
            <a:r>
              <a:rPr lang="en-US" dirty="0"/>
              <a:t>20XX</a:t>
            </a:r>
          </a:p>
        </p:txBody>
      </p:sp>
      <p:sp>
        <p:nvSpPr>
          <p:cNvPr id="20" name="Footer Placeholder 10">
            <a:extLst>
              <a:ext uri="{FF2B5EF4-FFF2-40B4-BE49-F238E27FC236}">
                <a16:creationId xmlns:a16="http://schemas.microsoft.com/office/drawing/2014/main" id="{CE3D587E-37A7-4617-98F5-BBAEA534F795}"/>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21" name="Slide Number Placeholder 11">
            <a:extLst>
              <a:ext uri="{FF2B5EF4-FFF2-40B4-BE49-F238E27FC236}">
                <a16:creationId xmlns:a16="http://schemas.microsoft.com/office/drawing/2014/main" id="{9254D0DC-D4BC-4F16-9841-5BD3BB3DFA37}"/>
              </a:ext>
            </a:extLst>
          </p:cNvPr>
          <p:cNvSpPr>
            <a:spLocks noGrp="1"/>
          </p:cNvSpPr>
          <p:nvPr>
            <p:ph type="sldNum" sz="quarter" idx="25"/>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8194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50" name="Date Placeholder 6">
            <a:extLst>
              <a:ext uri="{FF2B5EF4-FFF2-40B4-BE49-F238E27FC236}">
                <a16:creationId xmlns:a16="http://schemas.microsoft.com/office/drawing/2014/main" id="{698236FE-C9B0-4E5C-A23B-C02CA6C84173}"/>
              </a:ext>
            </a:extLst>
          </p:cNvPr>
          <p:cNvSpPr>
            <a:spLocks noGrp="1"/>
          </p:cNvSpPr>
          <p:nvPr>
            <p:ph type="dt" sz="half" idx="34"/>
          </p:nvPr>
        </p:nvSpPr>
        <p:spPr>
          <a:xfrm>
            <a:off x="381000" y="6356350"/>
            <a:ext cx="2743200" cy="365125"/>
          </a:xfrm>
        </p:spPr>
        <p:txBody>
          <a:bodyPr/>
          <a:lstStyle/>
          <a:p>
            <a:r>
              <a:rPr lang="en-US" dirty="0"/>
              <a:t>20XX</a:t>
            </a:r>
          </a:p>
        </p:txBody>
      </p:sp>
      <p:sp>
        <p:nvSpPr>
          <p:cNvPr id="51" name="Footer Placeholder 10">
            <a:extLst>
              <a:ext uri="{FF2B5EF4-FFF2-40B4-BE49-F238E27FC236}">
                <a16:creationId xmlns:a16="http://schemas.microsoft.com/office/drawing/2014/main" id="{A93C8C74-29A3-4BCC-8EB9-53CE59B4C8F9}"/>
              </a:ext>
            </a:extLst>
          </p:cNvPr>
          <p:cNvSpPr>
            <a:spLocks noGrp="1"/>
          </p:cNvSpPr>
          <p:nvPr>
            <p:ph type="ftr" sz="quarter" idx="35"/>
          </p:nvPr>
        </p:nvSpPr>
        <p:spPr>
          <a:xfrm>
            <a:off x="4038600" y="6356350"/>
            <a:ext cx="4114800" cy="365125"/>
          </a:xfrm>
        </p:spPr>
        <p:txBody>
          <a:bodyPr/>
          <a:lstStyle/>
          <a:p>
            <a:r>
              <a:rPr lang="en-US" dirty="0"/>
              <a:t>Presentation title</a:t>
            </a:r>
          </a:p>
        </p:txBody>
      </p:sp>
      <p:sp>
        <p:nvSpPr>
          <p:cNvPr id="52" name="Slide Number Placeholder 11">
            <a:extLst>
              <a:ext uri="{FF2B5EF4-FFF2-40B4-BE49-F238E27FC236}">
                <a16:creationId xmlns:a16="http://schemas.microsoft.com/office/drawing/2014/main" id="{0DF7F3BB-66CF-46E2-823F-D94C887BC3F5}"/>
              </a:ext>
            </a:extLst>
          </p:cNvPr>
          <p:cNvSpPr>
            <a:spLocks noGrp="1"/>
          </p:cNvSpPr>
          <p:nvPr>
            <p:ph type="sldNum" sz="quarter" idx="36"/>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7437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endParaRPr lang="en-US" dirty="0"/>
          </a:p>
        </p:txBody>
      </p:sp>
      <p:sp>
        <p:nvSpPr>
          <p:cNvPr id="6" name="Date Placeholder 6">
            <a:extLst>
              <a:ext uri="{FF2B5EF4-FFF2-40B4-BE49-F238E27FC236}">
                <a16:creationId xmlns:a16="http://schemas.microsoft.com/office/drawing/2014/main" id="{449E2D85-4B9C-467E-B70E-FFFA196D74DA}"/>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10">
            <a:extLst>
              <a:ext uri="{FF2B5EF4-FFF2-40B4-BE49-F238E27FC236}">
                <a16:creationId xmlns:a16="http://schemas.microsoft.com/office/drawing/2014/main" id="{CDB1B6C7-69CF-4FD7-B86B-D3BD6D56A4F0}"/>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11">
            <a:extLst>
              <a:ext uri="{FF2B5EF4-FFF2-40B4-BE49-F238E27FC236}">
                <a16:creationId xmlns:a16="http://schemas.microsoft.com/office/drawing/2014/main" id="{ABDCE1B3-CAC8-44F2-9A63-C903CBFBAFE0}"/>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670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endParaRPr lang="en-US" dirty="0"/>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p:spPr>
        <p:txBody>
          <a:bodyPr/>
          <a:lstStyle/>
          <a:p>
            <a:r>
              <a:rPr lang="en-US" dirty="0"/>
              <a:t>20XX</a:t>
            </a:r>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5790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B023D1-B432-4327-9B3B-545A055D0CD3}"/>
              </a:ext>
            </a:extLst>
          </p:cNvPr>
          <p:cNvSpPr>
            <a:spLocks noGrp="1"/>
          </p:cNvSpPr>
          <p:nvPr>
            <p:ph type="pic" sz="quarter" idx="11"/>
          </p:nvPr>
        </p:nvSpPr>
        <p:spPr>
          <a:xfrm>
            <a:off x="0" y="-38905"/>
            <a:ext cx="12261163" cy="6896905"/>
          </a:xfrm>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p:spPr>
        <p:txBody>
          <a:bodyPr/>
          <a:lstStyle>
            <a:lvl1pPr algn="l">
              <a:defRPr/>
            </a:lvl1pPr>
          </a:lstStyle>
          <a:p>
            <a:r>
              <a:rPr lang="en-US" dirty="0"/>
              <a:t>Presentation title</a:t>
            </a:r>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noAutofit/>
          </a:bodyPr>
          <a:lstStyle>
            <a:lvl1pPr>
              <a:defRPr sz="4000">
                <a:solidFill>
                  <a:schemeClr val="tx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310938"/>
            <a:ext cx="3932237" cy="3558050"/>
          </a:xfrm>
        </p:spPr>
        <p:txBody>
          <a:bodyPr>
            <a:normAutofit/>
          </a:bodyPr>
          <a:lstStyle>
            <a:lvl1pPr marL="0" indent="0">
              <a:buNone/>
              <a:defRPr sz="180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a:prstGeom prst="rect">
            <a:avLst/>
          </a:prstGeo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a:prstGeom prst="rect">
            <a:avLst/>
          </a:prstGeo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a:prstGeom prst="rect">
            <a:avLst/>
          </a:prstGeo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275244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49C9947-5C6A-409A-93C0-9367EEB43101}" type="datetimeFigureOut">
              <a:rPr lang="en-US" smtClean="0"/>
              <a:t>9/23/2022</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580F4789-59DD-40BA-84F1-8D4025DF3ADF}" type="slidenum">
              <a:rPr lang="en-US" smtClean="0"/>
              <a:t>‹#›</a:t>
            </a:fld>
            <a:endParaRPr lang="en-US" dirty="0"/>
          </a:p>
        </p:txBody>
      </p:sp>
    </p:spTree>
    <p:extLst>
      <p:ext uri="{BB962C8B-B14F-4D97-AF65-F5344CB8AC3E}">
        <p14:creationId xmlns:p14="http://schemas.microsoft.com/office/powerpoint/2010/main" val="2350740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537" name="Picture Placeholder 536">
            <a:extLst>
              <a:ext uri="{FF2B5EF4-FFF2-40B4-BE49-F238E27FC236}">
                <a16:creationId xmlns:a16="http://schemas.microsoft.com/office/drawing/2014/main" id="{0FB2E018-C893-4204-8EA4-A6A08C84878C}"/>
              </a:ext>
            </a:extLst>
          </p:cNvPr>
          <p:cNvSpPr>
            <a:spLocks noGrp="1"/>
          </p:cNvSpPr>
          <p:nvPr>
            <p:ph type="pic" sz="quarter" idx="10" hasCustomPrompt="1"/>
          </p:nvPr>
        </p:nvSpPr>
        <p:spPr>
          <a:xfrm>
            <a:off x="5561751" y="92067"/>
            <a:ext cx="6630249" cy="6750795"/>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1037" name="Title 1036">
            <a:extLst>
              <a:ext uri="{FF2B5EF4-FFF2-40B4-BE49-F238E27FC236}">
                <a16:creationId xmlns:a16="http://schemas.microsoft.com/office/drawing/2014/main" id="{7CFB29AA-1F81-4E9B-95E2-10E4A2410937}"/>
              </a:ext>
            </a:extLst>
          </p:cNvPr>
          <p:cNvSpPr>
            <a:spLocks noGrp="1"/>
          </p:cNvSpPr>
          <p:nvPr>
            <p:ph type="ctrTitle" hasCustomPrompt="1"/>
          </p:nvPr>
        </p:nvSpPr>
        <p:spPr>
          <a:xfrm>
            <a:off x="0" y="-5208"/>
            <a:ext cx="8090452" cy="6863208"/>
          </a:xfrm>
          <a:custGeom>
            <a:avLst/>
            <a:gdLst>
              <a:gd name="connsiteX0" fmla="*/ 128735 w 8090452"/>
              <a:gd name="connsiteY0" fmla="*/ 2168229 h 6863208"/>
              <a:gd name="connsiteX1" fmla="*/ 136888 w 8090452"/>
              <a:gd name="connsiteY1" fmla="*/ 2173664 h 6863208"/>
              <a:gd name="connsiteX2" fmla="*/ 128735 w 8090452"/>
              <a:gd name="connsiteY2" fmla="*/ 2168229 h 6863208"/>
              <a:gd name="connsiteX3" fmla="*/ 293829 w 8090452"/>
              <a:gd name="connsiteY3" fmla="*/ 1933496 h 6863208"/>
              <a:gd name="connsiteX4" fmla="*/ 289074 w 8090452"/>
              <a:gd name="connsiteY4" fmla="*/ 1934516 h 6863208"/>
              <a:gd name="connsiteX5" fmla="*/ 298585 w 8090452"/>
              <a:gd name="connsiteY5" fmla="*/ 1938592 h 6863208"/>
              <a:gd name="connsiteX6" fmla="*/ 293829 w 8090452"/>
              <a:gd name="connsiteY6" fmla="*/ 1933496 h 6863208"/>
              <a:gd name="connsiteX7" fmla="*/ 361285 w 8090452"/>
              <a:gd name="connsiteY7" fmla="*/ 1916622 h 6863208"/>
              <a:gd name="connsiteX8" fmla="*/ 363808 w 8090452"/>
              <a:gd name="connsiteY8" fmla="*/ 1916851 h 6863208"/>
              <a:gd name="connsiteX9" fmla="*/ 374678 w 8090452"/>
              <a:gd name="connsiteY9" fmla="*/ 1922286 h 6863208"/>
              <a:gd name="connsiteX10" fmla="*/ 367205 w 8090452"/>
              <a:gd name="connsiteY10" fmla="*/ 1920926 h 6863208"/>
              <a:gd name="connsiteX11" fmla="*/ 359731 w 8090452"/>
              <a:gd name="connsiteY11" fmla="*/ 1915491 h 6863208"/>
              <a:gd name="connsiteX12" fmla="*/ 361285 w 8090452"/>
              <a:gd name="connsiteY12" fmla="*/ 1916622 h 6863208"/>
              <a:gd name="connsiteX13" fmla="*/ 358584 w 8090452"/>
              <a:gd name="connsiteY13" fmla="*/ 1916376 h 6863208"/>
              <a:gd name="connsiteX14" fmla="*/ 348861 w 8090452"/>
              <a:gd name="connsiteY14" fmla="*/ 1907340 h 6863208"/>
              <a:gd name="connsiteX15" fmla="*/ 348861 w 8090452"/>
              <a:gd name="connsiteY15" fmla="*/ 1907340 h 6863208"/>
              <a:gd name="connsiteX16" fmla="*/ 347439 w 8090452"/>
              <a:gd name="connsiteY16" fmla="*/ 1900568 h 6863208"/>
              <a:gd name="connsiteX17" fmla="*/ 343426 w 8090452"/>
              <a:gd name="connsiteY17" fmla="*/ 1901905 h 6863208"/>
              <a:gd name="connsiteX18" fmla="*/ 347439 w 8090452"/>
              <a:gd name="connsiteY18" fmla="*/ 1900568 h 6863208"/>
              <a:gd name="connsiteX19" fmla="*/ 374678 w 8090452"/>
              <a:gd name="connsiteY19" fmla="*/ 1884240 h 6863208"/>
              <a:gd name="connsiteX20" fmla="*/ 396419 w 8090452"/>
              <a:gd name="connsiteY20" fmla="*/ 1905981 h 6863208"/>
              <a:gd name="connsiteX21" fmla="*/ 377395 w 8090452"/>
              <a:gd name="connsiteY21" fmla="*/ 1895110 h 6863208"/>
              <a:gd name="connsiteX22" fmla="*/ 343425 w 8090452"/>
              <a:gd name="connsiteY22" fmla="*/ 1888315 h 6863208"/>
              <a:gd name="connsiteX23" fmla="*/ 367884 w 8090452"/>
              <a:gd name="connsiteY23" fmla="*/ 1910056 h 6863208"/>
              <a:gd name="connsiteX24" fmla="*/ 348861 w 8090452"/>
              <a:gd name="connsiteY24" fmla="*/ 1915492 h 6863208"/>
              <a:gd name="connsiteX25" fmla="*/ 358584 w 8090452"/>
              <a:gd name="connsiteY25" fmla="*/ 1916376 h 6863208"/>
              <a:gd name="connsiteX26" fmla="*/ 353787 w 8090452"/>
              <a:gd name="connsiteY26" fmla="*/ 1920078 h 6863208"/>
              <a:gd name="connsiteX27" fmla="*/ 348861 w 8090452"/>
              <a:gd name="connsiteY27" fmla="*/ 1923644 h 6863208"/>
              <a:gd name="connsiteX28" fmla="*/ 357014 w 8090452"/>
              <a:gd name="connsiteY28" fmla="*/ 1923644 h 6863208"/>
              <a:gd name="connsiteX29" fmla="*/ 363808 w 8090452"/>
              <a:gd name="connsiteY29" fmla="*/ 1935874 h 6863208"/>
              <a:gd name="connsiteX30" fmla="*/ 408648 w 8090452"/>
              <a:gd name="connsiteY30" fmla="*/ 1934516 h 6863208"/>
              <a:gd name="connsiteX31" fmla="*/ 389625 w 8090452"/>
              <a:gd name="connsiteY31" fmla="*/ 1923645 h 6863208"/>
              <a:gd name="connsiteX32" fmla="*/ 442619 w 8090452"/>
              <a:gd name="connsiteY32" fmla="*/ 1925004 h 6863208"/>
              <a:gd name="connsiteX33" fmla="*/ 441260 w 8090452"/>
              <a:gd name="connsiteY33" fmla="*/ 1910057 h 6863208"/>
              <a:gd name="connsiteX34" fmla="*/ 430390 w 8090452"/>
              <a:gd name="connsiteY34" fmla="*/ 1907339 h 6863208"/>
              <a:gd name="connsiteX35" fmla="*/ 450771 w 8090452"/>
              <a:gd name="connsiteY35" fmla="*/ 1905980 h 6863208"/>
              <a:gd name="connsiteX36" fmla="*/ 374678 w 8090452"/>
              <a:gd name="connsiteY36" fmla="*/ 1884240 h 6863208"/>
              <a:gd name="connsiteX37" fmla="*/ 389623 w 8090452"/>
              <a:gd name="connsiteY37" fmla="*/ 1880165 h 6863208"/>
              <a:gd name="connsiteX38" fmla="*/ 442617 w 8090452"/>
              <a:gd name="connsiteY38" fmla="*/ 1895111 h 6863208"/>
              <a:gd name="connsiteX39" fmla="*/ 389623 w 8090452"/>
              <a:gd name="connsiteY39" fmla="*/ 1880165 h 6863208"/>
              <a:gd name="connsiteX40" fmla="*/ 403212 w 8090452"/>
              <a:gd name="connsiteY40" fmla="*/ 1866577 h 6863208"/>
              <a:gd name="connsiteX41" fmla="*/ 441259 w 8090452"/>
              <a:gd name="connsiteY41" fmla="*/ 1874729 h 6863208"/>
              <a:gd name="connsiteX42" fmla="*/ 403212 w 8090452"/>
              <a:gd name="connsiteY42" fmla="*/ 1866577 h 6863208"/>
              <a:gd name="connsiteX43" fmla="*/ 376036 w 8090452"/>
              <a:gd name="connsiteY43" fmla="*/ 1863859 h 6863208"/>
              <a:gd name="connsiteX44" fmla="*/ 397778 w 8090452"/>
              <a:gd name="connsiteY44" fmla="*/ 1866576 h 6863208"/>
              <a:gd name="connsiteX45" fmla="*/ 376036 w 8090452"/>
              <a:gd name="connsiteY45" fmla="*/ 1863859 h 6863208"/>
              <a:gd name="connsiteX46" fmla="*/ 98841 w 8090452"/>
              <a:gd name="connsiteY46" fmla="*/ 1858423 h 6863208"/>
              <a:gd name="connsiteX47" fmla="*/ 89330 w 8090452"/>
              <a:gd name="connsiteY47" fmla="*/ 1859781 h 6863208"/>
              <a:gd name="connsiteX48" fmla="*/ 85253 w 8090452"/>
              <a:gd name="connsiteY48" fmla="*/ 1888317 h 6863208"/>
              <a:gd name="connsiteX49" fmla="*/ 113789 w 8090452"/>
              <a:gd name="connsiteY49" fmla="*/ 1889677 h 6863208"/>
              <a:gd name="connsiteX50" fmla="*/ 115148 w 8090452"/>
              <a:gd name="connsiteY50" fmla="*/ 1877446 h 6863208"/>
              <a:gd name="connsiteX51" fmla="*/ 111071 w 8090452"/>
              <a:gd name="connsiteY51" fmla="*/ 1867934 h 6863208"/>
              <a:gd name="connsiteX52" fmla="*/ 98841 w 8090452"/>
              <a:gd name="connsiteY52" fmla="*/ 1858423 h 6863208"/>
              <a:gd name="connsiteX53" fmla="*/ 912761 w 8090452"/>
              <a:gd name="connsiteY53" fmla="*/ 1772820 h 6863208"/>
              <a:gd name="connsiteX54" fmla="*/ 908685 w 8090452"/>
              <a:gd name="connsiteY54" fmla="*/ 1776897 h 6863208"/>
              <a:gd name="connsiteX55" fmla="*/ 915479 w 8090452"/>
              <a:gd name="connsiteY55" fmla="*/ 1778256 h 6863208"/>
              <a:gd name="connsiteX56" fmla="*/ 912761 w 8090452"/>
              <a:gd name="connsiteY56" fmla="*/ 1772820 h 6863208"/>
              <a:gd name="connsiteX57" fmla="*/ 278034 w 8090452"/>
              <a:gd name="connsiteY57" fmla="*/ 1759742 h 6863208"/>
              <a:gd name="connsiteX58" fmla="*/ 272768 w 8090452"/>
              <a:gd name="connsiteY58" fmla="*/ 1760591 h 6863208"/>
              <a:gd name="connsiteX59" fmla="*/ 278204 w 8090452"/>
              <a:gd name="connsiteY59" fmla="*/ 1766026 h 6863208"/>
              <a:gd name="connsiteX60" fmla="*/ 278034 w 8090452"/>
              <a:gd name="connsiteY60" fmla="*/ 1759742 h 6863208"/>
              <a:gd name="connsiteX61" fmla="*/ 202620 w 8090452"/>
              <a:gd name="connsiteY61" fmla="*/ 1731546 h 6863208"/>
              <a:gd name="connsiteX62" fmla="*/ 202111 w 8090452"/>
              <a:gd name="connsiteY62" fmla="*/ 1736132 h 6863208"/>
              <a:gd name="connsiteX63" fmla="*/ 206188 w 8090452"/>
              <a:gd name="connsiteY63" fmla="*/ 1732055 h 6863208"/>
              <a:gd name="connsiteX64" fmla="*/ 202620 w 8090452"/>
              <a:gd name="connsiteY64" fmla="*/ 1731546 h 6863208"/>
              <a:gd name="connsiteX65" fmla="*/ 861127 w 8090452"/>
              <a:gd name="connsiteY65" fmla="*/ 1723901 h 6863208"/>
              <a:gd name="connsiteX66" fmla="*/ 892380 w 8090452"/>
              <a:gd name="connsiteY66" fmla="*/ 1755154 h 6863208"/>
              <a:gd name="connsiteX67" fmla="*/ 861127 w 8090452"/>
              <a:gd name="connsiteY67" fmla="*/ 1723901 h 6863208"/>
              <a:gd name="connsiteX68" fmla="*/ 840745 w 8090452"/>
              <a:gd name="connsiteY68" fmla="*/ 1706238 h 6863208"/>
              <a:gd name="connsiteX69" fmla="*/ 852974 w 8090452"/>
              <a:gd name="connsiteY69" fmla="*/ 1715749 h 6863208"/>
              <a:gd name="connsiteX70" fmla="*/ 840745 w 8090452"/>
              <a:gd name="connsiteY70" fmla="*/ 1706238 h 6863208"/>
              <a:gd name="connsiteX71" fmla="*/ 175275 w 8090452"/>
              <a:gd name="connsiteY71" fmla="*/ 1701483 h 6863208"/>
              <a:gd name="connsiteX72" fmla="*/ 173576 w 8090452"/>
              <a:gd name="connsiteY72" fmla="*/ 1707598 h 6863208"/>
              <a:gd name="connsiteX73" fmla="*/ 183087 w 8090452"/>
              <a:gd name="connsiteY73" fmla="*/ 1703521 h 6863208"/>
              <a:gd name="connsiteX74" fmla="*/ 175275 w 8090452"/>
              <a:gd name="connsiteY74" fmla="*/ 1701483 h 6863208"/>
              <a:gd name="connsiteX75" fmla="*/ 848898 w 8090452"/>
              <a:gd name="connsiteY75" fmla="*/ 1649169 h 6863208"/>
              <a:gd name="connsiteX76" fmla="*/ 842104 w 8090452"/>
              <a:gd name="connsiteY76" fmla="*/ 1653246 h 6863208"/>
              <a:gd name="connsiteX77" fmla="*/ 848898 w 8090452"/>
              <a:gd name="connsiteY77" fmla="*/ 1649169 h 6863208"/>
              <a:gd name="connsiteX78" fmla="*/ 891021 w 8090452"/>
              <a:gd name="connsiteY78" fmla="*/ 1645093 h 6863208"/>
              <a:gd name="connsiteX79" fmla="*/ 889662 w 8090452"/>
              <a:gd name="connsiteY79" fmla="*/ 1651886 h 6863208"/>
              <a:gd name="connsiteX80" fmla="*/ 892379 w 8090452"/>
              <a:gd name="connsiteY80" fmla="*/ 1649169 h 6863208"/>
              <a:gd name="connsiteX81" fmla="*/ 891021 w 8090452"/>
              <a:gd name="connsiteY81" fmla="*/ 1645093 h 6863208"/>
              <a:gd name="connsiteX82" fmla="*/ 852974 w 8090452"/>
              <a:gd name="connsiteY82" fmla="*/ 1642374 h 6863208"/>
              <a:gd name="connsiteX83" fmla="*/ 842102 w 8090452"/>
              <a:gd name="connsiteY83" fmla="*/ 1650528 h 6863208"/>
              <a:gd name="connsiteX84" fmla="*/ 859767 w 8090452"/>
              <a:gd name="connsiteY84" fmla="*/ 1649169 h 6863208"/>
              <a:gd name="connsiteX85" fmla="*/ 859768 w 8090452"/>
              <a:gd name="connsiteY85" fmla="*/ 1643733 h 6863208"/>
              <a:gd name="connsiteX86" fmla="*/ 854332 w 8090452"/>
              <a:gd name="connsiteY86" fmla="*/ 1643733 h 6863208"/>
              <a:gd name="connsiteX87" fmla="*/ 852974 w 8090452"/>
              <a:gd name="connsiteY87" fmla="*/ 1642374 h 6863208"/>
              <a:gd name="connsiteX88" fmla="*/ 578497 w 8090452"/>
              <a:gd name="connsiteY88" fmla="*/ 1446709 h 6863208"/>
              <a:gd name="connsiteX89" fmla="*/ 568985 w 8090452"/>
              <a:gd name="connsiteY89" fmla="*/ 1448068 h 6863208"/>
              <a:gd name="connsiteX90" fmla="*/ 571703 w 8090452"/>
              <a:gd name="connsiteY90" fmla="*/ 1456221 h 6863208"/>
              <a:gd name="connsiteX91" fmla="*/ 578497 w 8090452"/>
              <a:gd name="connsiteY91" fmla="*/ 1446709 h 6863208"/>
              <a:gd name="connsiteX92" fmla="*/ 206186 w 8090452"/>
              <a:gd name="connsiteY92" fmla="*/ 1424969 h 6863208"/>
              <a:gd name="connsiteX93" fmla="*/ 219775 w 8090452"/>
              <a:gd name="connsiteY93" fmla="*/ 1501061 h 6863208"/>
              <a:gd name="connsiteX94" fmla="*/ 238797 w 8090452"/>
              <a:gd name="connsiteY94" fmla="*/ 1566283 h 6863208"/>
              <a:gd name="connsiteX95" fmla="*/ 212980 w 8090452"/>
              <a:gd name="connsiteY95" fmla="*/ 1521444 h 6863208"/>
              <a:gd name="connsiteX96" fmla="*/ 206187 w 8090452"/>
              <a:gd name="connsiteY96" fmla="*/ 1435839 h 6863208"/>
              <a:gd name="connsiteX97" fmla="*/ 206186 w 8090452"/>
              <a:gd name="connsiteY97" fmla="*/ 1424969 h 6863208"/>
              <a:gd name="connsiteX98" fmla="*/ 438542 w 8090452"/>
              <a:gd name="connsiteY98" fmla="*/ 1404586 h 6863208"/>
              <a:gd name="connsiteX99" fmla="*/ 431747 w 8090452"/>
              <a:gd name="connsiteY99" fmla="*/ 1408662 h 6863208"/>
              <a:gd name="connsiteX100" fmla="*/ 438542 w 8090452"/>
              <a:gd name="connsiteY100" fmla="*/ 1404586 h 6863208"/>
              <a:gd name="connsiteX101" fmla="*/ 620620 w 8090452"/>
              <a:gd name="connsiteY101" fmla="*/ 1401868 h 6863208"/>
              <a:gd name="connsiteX102" fmla="*/ 620620 w 8090452"/>
              <a:gd name="connsiteY102" fmla="*/ 1412739 h 6863208"/>
              <a:gd name="connsiteX103" fmla="*/ 620620 w 8090452"/>
              <a:gd name="connsiteY103" fmla="*/ 1401868 h 6863208"/>
              <a:gd name="connsiteX104" fmla="*/ 696712 w 8090452"/>
              <a:gd name="connsiteY104" fmla="*/ 1396433 h 6863208"/>
              <a:gd name="connsiteX105" fmla="*/ 696712 w 8090452"/>
              <a:gd name="connsiteY105" fmla="*/ 1407304 h 6863208"/>
              <a:gd name="connsiteX106" fmla="*/ 696712 w 8090452"/>
              <a:gd name="connsiteY106" fmla="*/ 1396433 h 6863208"/>
              <a:gd name="connsiteX107" fmla="*/ 445334 w 8090452"/>
              <a:gd name="connsiteY107" fmla="*/ 1395075 h 6863208"/>
              <a:gd name="connsiteX108" fmla="*/ 437182 w 8090452"/>
              <a:gd name="connsiteY108" fmla="*/ 1400511 h 6863208"/>
              <a:gd name="connsiteX109" fmla="*/ 445334 w 8090452"/>
              <a:gd name="connsiteY109" fmla="*/ 1395075 h 6863208"/>
              <a:gd name="connsiteX110" fmla="*/ 549961 w 8090452"/>
              <a:gd name="connsiteY110" fmla="*/ 1393715 h 6863208"/>
              <a:gd name="connsiteX111" fmla="*/ 549962 w 8090452"/>
              <a:gd name="connsiteY111" fmla="*/ 1404586 h 6863208"/>
              <a:gd name="connsiteX112" fmla="*/ 558114 w 8090452"/>
              <a:gd name="connsiteY112" fmla="*/ 1401868 h 6863208"/>
              <a:gd name="connsiteX113" fmla="*/ 549961 w 8090452"/>
              <a:gd name="connsiteY113" fmla="*/ 1393715 h 6863208"/>
              <a:gd name="connsiteX114" fmla="*/ 468435 w 8090452"/>
              <a:gd name="connsiteY114" fmla="*/ 1385563 h 6863208"/>
              <a:gd name="connsiteX115" fmla="*/ 463000 w 8090452"/>
              <a:gd name="connsiteY115" fmla="*/ 1390999 h 6863208"/>
              <a:gd name="connsiteX116" fmla="*/ 468435 w 8090452"/>
              <a:gd name="connsiteY116" fmla="*/ 1385563 h 6863208"/>
              <a:gd name="connsiteX117" fmla="*/ 627414 w 8090452"/>
              <a:gd name="connsiteY117" fmla="*/ 1378769 h 6863208"/>
              <a:gd name="connsiteX118" fmla="*/ 620620 w 8090452"/>
              <a:gd name="connsiteY118" fmla="*/ 1382846 h 6863208"/>
              <a:gd name="connsiteX119" fmla="*/ 624696 w 8090452"/>
              <a:gd name="connsiteY119" fmla="*/ 1386922 h 6863208"/>
              <a:gd name="connsiteX120" fmla="*/ 627414 w 8090452"/>
              <a:gd name="connsiteY120" fmla="*/ 1378769 h 6863208"/>
              <a:gd name="connsiteX121" fmla="*/ 513276 w 8090452"/>
              <a:gd name="connsiteY121" fmla="*/ 1378769 h 6863208"/>
              <a:gd name="connsiteX122" fmla="*/ 510558 w 8090452"/>
              <a:gd name="connsiteY122" fmla="*/ 1386921 h 6863208"/>
              <a:gd name="connsiteX123" fmla="*/ 517352 w 8090452"/>
              <a:gd name="connsiteY123" fmla="*/ 1380128 h 6863208"/>
              <a:gd name="connsiteX124" fmla="*/ 513276 w 8090452"/>
              <a:gd name="connsiteY124" fmla="*/ 1378769 h 6863208"/>
              <a:gd name="connsiteX125" fmla="*/ 720662 w 8090452"/>
              <a:gd name="connsiteY125" fmla="*/ 1373844 h 6863208"/>
              <a:gd name="connsiteX126" fmla="*/ 717094 w 8090452"/>
              <a:gd name="connsiteY126" fmla="*/ 1378770 h 6863208"/>
              <a:gd name="connsiteX127" fmla="*/ 721171 w 8090452"/>
              <a:gd name="connsiteY127" fmla="*/ 1380128 h 6863208"/>
              <a:gd name="connsiteX128" fmla="*/ 720662 w 8090452"/>
              <a:gd name="connsiteY128" fmla="*/ 1373844 h 6863208"/>
              <a:gd name="connsiteX129" fmla="*/ 453488 w 8090452"/>
              <a:gd name="connsiteY129" fmla="*/ 1373334 h 6863208"/>
              <a:gd name="connsiteX130" fmla="*/ 452128 w 8090452"/>
              <a:gd name="connsiteY130" fmla="*/ 1380128 h 6863208"/>
              <a:gd name="connsiteX131" fmla="*/ 472511 w 8090452"/>
              <a:gd name="connsiteY131" fmla="*/ 1381486 h 6863208"/>
              <a:gd name="connsiteX132" fmla="*/ 453488 w 8090452"/>
              <a:gd name="connsiteY132" fmla="*/ 1373334 h 6863208"/>
              <a:gd name="connsiteX133" fmla="*/ 554038 w 8090452"/>
              <a:gd name="connsiteY133" fmla="*/ 1370616 h 6863208"/>
              <a:gd name="connsiteX134" fmla="*/ 548603 w 8090452"/>
              <a:gd name="connsiteY134" fmla="*/ 1376051 h 6863208"/>
              <a:gd name="connsiteX135" fmla="*/ 554038 w 8090452"/>
              <a:gd name="connsiteY135" fmla="*/ 1370616 h 6863208"/>
              <a:gd name="connsiteX136" fmla="*/ 539092 w 8090452"/>
              <a:gd name="connsiteY136" fmla="*/ 1353630 h 6863208"/>
              <a:gd name="connsiteX137" fmla="*/ 535016 w 8090452"/>
              <a:gd name="connsiteY137" fmla="*/ 1354310 h 6863208"/>
              <a:gd name="connsiteX138" fmla="*/ 529580 w 8090452"/>
              <a:gd name="connsiteY138" fmla="*/ 1362463 h 6863208"/>
              <a:gd name="connsiteX139" fmla="*/ 537733 w 8090452"/>
              <a:gd name="connsiteY139" fmla="*/ 1362463 h 6863208"/>
              <a:gd name="connsiteX140" fmla="*/ 536374 w 8090452"/>
              <a:gd name="connsiteY140" fmla="*/ 1366539 h 6863208"/>
              <a:gd name="connsiteX141" fmla="*/ 540451 w 8090452"/>
              <a:gd name="connsiteY141" fmla="*/ 1362463 h 6863208"/>
              <a:gd name="connsiteX142" fmla="*/ 539092 w 8090452"/>
              <a:gd name="connsiteY142" fmla="*/ 1358386 h 6863208"/>
              <a:gd name="connsiteX143" fmla="*/ 543168 w 8090452"/>
              <a:gd name="connsiteY143" fmla="*/ 1357027 h 6863208"/>
              <a:gd name="connsiteX144" fmla="*/ 539092 w 8090452"/>
              <a:gd name="connsiteY144" fmla="*/ 1353630 h 6863208"/>
              <a:gd name="connsiteX145" fmla="*/ 503764 w 8090452"/>
              <a:gd name="connsiteY145" fmla="*/ 1350233 h 6863208"/>
              <a:gd name="connsiteX146" fmla="*/ 498328 w 8090452"/>
              <a:gd name="connsiteY146" fmla="*/ 1352951 h 6863208"/>
              <a:gd name="connsiteX147" fmla="*/ 503764 w 8090452"/>
              <a:gd name="connsiteY147" fmla="*/ 1350233 h 6863208"/>
              <a:gd name="connsiteX148" fmla="*/ 462998 w 8090452"/>
              <a:gd name="connsiteY148" fmla="*/ 1344799 h 6863208"/>
              <a:gd name="connsiteX149" fmla="*/ 457563 w 8090452"/>
              <a:gd name="connsiteY149" fmla="*/ 1350235 h 6863208"/>
              <a:gd name="connsiteX150" fmla="*/ 486099 w 8090452"/>
              <a:gd name="connsiteY150" fmla="*/ 1359745 h 6863208"/>
              <a:gd name="connsiteX151" fmla="*/ 483381 w 8090452"/>
              <a:gd name="connsiteY151" fmla="*/ 1351592 h 6863208"/>
              <a:gd name="connsiteX152" fmla="*/ 472511 w 8090452"/>
              <a:gd name="connsiteY152" fmla="*/ 1346157 h 6863208"/>
              <a:gd name="connsiteX153" fmla="*/ 462998 w 8090452"/>
              <a:gd name="connsiteY153" fmla="*/ 1344799 h 6863208"/>
              <a:gd name="connsiteX154" fmla="*/ 128735 w 8090452"/>
              <a:gd name="connsiteY154" fmla="*/ 1339364 h 6863208"/>
              <a:gd name="connsiteX155" fmla="*/ 181728 w 8090452"/>
              <a:gd name="connsiteY155" fmla="*/ 1471168 h 6863208"/>
              <a:gd name="connsiteX156" fmla="*/ 124658 w 8090452"/>
              <a:gd name="connsiteY156" fmla="*/ 1381487 h 6863208"/>
              <a:gd name="connsiteX157" fmla="*/ 128735 w 8090452"/>
              <a:gd name="connsiteY157" fmla="*/ 1339364 h 6863208"/>
              <a:gd name="connsiteX158" fmla="*/ 371960 w 8090452"/>
              <a:gd name="connsiteY158" fmla="*/ 1338004 h 6863208"/>
              <a:gd name="connsiteX159" fmla="*/ 352936 w 8090452"/>
              <a:gd name="connsiteY159" fmla="*/ 1346157 h 6863208"/>
              <a:gd name="connsiteX160" fmla="*/ 374677 w 8090452"/>
              <a:gd name="connsiteY160" fmla="*/ 1343439 h 6863208"/>
              <a:gd name="connsiteX161" fmla="*/ 371960 w 8090452"/>
              <a:gd name="connsiteY161" fmla="*/ 1338004 h 6863208"/>
              <a:gd name="connsiteX162" fmla="*/ 416460 w 8090452"/>
              <a:gd name="connsiteY162" fmla="*/ 1337835 h 6863208"/>
              <a:gd name="connsiteX163" fmla="*/ 411365 w 8090452"/>
              <a:gd name="connsiteY163" fmla="*/ 1342080 h 6863208"/>
              <a:gd name="connsiteX164" fmla="*/ 423594 w 8090452"/>
              <a:gd name="connsiteY164" fmla="*/ 1346157 h 6863208"/>
              <a:gd name="connsiteX165" fmla="*/ 410006 w 8090452"/>
              <a:gd name="connsiteY165" fmla="*/ 1346157 h 6863208"/>
              <a:gd name="connsiteX166" fmla="*/ 412722 w 8090452"/>
              <a:gd name="connsiteY166" fmla="*/ 1354310 h 6863208"/>
              <a:gd name="connsiteX167" fmla="*/ 431747 w 8090452"/>
              <a:gd name="connsiteY167" fmla="*/ 1359746 h 6863208"/>
              <a:gd name="connsiteX168" fmla="*/ 431747 w 8090452"/>
              <a:gd name="connsiteY168" fmla="*/ 1351593 h 6863208"/>
              <a:gd name="connsiteX169" fmla="*/ 416460 w 8090452"/>
              <a:gd name="connsiteY169" fmla="*/ 1337835 h 6863208"/>
              <a:gd name="connsiteX170" fmla="*/ 644399 w 8090452"/>
              <a:gd name="connsiteY170" fmla="*/ 1317283 h 6863208"/>
              <a:gd name="connsiteX171" fmla="*/ 642361 w 8090452"/>
              <a:gd name="connsiteY171" fmla="*/ 1323059 h 6863208"/>
              <a:gd name="connsiteX172" fmla="*/ 646437 w 8090452"/>
              <a:gd name="connsiteY172" fmla="*/ 1324418 h 6863208"/>
              <a:gd name="connsiteX173" fmla="*/ 650514 w 8090452"/>
              <a:gd name="connsiteY173" fmla="*/ 1317623 h 6863208"/>
              <a:gd name="connsiteX174" fmla="*/ 644399 w 8090452"/>
              <a:gd name="connsiteY174" fmla="*/ 1317283 h 6863208"/>
              <a:gd name="connsiteX175" fmla="*/ 351069 w 8090452"/>
              <a:gd name="connsiteY175" fmla="*/ 1312018 h 6863208"/>
              <a:gd name="connsiteX176" fmla="*/ 346143 w 8090452"/>
              <a:gd name="connsiteY176" fmla="*/ 1312187 h 6863208"/>
              <a:gd name="connsiteX177" fmla="*/ 350220 w 8090452"/>
              <a:gd name="connsiteY177" fmla="*/ 1318982 h 6863208"/>
              <a:gd name="connsiteX178" fmla="*/ 357014 w 8090452"/>
              <a:gd name="connsiteY178" fmla="*/ 1314905 h 6863208"/>
              <a:gd name="connsiteX179" fmla="*/ 351069 w 8090452"/>
              <a:gd name="connsiteY179" fmla="*/ 1312018 h 6863208"/>
              <a:gd name="connsiteX180" fmla="*/ 636754 w 8090452"/>
              <a:gd name="connsiteY180" fmla="*/ 1308960 h 6863208"/>
              <a:gd name="connsiteX181" fmla="*/ 631489 w 8090452"/>
              <a:gd name="connsiteY181" fmla="*/ 1314905 h 6863208"/>
              <a:gd name="connsiteX182" fmla="*/ 645078 w 8090452"/>
              <a:gd name="connsiteY182" fmla="*/ 1312187 h 6863208"/>
              <a:gd name="connsiteX183" fmla="*/ 636754 w 8090452"/>
              <a:gd name="connsiteY183" fmla="*/ 1308960 h 6863208"/>
              <a:gd name="connsiteX184" fmla="*/ 605673 w 8090452"/>
              <a:gd name="connsiteY184" fmla="*/ 1305393 h 6863208"/>
              <a:gd name="connsiteX185" fmla="*/ 616544 w 8090452"/>
              <a:gd name="connsiteY185" fmla="*/ 1305393 h 6863208"/>
              <a:gd name="connsiteX186" fmla="*/ 605673 w 8090452"/>
              <a:gd name="connsiteY186" fmla="*/ 1305393 h 6863208"/>
              <a:gd name="connsiteX187" fmla="*/ 545207 w 8090452"/>
              <a:gd name="connsiteY187" fmla="*/ 1302675 h 6863208"/>
              <a:gd name="connsiteX188" fmla="*/ 539092 w 8090452"/>
              <a:gd name="connsiteY188" fmla="*/ 1304035 h 6863208"/>
              <a:gd name="connsiteX189" fmla="*/ 551322 w 8090452"/>
              <a:gd name="connsiteY189" fmla="*/ 1305393 h 6863208"/>
              <a:gd name="connsiteX190" fmla="*/ 545207 w 8090452"/>
              <a:gd name="connsiteY190" fmla="*/ 1302675 h 6863208"/>
              <a:gd name="connsiteX191" fmla="*/ 348861 w 8090452"/>
              <a:gd name="connsiteY191" fmla="*/ 1301317 h 6863208"/>
              <a:gd name="connsiteX192" fmla="*/ 350219 w 8090452"/>
              <a:gd name="connsiteY192" fmla="*/ 1305393 h 6863208"/>
              <a:gd name="connsiteX193" fmla="*/ 347502 w 8090452"/>
              <a:gd name="connsiteY193" fmla="*/ 1310829 h 6863208"/>
              <a:gd name="connsiteX194" fmla="*/ 352938 w 8090452"/>
              <a:gd name="connsiteY194" fmla="*/ 1310829 h 6863208"/>
              <a:gd name="connsiteX195" fmla="*/ 348861 w 8090452"/>
              <a:gd name="connsiteY195" fmla="*/ 1301317 h 6863208"/>
              <a:gd name="connsiteX196" fmla="*/ 185805 w 8090452"/>
              <a:gd name="connsiteY196" fmla="*/ 1298600 h 6863208"/>
              <a:gd name="connsiteX197" fmla="*/ 173577 w 8090452"/>
              <a:gd name="connsiteY197" fmla="*/ 1299959 h 6863208"/>
              <a:gd name="connsiteX198" fmla="*/ 185805 w 8090452"/>
              <a:gd name="connsiteY198" fmla="*/ 1298600 h 6863208"/>
              <a:gd name="connsiteX199" fmla="*/ 638284 w 8090452"/>
              <a:gd name="connsiteY199" fmla="*/ 1294523 h 6863208"/>
              <a:gd name="connsiteX200" fmla="*/ 635566 w 8090452"/>
              <a:gd name="connsiteY200" fmla="*/ 1302676 h 6863208"/>
              <a:gd name="connsiteX201" fmla="*/ 647797 w 8090452"/>
              <a:gd name="connsiteY201" fmla="*/ 1301318 h 6863208"/>
              <a:gd name="connsiteX202" fmla="*/ 638284 w 8090452"/>
              <a:gd name="connsiteY202" fmla="*/ 1294523 h 6863208"/>
              <a:gd name="connsiteX203" fmla="*/ 613826 w 8090452"/>
              <a:gd name="connsiteY203" fmla="*/ 1289088 h 6863208"/>
              <a:gd name="connsiteX204" fmla="*/ 607032 w 8090452"/>
              <a:gd name="connsiteY204" fmla="*/ 1293165 h 6863208"/>
              <a:gd name="connsiteX205" fmla="*/ 613826 w 8090452"/>
              <a:gd name="connsiteY205" fmla="*/ 1289088 h 6863208"/>
              <a:gd name="connsiteX206" fmla="*/ 499688 w 8090452"/>
              <a:gd name="connsiteY206" fmla="*/ 1289087 h 6863208"/>
              <a:gd name="connsiteX207" fmla="*/ 505124 w 8090452"/>
              <a:gd name="connsiteY207" fmla="*/ 1294522 h 6863208"/>
              <a:gd name="connsiteX208" fmla="*/ 499688 w 8090452"/>
              <a:gd name="connsiteY208" fmla="*/ 1289087 h 6863208"/>
              <a:gd name="connsiteX209" fmla="*/ 315740 w 8090452"/>
              <a:gd name="connsiteY209" fmla="*/ 1283144 h 6863208"/>
              <a:gd name="connsiteX210" fmla="*/ 306737 w 8090452"/>
              <a:gd name="connsiteY210" fmla="*/ 1289088 h 6863208"/>
              <a:gd name="connsiteX211" fmla="*/ 325761 w 8090452"/>
              <a:gd name="connsiteY211" fmla="*/ 1286372 h 6863208"/>
              <a:gd name="connsiteX212" fmla="*/ 315740 w 8090452"/>
              <a:gd name="connsiteY212" fmla="*/ 1283144 h 6863208"/>
              <a:gd name="connsiteX213" fmla="*/ 505122 w 8090452"/>
              <a:gd name="connsiteY213" fmla="*/ 1278219 h 6863208"/>
              <a:gd name="connsiteX214" fmla="*/ 499686 w 8090452"/>
              <a:gd name="connsiteY214" fmla="*/ 1280936 h 6863208"/>
              <a:gd name="connsiteX215" fmla="*/ 513274 w 8090452"/>
              <a:gd name="connsiteY215" fmla="*/ 1297242 h 6863208"/>
              <a:gd name="connsiteX216" fmla="*/ 517351 w 8090452"/>
              <a:gd name="connsiteY216" fmla="*/ 1293165 h 6863208"/>
              <a:gd name="connsiteX217" fmla="*/ 505122 w 8090452"/>
              <a:gd name="connsiteY217" fmla="*/ 1278219 h 6863208"/>
              <a:gd name="connsiteX218" fmla="*/ 260878 w 8090452"/>
              <a:gd name="connsiteY218" fmla="*/ 1278218 h 6863208"/>
              <a:gd name="connsiteX219" fmla="*/ 255103 w 8090452"/>
              <a:gd name="connsiteY219" fmla="*/ 1278218 h 6863208"/>
              <a:gd name="connsiteX220" fmla="*/ 264615 w 8090452"/>
              <a:gd name="connsiteY220" fmla="*/ 1282294 h 6863208"/>
              <a:gd name="connsiteX221" fmla="*/ 260878 w 8090452"/>
              <a:gd name="connsiteY221" fmla="*/ 1278218 h 6863208"/>
              <a:gd name="connsiteX222" fmla="*/ 591235 w 8090452"/>
              <a:gd name="connsiteY222" fmla="*/ 1271254 h 6863208"/>
              <a:gd name="connsiteX223" fmla="*/ 583931 w 8090452"/>
              <a:gd name="connsiteY223" fmla="*/ 1278218 h 6863208"/>
              <a:gd name="connsiteX224" fmla="*/ 601596 w 8090452"/>
              <a:gd name="connsiteY224" fmla="*/ 1271423 h 6863208"/>
              <a:gd name="connsiteX225" fmla="*/ 591235 w 8090452"/>
              <a:gd name="connsiteY225" fmla="*/ 1271254 h 6863208"/>
              <a:gd name="connsiteX226" fmla="*/ 452128 w 8090452"/>
              <a:gd name="connsiteY226" fmla="*/ 1257836 h 6863208"/>
              <a:gd name="connsiteX227" fmla="*/ 460282 w 8090452"/>
              <a:gd name="connsiteY227" fmla="*/ 1276859 h 6863208"/>
              <a:gd name="connsiteX228" fmla="*/ 465717 w 8090452"/>
              <a:gd name="connsiteY228" fmla="*/ 1274141 h 6863208"/>
              <a:gd name="connsiteX229" fmla="*/ 452128 w 8090452"/>
              <a:gd name="connsiteY229" fmla="*/ 1257836 h 6863208"/>
              <a:gd name="connsiteX230" fmla="*/ 287715 w 8090452"/>
              <a:gd name="connsiteY230" fmla="*/ 1253761 h 6863208"/>
              <a:gd name="connsiteX231" fmla="*/ 290433 w 8090452"/>
              <a:gd name="connsiteY231" fmla="*/ 1261913 h 6863208"/>
              <a:gd name="connsiteX232" fmla="*/ 295868 w 8090452"/>
              <a:gd name="connsiteY232" fmla="*/ 1259195 h 6863208"/>
              <a:gd name="connsiteX233" fmla="*/ 287715 w 8090452"/>
              <a:gd name="connsiteY233" fmla="*/ 1253761 h 6863208"/>
              <a:gd name="connsiteX234" fmla="*/ 485080 w 8090452"/>
              <a:gd name="connsiteY234" fmla="*/ 1253420 h 6863208"/>
              <a:gd name="connsiteX235" fmla="*/ 472511 w 8090452"/>
              <a:gd name="connsiteY235" fmla="*/ 1261913 h 6863208"/>
              <a:gd name="connsiteX236" fmla="*/ 491534 w 8090452"/>
              <a:gd name="connsiteY236" fmla="*/ 1267348 h 6863208"/>
              <a:gd name="connsiteX237" fmla="*/ 485080 w 8090452"/>
              <a:gd name="connsiteY237" fmla="*/ 1253420 h 6863208"/>
              <a:gd name="connsiteX238" fmla="*/ 363807 w 8090452"/>
              <a:gd name="connsiteY238" fmla="*/ 1251041 h 6863208"/>
              <a:gd name="connsiteX239" fmla="*/ 359730 w 8090452"/>
              <a:gd name="connsiteY239" fmla="*/ 1255117 h 6863208"/>
              <a:gd name="connsiteX240" fmla="*/ 358371 w 8090452"/>
              <a:gd name="connsiteY240" fmla="*/ 1259193 h 6863208"/>
              <a:gd name="connsiteX241" fmla="*/ 359731 w 8090452"/>
              <a:gd name="connsiteY241" fmla="*/ 1268706 h 6863208"/>
              <a:gd name="connsiteX242" fmla="*/ 352937 w 8090452"/>
              <a:gd name="connsiteY242" fmla="*/ 1264629 h 6863208"/>
              <a:gd name="connsiteX243" fmla="*/ 365166 w 8090452"/>
              <a:gd name="connsiteY243" fmla="*/ 1282294 h 6863208"/>
              <a:gd name="connsiteX244" fmla="*/ 363808 w 8090452"/>
              <a:gd name="connsiteY244" fmla="*/ 1267348 h 6863208"/>
              <a:gd name="connsiteX245" fmla="*/ 369242 w 8090452"/>
              <a:gd name="connsiteY245" fmla="*/ 1270064 h 6863208"/>
              <a:gd name="connsiteX246" fmla="*/ 373319 w 8090452"/>
              <a:gd name="connsiteY246" fmla="*/ 1285012 h 6863208"/>
              <a:gd name="connsiteX247" fmla="*/ 374677 w 8090452"/>
              <a:gd name="connsiteY247" fmla="*/ 1272782 h 6863208"/>
              <a:gd name="connsiteX248" fmla="*/ 380113 w 8090452"/>
              <a:gd name="connsiteY248" fmla="*/ 1275500 h 6863208"/>
              <a:gd name="connsiteX249" fmla="*/ 363807 w 8090452"/>
              <a:gd name="connsiteY249" fmla="*/ 1251041 h 6863208"/>
              <a:gd name="connsiteX250" fmla="*/ 242875 w 8090452"/>
              <a:gd name="connsiteY250" fmla="*/ 1250363 h 6863208"/>
              <a:gd name="connsiteX251" fmla="*/ 238799 w 8090452"/>
              <a:gd name="connsiteY251" fmla="*/ 1251041 h 6863208"/>
              <a:gd name="connsiteX252" fmla="*/ 246952 w 8090452"/>
              <a:gd name="connsiteY252" fmla="*/ 1253759 h 6863208"/>
              <a:gd name="connsiteX253" fmla="*/ 242875 w 8090452"/>
              <a:gd name="connsiteY253" fmla="*/ 1250363 h 6863208"/>
              <a:gd name="connsiteX254" fmla="*/ 253406 w 8090452"/>
              <a:gd name="connsiteY254" fmla="*/ 1222974 h 6863208"/>
              <a:gd name="connsiteX255" fmla="*/ 256463 w 8090452"/>
              <a:gd name="connsiteY255" fmla="*/ 1227942 h 6863208"/>
              <a:gd name="connsiteX256" fmla="*/ 253406 w 8090452"/>
              <a:gd name="connsiteY256" fmla="*/ 1222974 h 6863208"/>
              <a:gd name="connsiteX257" fmla="*/ 1509273 w 8090452"/>
              <a:gd name="connsiteY257" fmla="*/ 1214354 h 6863208"/>
              <a:gd name="connsiteX258" fmla="*/ 1506555 w 8090452"/>
              <a:gd name="connsiteY258" fmla="*/ 1217072 h 6863208"/>
              <a:gd name="connsiteX259" fmla="*/ 1506555 w 8090452"/>
              <a:gd name="connsiteY259" fmla="*/ 1219790 h 6863208"/>
              <a:gd name="connsiteX260" fmla="*/ 1513349 w 8090452"/>
              <a:gd name="connsiteY260" fmla="*/ 1218431 h 6863208"/>
              <a:gd name="connsiteX261" fmla="*/ 1509273 w 8090452"/>
              <a:gd name="connsiteY261" fmla="*/ 1214354 h 6863208"/>
              <a:gd name="connsiteX262" fmla="*/ 74384 w 8090452"/>
              <a:gd name="connsiteY262" fmla="*/ 1203485 h 6863208"/>
              <a:gd name="connsiteX263" fmla="*/ 124659 w 8090452"/>
              <a:gd name="connsiteY263" fmla="*/ 1327136 h 6863208"/>
              <a:gd name="connsiteX264" fmla="*/ 120583 w 8090452"/>
              <a:gd name="connsiteY264" fmla="*/ 1374693 h 6863208"/>
              <a:gd name="connsiteX265" fmla="*/ 63513 w 8090452"/>
              <a:gd name="connsiteY265" fmla="*/ 1282295 h 6863208"/>
              <a:gd name="connsiteX266" fmla="*/ 68948 w 8090452"/>
              <a:gd name="connsiteY266" fmla="*/ 1222509 h 6863208"/>
              <a:gd name="connsiteX267" fmla="*/ 74384 w 8090452"/>
              <a:gd name="connsiteY267" fmla="*/ 1203485 h 6863208"/>
              <a:gd name="connsiteX268" fmla="*/ 1286429 w 8090452"/>
              <a:gd name="connsiteY268" fmla="*/ 1198048 h 6863208"/>
              <a:gd name="connsiteX269" fmla="*/ 1304094 w 8090452"/>
              <a:gd name="connsiteY269" fmla="*/ 1234737 h 6863208"/>
              <a:gd name="connsiteX270" fmla="*/ 1309529 w 8090452"/>
              <a:gd name="connsiteY270" fmla="*/ 1226584 h 6863208"/>
              <a:gd name="connsiteX271" fmla="*/ 1286429 w 8090452"/>
              <a:gd name="connsiteY271" fmla="*/ 1198048 h 6863208"/>
              <a:gd name="connsiteX272" fmla="*/ 1487531 w 8090452"/>
              <a:gd name="connsiteY272" fmla="*/ 1192613 h 6863208"/>
              <a:gd name="connsiteX273" fmla="*/ 1483454 w 8090452"/>
              <a:gd name="connsiteY273" fmla="*/ 1196690 h 6863208"/>
              <a:gd name="connsiteX274" fmla="*/ 1497042 w 8090452"/>
              <a:gd name="connsiteY274" fmla="*/ 1202125 h 6863208"/>
              <a:gd name="connsiteX275" fmla="*/ 1488890 w 8090452"/>
              <a:gd name="connsiteY275" fmla="*/ 1196691 h 6863208"/>
              <a:gd name="connsiteX276" fmla="*/ 1487531 w 8090452"/>
              <a:gd name="connsiteY276" fmla="*/ 1192613 h 6863208"/>
              <a:gd name="connsiteX277" fmla="*/ 82536 w 8090452"/>
              <a:gd name="connsiteY277" fmla="*/ 1181744 h 6863208"/>
              <a:gd name="connsiteX278" fmla="*/ 96788 w 8090452"/>
              <a:gd name="connsiteY278" fmla="*/ 1201529 h 6863208"/>
              <a:gd name="connsiteX279" fmla="*/ 101475 w 8090452"/>
              <a:gd name="connsiteY279" fmla="*/ 1209216 h 6863208"/>
              <a:gd name="connsiteX280" fmla="*/ 112430 w 8090452"/>
              <a:gd name="connsiteY280" fmla="*/ 1233378 h 6863208"/>
              <a:gd name="connsiteX281" fmla="*/ 124659 w 8090452"/>
              <a:gd name="connsiteY281" fmla="*/ 1313548 h 6863208"/>
              <a:gd name="connsiteX282" fmla="*/ 124659 w 8090452"/>
              <a:gd name="connsiteY282" fmla="*/ 1318983 h 6863208"/>
              <a:gd name="connsiteX283" fmla="*/ 77100 w 8090452"/>
              <a:gd name="connsiteY283" fmla="*/ 1195332 h 6863208"/>
              <a:gd name="connsiteX284" fmla="*/ 82536 w 8090452"/>
              <a:gd name="connsiteY284" fmla="*/ 1181744 h 6863208"/>
              <a:gd name="connsiteX285" fmla="*/ 256462 w 8090452"/>
              <a:gd name="connsiteY285" fmla="*/ 1181742 h 6863208"/>
              <a:gd name="connsiteX286" fmla="*/ 272768 w 8090452"/>
              <a:gd name="connsiteY286" fmla="*/ 1195332 h 6863208"/>
              <a:gd name="connsiteX287" fmla="*/ 256462 w 8090452"/>
              <a:gd name="connsiteY287" fmla="*/ 1181742 h 6863208"/>
              <a:gd name="connsiteX288" fmla="*/ 1285070 w 8090452"/>
              <a:gd name="connsiteY288" fmla="*/ 1177667 h 6863208"/>
              <a:gd name="connsiteX289" fmla="*/ 1293223 w 8090452"/>
              <a:gd name="connsiteY289" fmla="*/ 1193973 h 6863208"/>
              <a:gd name="connsiteX290" fmla="*/ 1285070 w 8090452"/>
              <a:gd name="connsiteY290" fmla="*/ 1177667 h 6863208"/>
              <a:gd name="connsiteX291" fmla="*/ 66230 w 8090452"/>
              <a:gd name="connsiteY291" fmla="*/ 1162721 h 6863208"/>
              <a:gd name="connsiteX292" fmla="*/ 73024 w 8090452"/>
              <a:gd name="connsiteY292" fmla="*/ 1169515 h 6863208"/>
              <a:gd name="connsiteX293" fmla="*/ 70307 w 8090452"/>
              <a:gd name="connsiteY293" fmla="*/ 1174951 h 6863208"/>
              <a:gd name="connsiteX294" fmla="*/ 66230 w 8090452"/>
              <a:gd name="connsiteY294" fmla="*/ 1162721 h 6863208"/>
              <a:gd name="connsiteX295" fmla="*/ 1278277 w 8090452"/>
              <a:gd name="connsiteY295" fmla="*/ 1160002 h 6863208"/>
              <a:gd name="connsiteX296" fmla="*/ 1285072 w 8090452"/>
              <a:gd name="connsiteY296" fmla="*/ 1172232 h 6863208"/>
              <a:gd name="connsiteX297" fmla="*/ 1278277 w 8090452"/>
              <a:gd name="connsiteY297" fmla="*/ 1160002 h 6863208"/>
              <a:gd name="connsiteX298" fmla="*/ 1276918 w 8090452"/>
              <a:gd name="connsiteY298" fmla="*/ 1139621 h 6863208"/>
              <a:gd name="connsiteX299" fmla="*/ 1276919 w 8090452"/>
              <a:gd name="connsiteY299" fmla="*/ 1150491 h 6863208"/>
              <a:gd name="connsiteX300" fmla="*/ 1280995 w 8090452"/>
              <a:gd name="connsiteY300" fmla="*/ 1146415 h 6863208"/>
              <a:gd name="connsiteX301" fmla="*/ 1276918 w 8090452"/>
              <a:gd name="connsiteY301" fmla="*/ 1139621 h 6863208"/>
              <a:gd name="connsiteX302" fmla="*/ 1051358 w 8090452"/>
              <a:gd name="connsiteY302" fmla="*/ 1128751 h 6863208"/>
              <a:gd name="connsiteX303" fmla="*/ 1150550 w 8090452"/>
              <a:gd name="connsiteY303" fmla="*/ 1179026 h 6863208"/>
              <a:gd name="connsiteX304" fmla="*/ 1194445 w 8090452"/>
              <a:gd name="connsiteY304" fmla="*/ 1207165 h 6863208"/>
              <a:gd name="connsiteX305" fmla="*/ 1144945 w 8090452"/>
              <a:gd name="connsiteY305" fmla="*/ 1185990 h 6863208"/>
              <a:gd name="connsiteX306" fmla="*/ 1083969 w 8090452"/>
              <a:gd name="connsiteY306" fmla="*/ 1153209 h 6863208"/>
              <a:gd name="connsiteX307" fmla="*/ 1089688 w 8090452"/>
              <a:gd name="connsiteY307" fmla="*/ 1157517 h 6863208"/>
              <a:gd name="connsiteX308" fmla="*/ 1078775 w 8090452"/>
              <a:gd name="connsiteY308" fmla="*/ 1151108 h 6863208"/>
              <a:gd name="connsiteX309" fmla="*/ 1063252 w 8090452"/>
              <a:gd name="connsiteY309" fmla="*/ 1139159 h 6863208"/>
              <a:gd name="connsiteX310" fmla="*/ 169500 w 8090452"/>
              <a:gd name="connsiteY310" fmla="*/ 1119239 h 6863208"/>
              <a:gd name="connsiteX311" fmla="*/ 203470 w 8090452"/>
              <a:gd name="connsiteY311" fmla="*/ 1196691 h 6863208"/>
              <a:gd name="connsiteX312" fmla="*/ 207545 w 8090452"/>
              <a:gd name="connsiteY312" fmla="*/ 1314906 h 6863208"/>
              <a:gd name="connsiteX313" fmla="*/ 204828 w 8090452"/>
              <a:gd name="connsiteY313" fmla="*/ 1339364 h 6863208"/>
              <a:gd name="connsiteX314" fmla="*/ 187163 w 8090452"/>
              <a:gd name="connsiteY314" fmla="*/ 1223867 h 6863208"/>
              <a:gd name="connsiteX315" fmla="*/ 138248 w 8090452"/>
              <a:gd name="connsiteY315" fmla="*/ 1123316 h 6863208"/>
              <a:gd name="connsiteX316" fmla="*/ 150476 w 8090452"/>
              <a:gd name="connsiteY316" fmla="*/ 1130109 h 6863208"/>
              <a:gd name="connsiteX317" fmla="*/ 169500 w 8090452"/>
              <a:gd name="connsiteY317" fmla="*/ 1119239 h 6863208"/>
              <a:gd name="connsiteX318" fmla="*/ 111071 w 8090452"/>
              <a:gd name="connsiteY318" fmla="*/ 1117880 h 6863208"/>
              <a:gd name="connsiteX319" fmla="*/ 128736 w 8090452"/>
              <a:gd name="connsiteY319" fmla="*/ 1121957 h 6863208"/>
              <a:gd name="connsiteX320" fmla="*/ 180369 w 8090452"/>
              <a:gd name="connsiteY320" fmla="*/ 1225226 h 6863208"/>
              <a:gd name="connsiteX321" fmla="*/ 199393 w 8090452"/>
              <a:gd name="connsiteY321" fmla="*/ 1363822 h 6863208"/>
              <a:gd name="connsiteX322" fmla="*/ 203469 w 8090452"/>
              <a:gd name="connsiteY322" fmla="*/ 1367899 h 6863208"/>
              <a:gd name="connsiteX323" fmla="*/ 202111 w 8090452"/>
              <a:gd name="connsiteY323" fmla="*/ 1431763 h 6863208"/>
              <a:gd name="connsiteX324" fmla="*/ 210263 w 8090452"/>
              <a:gd name="connsiteY324" fmla="*/ 1513290 h 6863208"/>
              <a:gd name="connsiteX325" fmla="*/ 185805 w 8090452"/>
              <a:gd name="connsiteY325" fmla="*/ 1475244 h 6863208"/>
              <a:gd name="connsiteX326" fmla="*/ 130094 w 8090452"/>
              <a:gd name="connsiteY326" fmla="*/ 1329854 h 6863208"/>
              <a:gd name="connsiteX327" fmla="*/ 130094 w 8090452"/>
              <a:gd name="connsiteY327" fmla="*/ 1316265 h 6863208"/>
              <a:gd name="connsiteX328" fmla="*/ 130094 w 8090452"/>
              <a:gd name="connsiteY328" fmla="*/ 1313548 h 6863208"/>
              <a:gd name="connsiteX329" fmla="*/ 147758 w 8090452"/>
              <a:gd name="connsiteY329" fmla="*/ 1309471 h 6863208"/>
              <a:gd name="connsiteX330" fmla="*/ 130094 w 8090452"/>
              <a:gd name="connsiteY330" fmla="*/ 1310830 h 6863208"/>
              <a:gd name="connsiteX331" fmla="*/ 117865 w 8090452"/>
              <a:gd name="connsiteY331" fmla="*/ 1236096 h 6863208"/>
              <a:gd name="connsiteX332" fmla="*/ 101475 w 8090452"/>
              <a:gd name="connsiteY332" fmla="*/ 1209216 h 6863208"/>
              <a:gd name="connsiteX333" fmla="*/ 100031 w 8090452"/>
              <a:gd name="connsiteY333" fmla="*/ 1206033 h 6863208"/>
              <a:gd name="connsiteX334" fmla="*/ 96788 w 8090452"/>
              <a:gd name="connsiteY334" fmla="*/ 1201529 h 6863208"/>
              <a:gd name="connsiteX335" fmla="*/ 83894 w 8090452"/>
              <a:gd name="connsiteY335" fmla="*/ 1180385 h 6863208"/>
              <a:gd name="connsiteX336" fmla="*/ 98841 w 8090452"/>
              <a:gd name="connsiteY336" fmla="*/ 1151851 h 6863208"/>
              <a:gd name="connsiteX337" fmla="*/ 104277 w 8090452"/>
              <a:gd name="connsiteY337" fmla="*/ 1149133 h 6863208"/>
              <a:gd name="connsiteX338" fmla="*/ 100201 w 8090452"/>
              <a:gd name="connsiteY338" fmla="*/ 1147774 h 6863208"/>
              <a:gd name="connsiteX339" fmla="*/ 111071 w 8090452"/>
              <a:gd name="connsiteY339" fmla="*/ 1120598 h 6863208"/>
              <a:gd name="connsiteX340" fmla="*/ 111071 w 8090452"/>
              <a:gd name="connsiteY340" fmla="*/ 1117880 h 6863208"/>
              <a:gd name="connsiteX341" fmla="*/ 0 w 8090452"/>
              <a:gd name="connsiteY341" fmla="*/ 1111745 h 6863208"/>
              <a:gd name="connsiteX342" fmla="*/ 54001 w 8090452"/>
              <a:gd name="connsiteY342" fmla="*/ 1155927 h 6863208"/>
              <a:gd name="connsiteX343" fmla="*/ 66231 w 8090452"/>
              <a:gd name="connsiteY343" fmla="*/ 1187179 h 6863208"/>
              <a:gd name="connsiteX344" fmla="*/ 58078 w 8090452"/>
              <a:gd name="connsiteY344" fmla="*/ 1214355 h 6863208"/>
              <a:gd name="connsiteX345" fmla="*/ 54001 w 8090452"/>
              <a:gd name="connsiteY345" fmla="*/ 1264631 h 6863208"/>
              <a:gd name="connsiteX346" fmla="*/ 7803 w 8090452"/>
              <a:gd name="connsiteY346" fmla="*/ 1166798 h 6863208"/>
              <a:gd name="connsiteX347" fmla="*/ 0 w 8090452"/>
              <a:gd name="connsiteY347" fmla="*/ 1136890 h 6863208"/>
              <a:gd name="connsiteX348" fmla="*/ 215295 w 8090452"/>
              <a:gd name="connsiteY348" fmla="*/ 1109960 h 6863208"/>
              <a:gd name="connsiteX349" fmla="*/ 214340 w 8090452"/>
              <a:gd name="connsiteY349" fmla="*/ 1112444 h 6863208"/>
              <a:gd name="connsiteX350" fmla="*/ 215295 w 8090452"/>
              <a:gd name="connsiteY350" fmla="*/ 1109960 h 6863208"/>
              <a:gd name="connsiteX351" fmla="*/ 169499 w 8090452"/>
              <a:gd name="connsiteY351" fmla="*/ 1089345 h 6863208"/>
              <a:gd name="connsiteX352" fmla="*/ 180369 w 8090452"/>
              <a:gd name="connsiteY352" fmla="*/ 1094780 h 6863208"/>
              <a:gd name="connsiteX353" fmla="*/ 169499 w 8090452"/>
              <a:gd name="connsiteY353" fmla="*/ 1089345 h 6863208"/>
              <a:gd name="connsiteX354" fmla="*/ 1361166 w 8090452"/>
              <a:gd name="connsiteY354" fmla="*/ 1085272 h 6863208"/>
              <a:gd name="connsiteX355" fmla="*/ 1367175 w 8090452"/>
              <a:gd name="connsiteY355" fmla="*/ 1091281 h 6863208"/>
              <a:gd name="connsiteX356" fmla="*/ 1367059 w 8090452"/>
              <a:gd name="connsiteY356" fmla="*/ 1091270 h 6863208"/>
              <a:gd name="connsiteX357" fmla="*/ 0 w 8090452"/>
              <a:gd name="connsiteY357" fmla="*/ 1074888 h 6863208"/>
              <a:gd name="connsiteX358" fmla="*/ 26826 w 8090452"/>
              <a:gd name="connsiteY358" fmla="*/ 1082552 h 6863208"/>
              <a:gd name="connsiteX359" fmla="*/ 29543 w 8090452"/>
              <a:gd name="connsiteY359" fmla="*/ 1077117 h 6863208"/>
              <a:gd name="connsiteX360" fmla="*/ 37696 w 8090452"/>
              <a:gd name="connsiteY360" fmla="*/ 1101575 h 6863208"/>
              <a:gd name="connsiteX361" fmla="*/ 52642 w 8090452"/>
              <a:gd name="connsiteY361" fmla="*/ 1140981 h 6863208"/>
              <a:gd name="connsiteX362" fmla="*/ 0 w 8090452"/>
              <a:gd name="connsiteY362" fmla="*/ 1098866 h 6863208"/>
              <a:gd name="connsiteX363" fmla="*/ 742912 w 8090452"/>
              <a:gd name="connsiteY363" fmla="*/ 1073040 h 6863208"/>
              <a:gd name="connsiteX364" fmla="*/ 746989 w 8090452"/>
              <a:gd name="connsiteY364" fmla="*/ 1077116 h 6863208"/>
              <a:gd name="connsiteX365" fmla="*/ 742912 w 8090452"/>
              <a:gd name="connsiteY365" fmla="*/ 1073040 h 6863208"/>
              <a:gd name="connsiteX366" fmla="*/ 752424 w 8090452"/>
              <a:gd name="connsiteY366" fmla="*/ 1071681 h 6863208"/>
              <a:gd name="connsiteX367" fmla="*/ 751065 w 8090452"/>
              <a:gd name="connsiteY367" fmla="*/ 1081193 h 6863208"/>
              <a:gd name="connsiteX368" fmla="*/ 752424 w 8090452"/>
              <a:gd name="connsiteY368" fmla="*/ 1071681 h 6863208"/>
              <a:gd name="connsiteX369" fmla="*/ 134170 w 8090452"/>
              <a:gd name="connsiteY369" fmla="*/ 1067604 h 6863208"/>
              <a:gd name="connsiteX370" fmla="*/ 140964 w 8090452"/>
              <a:gd name="connsiteY370" fmla="*/ 1074398 h 6863208"/>
              <a:gd name="connsiteX371" fmla="*/ 134170 w 8090452"/>
              <a:gd name="connsiteY371" fmla="*/ 1067604 h 6863208"/>
              <a:gd name="connsiteX372" fmla="*/ 108354 w 8090452"/>
              <a:gd name="connsiteY372" fmla="*/ 1063528 h 6863208"/>
              <a:gd name="connsiteX373" fmla="*/ 108354 w 8090452"/>
              <a:gd name="connsiteY373" fmla="*/ 1066246 h 6863208"/>
              <a:gd name="connsiteX374" fmla="*/ 105636 w 8090452"/>
              <a:gd name="connsiteY374" fmla="*/ 1066246 h 6863208"/>
              <a:gd name="connsiteX375" fmla="*/ 108354 w 8090452"/>
              <a:gd name="connsiteY375" fmla="*/ 1063528 h 6863208"/>
              <a:gd name="connsiteX376" fmla="*/ 1320399 w 8090452"/>
              <a:gd name="connsiteY376" fmla="*/ 1052658 h 6863208"/>
              <a:gd name="connsiteX377" fmla="*/ 1340782 w 8090452"/>
              <a:gd name="connsiteY377" fmla="*/ 1062169 h 6863208"/>
              <a:gd name="connsiteX378" fmla="*/ 1350293 w 8090452"/>
              <a:gd name="connsiteY378" fmla="*/ 1068964 h 6863208"/>
              <a:gd name="connsiteX379" fmla="*/ 1350293 w 8090452"/>
              <a:gd name="connsiteY379" fmla="*/ 1066246 h 6863208"/>
              <a:gd name="connsiteX380" fmla="*/ 1407363 w 8090452"/>
              <a:gd name="connsiteY380" fmla="*/ 1085269 h 6863208"/>
              <a:gd name="connsiteX381" fmla="*/ 1426735 w 8090452"/>
              <a:gd name="connsiteY381" fmla="*/ 1090734 h 6863208"/>
              <a:gd name="connsiteX382" fmla="*/ 1361163 w 8090452"/>
              <a:gd name="connsiteY382" fmla="*/ 1085269 h 6863208"/>
              <a:gd name="connsiteX383" fmla="*/ 1361166 w 8090452"/>
              <a:gd name="connsiteY383" fmla="*/ 1085272 h 6863208"/>
              <a:gd name="connsiteX384" fmla="*/ 1359805 w 8090452"/>
              <a:gd name="connsiteY384" fmla="*/ 1083911 h 6863208"/>
              <a:gd name="connsiteX385" fmla="*/ 1351736 w 8090452"/>
              <a:gd name="connsiteY385" fmla="*/ 1081906 h 6863208"/>
              <a:gd name="connsiteX386" fmla="*/ 124659 w 8090452"/>
              <a:gd name="connsiteY386" fmla="*/ 1039070 h 6863208"/>
              <a:gd name="connsiteX387" fmla="*/ 140965 w 8090452"/>
              <a:gd name="connsiteY387" fmla="*/ 1066246 h 6863208"/>
              <a:gd name="connsiteX388" fmla="*/ 161347 w 8090452"/>
              <a:gd name="connsiteY388" fmla="*/ 1100216 h 6863208"/>
              <a:gd name="connsiteX389" fmla="*/ 155912 w 8090452"/>
              <a:gd name="connsiteY389" fmla="*/ 1100215 h 6863208"/>
              <a:gd name="connsiteX390" fmla="*/ 123301 w 8090452"/>
              <a:gd name="connsiteY390" fmla="*/ 1067604 h 6863208"/>
              <a:gd name="connsiteX391" fmla="*/ 121942 w 8090452"/>
              <a:gd name="connsiteY391" fmla="*/ 1068963 h 6863208"/>
              <a:gd name="connsiteX392" fmla="*/ 123301 w 8090452"/>
              <a:gd name="connsiteY392" fmla="*/ 1051300 h 6863208"/>
              <a:gd name="connsiteX393" fmla="*/ 123300 w 8090452"/>
              <a:gd name="connsiteY393" fmla="*/ 1045864 h 6863208"/>
              <a:gd name="connsiteX394" fmla="*/ 126018 w 8090452"/>
              <a:gd name="connsiteY394" fmla="*/ 1045864 h 6863208"/>
              <a:gd name="connsiteX395" fmla="*/ 123301 w 8090452"/>
              <a:gd name="connsiteY395" fmla="*/ 1043147 h 6863208"/>
              <a:gd name="connsiteX396" fmla="*/ 123301 w 8090452"/>
              <a:gd name="connsiteY396" fmla="*/ 1040429 h 6863208"/>
              <a:gd name="connsiteX397" fmla="*/ 124659 w 8090452"/>
              <a:gd name="connsiteY397" fmla="*/ 1039070 h 6863208"/>
              <a:gd name="connsiteX398" fmla="*/ 948089 w 8090452"/>
              <a:gd name="connsiteY398" fmla="*/ 1030917 h 6863208"/>
              <a:gd name="connsiteX399" fmla="*/ 1016030 w 8090452"/>
              <a:gd name="connsiteY399" fmla="*/ 1101574 h 6863208"/>
              <a:gd name="connsiteX400" fmla="*/ 1011953 w 8090452"/>
              <a:gd name="connsiteY400" fmla="*/ 1100216 h 6863208"/>
              <a:gd name="connsiteX401" fmla="*/ 948089 w 8090452"/>
              <a:gd name="connsiteY401" fmla="*/ 1030917 h 6863208"/>
              <a:gd name="connsiteX402" fmla="*/ 73026 w 8090452"/>
              <a:gd name="connsiteY402" fmla="*/ 1020047 h 6863208"/>
              <a:gd name="connsiteX403" fmla="*/ 73026 w 8090452"/>
              <a:gd name="connsiteY403" fmla="*/ 1020047 h 6863208"/>
              <a:gd name="connsiteX404" fmla="*/ 36823 w 8090452"/>
              <a:gd name="connsiteY404" fmla="*/ 1016456 h 6863208"/>
              <a:gd name="connsiteX405" fmla="*/ 79819 w 8090452"/>
              <a:gd name="connsiteY405" fmla="*/ 1059452 h 6863208"/>
              <a:gd name="connsiteX406" fmla="*/ 80338 w 8090452"/>
              <a:gd name="connsiteY406" fmla="*/ 1059193 h 6863208"/>
              <a:gd name="connsiteX407" fmla="*/ 78970 w 8090452"/>
              <a:gd name="connsiteY407" fmla="*/ 1065397 h 6863208"/>
              <a:gd name="connsiteX408" fmla="*/ 75743 w 8090452"/>
              <a:gd name="connsiteY408" fmla="*/ 1074399 h 6863208"/>
              <a:gd name="connsiteX409" fmla="*/ 56720 w 8090452"/>
              <a:gd name="connsiteY409" fmla="*/ 1063528 h 6863208"/>
              <a:gd name="connsiteX410" fmla="*/ 67590 w 8090452"/>
              <a:gd name="connsiteY410" fmla="*/ 1074399 h 6863208"/>
              <a:gd name="connsiteX411" fmla="*/ 62155 w 8090452"/>
              <a:gd name="connsiteY411" fmla="*/ 1082552 h 6863208"/>
              <a:gd name="connsiteX412" fmla="*/ 101559 w 8090452"/>
              <a:gd name="connsiteY412" fmla="*/ 1111086 h 6863208"/>
              <a:gd name="connsiteX413" fmla="*/ 77100 w 8090452"/>
              <a:gd name="connsiteY413" fmla="*/ 1165439 h 6863208"/>
              <a:gd name="connsiteX414" fmla="*/ 66230 w 8090452"/>
              <a:gd name="connsiteY414" fmla="*/ 1154568 h 6863208"/>
              <a:gd name="connsiteX415" fmla="*/ 64872 w 8090452"/>
              <a:gd name="connsiteY415" fmla="*/ 1153210 h 6863208"/>
              <a:gd name="connsiteX416" fmla="*/ 48567 w 8090452"/>
              <a:gd name="connsiteY416" fmla="*/ 1104293 h 6863208"/>
              <a:gd name="connsiteX417" fmla="*/ 33619 w 8090452"/>
              <a:gd name="connsiteY417" fmla="*/ 1064888 h 6863208"/>
              <a:gd name="connsiteX418" fmla="*/ 28185 w 8090452"/>
              <a:gd name="connsiteY418" fmla="*/ 1043147 h 6863208"/>
              <a:gd name="connsiteX419" fmla="*/ 28185 w 8090452"/>
              <a:gd name="connsiteY419" fmla="*/ 1040429 h 6863208"/>
              <a:gd name="connsiteX420" fmla="*/ 32262 w 8090452"/>
              <a:gd name="connsiteY420" fmla="*/ 1036352 h 6863208"/>
              <a:gd name="connsiteX421" fmla="*/ 29544 w 8090452"/>
              <a:gd name="connsiteY421" fmla="*/ 1028200 h 6863208"/>
              <a:gd name="connsiteX422" fmla="*/ 37696 w 8090452"/>
              <a:gd name="connsiteY422" fmla="*/ 1025482 h 6863208"/>
              <a:gd name="connsiteX423" fmla="*/ 34639 w 8090452"/>
              <a:gd name="connsiteY423" fmla="*/ 1021067 h 6863208"/>
              <a:gd name="connsiteX424" fmla="*/ 56889 w 8090452"/>
              <a:gd name="connsiteY424" fmla="*/ 992021 h 6863208"/>
              <a:gd name="connsiteX425" fmla="*/ 48566 w 8090452"/>
              <a:gd name="connsiteY425" fmla="*/ 992871 h 6863208"/>
              <a:gd name="connsiteX426" fmla="*/ 62154 w 8090452"/>
              <a:gd name="connsiteY426" fmla="*/ 998306 h 6863208"/>
              <a:gd name="connsiteX427" fmla="*/ 56889 w 8090452"/>
              <a:gd name="connsiteY427" fmla="*/ 992021 h 6863208"/>
              <a:gd name="connsiteX428" fmla="*/ 1191314 w 8090452"/>
              <a:gd name="connsiteY428" fmla="*/ 967054 h 6863208"/>
              <a:gd name="connsiteX429" fmla="*/ 1293224 w 8090452"/>
              <a:gd name="connsiteY429" fmla="*/ 1033635 h 6863208"/>
              <a:gd name="connsiteX430" fmla="*/ 1256536 w 8090452"/>
              <a:gd name="connsiteY430" fmla="*/ 1013252 h 6863208"/>
              <a:gd name="connsiteX431" fmla="*/ 1191314 w 8090452"/>
              <a:gd name="connsiteY431" fmla="*/ 967054 h 6863208"/>
              <a:gd name="connsiteX432" fmla="*/ 15276 w 8090452"/>
              <a:gd name="connsiteY432" fmla="*/ 942595 h 6863208"/>
              <a:gd name="connsiteX433" fmla="*/ 13238 w 8090452"/>
              <a:gd name="connsiteY433" fmla="*/ 946672 h 6863208"/>
              <a:gd name="connsiteX434" fmla="*/ 21391 w 8090452"/>
              <a:gd name="connsiteY434" fmla="*/ 946672 h 6863208"/>
              <a:gd name="connsiteX435" fmla="*/ 15276 w 8090452"/>
              <a:gd name="connsiteY435" fmla="*/ 942595 h 6863208"/>
              <a:gd name="connsiteX436" fmla="*/ 915478 w 8090452"/>
              <a:gd name="connsiteY436" fmla="*/ 941237 h 6863208"/>
              <a:gd name="connsiteX437" fmla="*/ 920914 w 8090452"/>
              <a:gd name="connsiteY437" fmla="*/ 946673 h 6863208"/>
              <a:gd name="connsiteX438" fmla="*/ 1056793 w 8090452"/>
              <a:gd name="connsiteY438" fmla="*/ 1033635 h 6863208"/>
              <a:gd name="connsiteX439" fmla="*/ 1120657 w 8090452"/>
              <a:gd name="connsiteY439" fmla="*/ 1100216 h 6863208"/>
              <a:gd name="connsiteX440" fmla="*/ 1180444 w 8090452"/>
              <a:gd name="connsiteY440" fmla="*/ 1179026 h 6863208"/>
              <a:gd name="connsiteX441" fmla="*/ 1228001 w 8090452"/>
              <a:gd name="connsiteY441" fmla="*/ 1223866 h 6863208"/>
              <a:gd name="connsiteX442" fmla="*/ 1223925 w 8090452"/>
              <a:gd name="connsiteY442" fmla="*/ 1222507 h 6863208"/>
              <a:gd name="connsiteX443" fmla="*/ 1150550 w 8090452"/>
              <a:gd name="connsiteY443" fmla="*/ 1170873 h 6863208"/>
              <a:gd name="connsiteX444" fmla="*/ 1030976 w 8090452"/>
              <a:gd name="connsiteY444" fmla="*/ 1108369 h 6863208"/>
              <a:gd name="connsiteX445" fmla="*/ 899173 w 8090452"/>
              <a:gd name="connsiteY445" fmla="*/ 962977 h 6863208"/>
              <a:gd name="connsiteX446" fmla="*/ 886944 w 8090452"/>
              <a:gd name="connsiteY446" fmla="*/ 942595 h 6863208"/>
              <a:gd name="connsiteX447" fmla="*/ 915478 w 8090452"/>
              <a:gd name="connsiteY447" fmla="*/ 941237 h 6863208"/>
              <a:gd name="connsiteX448" fmla="*/ 835309 w 8090452"/>
              <a:gd name="connsiteY448" fmla="*/ 934443 h 6863208"/>
              <a:gd name="connsiteX449" fmla="*/ 871997 w 8090452"/>
              <a:gd name="connsiteY449" fmla="*/ 941237 h 6863208"/>
              <a:gd name="connsiteX450" fmla="*/ 916837 w 8090452"/>
              <a:gd name="connsiteY450" fmla="*/ 996947 h 6863208"/>
              <a:gd name="connsiteX451" fmla="*/ 1003800 w 8090452"/>
              <a:gd name="connsiteY451" fmla="*/ 1097498 h 6863208"/>
              <a:gd name="connsiteX452" fmla="*/ 980701 w 8090452"/>
              <a:gd name="connsiteY452" fmla="*/ 1087986 h 6863208"/>
              <a:gd name="connsiteX453" fmla="*/ 867920 w 8090452"/>
              <a:gd name="connsiteY453" fmla="*/ 1024123 h 6863208"/>
              <a:gd name="connsiteX454" fmla="*/ 835309 w 8090452"/>
              <a:gd name="connsiteY454" fmla="*/ 934443 h 6863208"/>
              <a:gd name="connsiteX455" fmla="*/ 806775 w 8090452"/>
              <a:gd name="connsiteY455" fmla="*/ 927648 h 6863208"/>
              <a:gd name="connsiteX456" fmla="*/ 802698 w 8090452"/>
              <a:gd name="connsiteY456" fmla="*/ 931724 h 6863208"/>
              <a:gd name="connsiteX457" fmla="*/ 813569 w 8090452"/>
              <a:gd name="connsiteY457" fmla="*/ 937160 h 6863208"/>
              <a:gd name="connsiteX458" fmla="*/ 806775 w 8090452"/>
              <a:gd name="connsiteY458" fmla="*/ 927648 h 6863208"/>
              <a:gd name="connsiteX459" fmla="*/ 1037770 w 8090452"/>
              <a:gd name="connsiteY459" fmla="*/ 924932 h 6863208"/>
              <a:gd name="connsiteX460" fmla="*/ 1150550 w 8090452"/>
              <a:gd name="connsiteY460" fmla="*/ 948031 h 6863208"/>
              <a:gd name="connsiteX461" fmla="*/ 1180444 w 8090452"/>
              <a:gd name="connsiteY461" fmla="*/ 969771 h 6863208"/>
              <a:gd name="connsiteX462" fmla="*/ 1256536 w 8090452"/>
              <a:gd name="connsiteY462" fmla="*/ 1021405 h 6863208"/>
              <a:gd name="connsiteX463" fmla="*/ 1313605 w 8090452"/>
              <a:gd name="connsiteY463" fmla="*/ 1051299 h 6863208"/>
              <a:gd name="connsiteX464" fmla="*/ 1347333 w 8090452"/>
              <a:gd name="connsiteY464" fmla="*/ 1080811 h 6863208"/>
              <a:gd name="connsiteX465" fmla="*/ 1301037 w 8090452"/>
              <a:gd name="connsiteY465" fmla="*/ 1069304 h 6863208"/>
              <a:gd name="connsiteX466" fmla="*/ 1240231 w 8090452"/>
              <a:gd name="connsiteY466" fmla="*/ 1048581 h 6863208"/>
              <a:gd name="connsiteX467" fmla="*/ 1128130 w 8090452"/>
              <a:gd name="connsiteY467" fmla="*/ 994230 h 6863208"/>
              <a:gd name="connsiteX468" fmla="*/ 1025813 w 8090452"/>
              <a:gd name="connsiteY468" fmla="*/ 926018 h 6863208"/>
              <a:gd name="connsiteX469" fmla="*/ 1293223 w 8090452"/>
              <a:gd name="connsiteY469" fmla="*/ 922213 h 6863208"/>
              <a:gd name="connsiteX470" fmla="*/ 1287788 w 8090452"/>
              <a:gd name="connsiteY470" fmla="*/ 927649 h 6863208"/>
              <a:gd name="connsiteX471" fmla="*/ 1297300 w 8090452"/>
              <a:gd name="connsiteY471" fmla="*/ 929008 h 6863208"/>
              <a:gd name="connsiteX472" fmla="*/ 1293223 w 8090452"/>
              <a:gd name="connsiteY472" fmla="*/ 922213 h 6863208"/>
              <a:gd name="connsiteX473" fmla="*/ 1286090 w 8090452"/>
              <a:gd name="connsiteY473" fmla="*/ 917118 h 6863208"/>
              <a:gd name="connsiteX474" fmla="*/ 1278277 w 8090452"/>
              <a:gd name="connsiteY474" fmla="*/ 923571 h 6863208"/>
              <a:gd name="connsiteX475" fmla="*/ 1291865 w 8090452"/>
              <a:gd name="connsiteY475" fmla="*/ 920855 h 6863208"/>
              <a:gd name="connsiteX476" fmla="*/ 1286090 w 8090452"/>
              <a:gd name="connsiteY476" fmla="*/ 917118 h 6863208"/>
              <a:gd name="connsiteX477" fmla="*/ 780957 w 8090452"/>
              <a:gd name="connsiteY477" fmla="*/ 912700 h 6863208"/>
              <a:gd name="connsiteX478" fmla="*/ 790470 w 8090452"/>
              <a:gd name="connsiteY478" fmla="*/ 919495 h 6863208"/>
              <a:gd name="connsiteX479" fmla="*/ 780957 w 8090452"/>
              <a:gd name="connsiteY479" fmla="*/ 912700 h 6863208"/>
              <a:gd name="connsiteX480" fmla="*/ 1306810 w 8090452"/>
              <a:gd name="connsiteY480" fmla="*/ 911344 h 6863208"/>
              <a:gd name="connsiteX481" fmla="*/ 1308170 w 8090452"/>
              <a:gd name="connsiteY481" fmla="*/ 931726 h 6863208"/>
              <a:gd name="connsiteX482" fmla="*/ 1331270 w 8090452"/>
              <a:gd name="connsiteY482" fmla="*/ 922214 h 6863208"/>
              <a:gd name="connsiteX483" fmla="*/ 1338064 w 8090452"/>
              <a:gd name="connsiteY483" fmla="*/ 929008 h 6863208"/>
              <a:gd name="connsiteX484" fmla="*/ 1329911 w 8090452"/>
              <a:gd name="connsiteY484" fmla="*/ 915420 h 6863208"/>
              <a:gd name="connsiteX485" fmla="*/ 1317682 w 8090452"/>
              <a:gd name="connsiteY485" fmla="*/ 914061 h 6863208"/>
              <a:gd name="connsiteX486" fmla="*/ 1316322 w 8090452"/>
              <a:gd name="connsiteY486" fmla="*/ 920856 h 6863208"/>
              <a:gd name="connsiteX487" fmla="*/ 1313605 w 8090452"/>
              <a:gd name="connsiteY487" fmla="*/ 912703 h 6863208"/>
              <a:gd name="connsiteX488" fmla="*/ 1306810 w 8090452"/>
              <a:gd name="connsiteY488" fmla="*/ 911344 h 6863208"/>
              <a:gd name="connsiteX489" fmla="*/ 59437 w 8090452"/>
              <a:gd name="connsiteY489" fmla="*/ 908626 h 6863208"/>
              <a:gd name="connsiteX490" fmla="*/ 74384 w 8090452"/>
              <a:gd name="connsiteY490" fmla="*/ 934442 h 6863208"/>
              <a:gd name="connsiteX491" fmla="*/ 85254 w 8090452"/>
              <a:gd name="connsiteY491" fmla="*/ 926290 h 6863208"/>
              <a:gd name="connsiteX492" fmla="*/ 93407 w 8090452"/>
              <a:gd name="connsiteY492" fmla="*/ 942596 h 6863208"/>
              <a:gd name="connsiteX493" fmla="*/ 98842 w 8090452"/>
              <a:gd name="connsiteY493" fmla="*/ 969771 h 6863208"/>
              <a:gd name="connsiteX494" fmla="*/ 102919 w 8090452"/>
              <a:gd name="connsiteY494" fmla="*/ 984718 h 6863208"/>
              <a:gd name="connsiteX495" fmla="*/ 71666 w 8090452"/>
              <a:gd name="connsiteY495" fmla="*/ 931725 h 6863208"/>
              <a:gd name="connsiteX496" fmla="*/ 59437 w 8090452"/>
              <a:gd name="connsiteY496" fmla="*/ 908626 h 6863208"/>
              <a:gd name="connsiteX497" fmla="*/ 1295941 w 8090452"/>
              <a:gd name="connsiteY497" fmla="*/ 908625 h 6863208"/>
              <a:gd name="connsiteX498" fmla="*/ 1289147 w 8090452"/>
              <a:gd name="connsiteY498" fmla="*/ 912702 h 6863208"/>
              <a:gd name="connsiteX499" fmla="*/ 1298659 w 8090452"/>
              <a:gd name="connsiteY499" fmla="*/ 916778 h 6863208"/>
              <a:gd name="connsiteX500" fmla="*/ 1295941 w 8090452"/>
              <a:gd name="connsiteY500" fmla="*/ 908625 h 6863208"/>
              <a:gd name="connsiteX501" fmla="*/ 1319041 w 8090452"/>
              <a:gd name="connsiteY501" fmla="*/ 899115 h 6863208"/>
              <a:gd name="connsiteX502" fmla="*/ 1328552 w 8090452"/>
              <a:gd name="connsiteY502" fmla="*/ 911344 h 6863208"/>
              <a:gd name="connsiteX503" fmla="*/ 1319041 w 8090452"/>
              <a:gd name="connsiteY503" fmla="*/ 899115 h 6863208"/>
              <a:gd name="connsiteX504" fmla="*/ 30902 w 8090452"/>
              <a:gd name="connsiteY504" fmla="*/ 885526 h 6863208"/>
              <a:gd name="connsiteX505" fmla="*/ 33620 w 8090452"/>
              <a:gd name="connsiteY505" fmla="*/ 888244 h 6863208"/>
              <a:gd name="connsiteX506" fmla="*/ 58079 w 8090452"/>
              <a:gd name="connsiteY506" fmla="*/ 939878 h 6863208"/>
              <a:gd name="connsiteX507" fmla="*/ 101560 w 8090452"/>
              <a:gd name="connsiteY507" fmla="*/ 1013253 h 6863208"/>
              <a:gd name="connsiteX508" fmla="*/ 105636 w 8090452"/>
              <a:gd name="connsiteY508" fmla="*/ 1022764 h 6863208"/>
              <a:gd name="connsiteX509" fmla="*/ 106995 w 8090452"/>
              <a:gd name="connsiteY509" fmla="*/ 1032276 h 6863208"/>
              <a:gd name="connsiteX510" fmla="*/ 96125 w 8090452"/>
              <a:gd name="connsiteY510" fmla="*/ 1021406 h 6863208"/>
              <a:gd name="connsiteX511" fmla="*/ 93407 w 8090452"/>
              <a:gd name="connsiteY511" fmla="*/ 1021406 h 6863208"/>
              <a:gd name="connsiteX512" fmla="*/ 90690 w 8090452"/>
              <a:gd name="connsiteY512" fmla="*/ 1021405 h 6863208"/>
              <a:gd name="connsiteX513" fmla="*/ 86614 w 8090452"/>
              <a:gd name="connsiteY513" fmla="*/ 1030917 h 6863208"/>
              <a:gd name="connsiteX514" fmla="*/ 71666 w 8090452"/>
              <a:gd name="connsiteY514" fmla="*/ 1029559 h 6863208"/>
              <a:gd name="connsiteX515" fmla="*/ 101560 w 8090452"/>
              <a:gd name="connsiteY515" fmla="*/ 1051300 h 6863208"/>
              <a:gd name="connsiteX516" fmla="*/ 94766 w 8090452"/>
              <a:gd name="connsiteY516" fmla="*/ 1063528 h 6863208"/>
              <a:gd name="connsiteX517" fmla="*/ 85254 w 8090452"/>
              <a:gd name="connsiteY517" fmla="*/ 1056734 h 6863208"/>
              <a:gd name="connsiteX518" fmla="*/ 80338 w 8090452"/>
              <a:gd name="connsiteY518" fmla="*/ 1059193 h 6863208"/>
              <a:gd name="connsiteX519" fmla="*/ 81179 w 8090452"/>
              <a:gd name="connsiteY519" fmla="*/ 1055375 h 6863208"/>
              <a:gd name="connsiteX520" fmla="*/ 37696 w 8090452"/>
              <a:gd name="connsiteY520" fmla="*/ 1014611 h 6863208"/>
              <a:gd name="connsiteX521" fmla="*/ 36823 w 8090452"/>
              <a:gd name="connsiteY521" fmla="*/ 1016456 h 6863208"/>
              <a:gd name="connsiteX522" fmla="*/ 32262 w 8090452"/>
              <a:gd name="connsiteY522" fmla="*/ 1011895 h 6863208"/>
              <a:gd name="connsiteX523" fmla="*/ 33621 w 8090452"/>
              <a:gd name="connsiteY523" fmla="*/ 1010536 h 6863208"/>
              <a:gd name="connsiteX524" fmla="*/ 33621 w 8090452"/>
              <a:gd name="connsiteY524" fmla="*/ 1002383 h 6863208"/>
              <a:gd name="connsiteX525" fmla="*/ 25468 w 8090452"/>
              <a:gd name="connsiteY525" fmla="*/ 1002383 h 6863208"/>
              <a:gd name="connsiteX526" fmla="*/ 20032 w 8090452"/>
              <a:gd name="connsiteY526" fmla="*/ 991512 h 6863208"/>
              <a:gd name="connsiteX527" fmla="*/ 28185 w 8090452"/>
              <a:gd name="connsiteY527" fmla="*/ 986078 h 6863208"/>
              <a:gd name="connsiteX528" fmla="*/ 20032 w 8090452"/>
              <a:gd name="connsiteY528" fmla="*/ 988794 h 6863208"/>
              <a:gd name="connsiteX529" fmla="*/ 15956 w 8090452"/>
              <a:gd name="connsiteY529" fmla="*/ 979283 h 6863208"/>
              <a:gd name="connsiteX530" fmla="*/ 6444 w 8090452"/>
              <a:gd name="connsiteY530" fmla="*/ 977925 h 6863208"/>
              <a:gd name="connsiteX531" fmla="*/ 5085 w 8090452"/>
              <a:gd name="connsiteY531" fmla="*/ 971131 h 6863208"/>
              <a:gd name="connsiteX532" fmla="*/ 6444 w 8090452"/>
              <a:gd name="connsiteY532" fmla="*/ 926290 h 6863208"/>
              <a:gd name="connsiteX533" fmla="*/ 10520 w 8090452"/>
              <a:gd name="connsiteY533" fmla="*/ 924931 h 6863208"/>
              <a:gd name="connsiteX534" fmla="*/ 5085 w 8090452"/>
              <a:gd name="connsiteY534" fmla="*/ 916778 h 6863208"/>
              <a:gd name="connsiteX535" fmla="*/ 5085 w 8090452"/>
              <a:gd name="connsiteY535" fmla="*/ 914061 h 6863208"/>
              <a:gd name="connsiteX536" fmla="*/ 3727 w 8090452"/>
              <a:gd name="connsiteY536" fmla="*/ 907267 h 6863208"/>
              <a:gd name="connsiteX537" fmla="*/ 6444 w 8090452"/>
              <a:gd name="connsiteY537" fmla="*/ 907268 h 6863208"/>
              <a:gd name="connsiteX538" fmla="*/ 5085 w 8090452"/>
              <a:gd name="connsiteY538" fmla="*/ 905909 h 6863208"/>
              <a:gd name="connsiteX539" fmla="*/ 5086 w 8090452"/>
              <a:gd name="connsiteY539" fmla="*/ 900473 h 6863208"/>
              <a:gd name="connsiteX540" fmla="*/ 10521 w 8090452"/>
              <a:gd name="connsiteY540" fmla="*/ 897755 h 6863208"/>
              <a:gd name="connsiteX541" fmla="*/ 18674 w 8090452"/>
              <a:gd name="connsiteY541" fmla="*/ 900473 h 6863208"/>
              <a:gd name="connsiteX542" fmla="*/ 11879 w 8090452"/>
              <a:gd name="connsiteY542" fmla="*/ 896397 h 6863208"/>
              <a:gd name="connsiteX543" fmla="*/ 30902 w 8090452"/>
              <a:gd name="connsiteY543" fmla="*/ 885526 h 6863208"/>
              <a:gd name="connsiteX544" fmla="*/ 775522 w 8090452"/>
              <a:gd name="connsiteY544" fmla="*/ 885526 h 6863208"/>
              <a:gd name="connsiteX545" fmla="*/ 786393 w 8090452"/>
              <a:gd name="connsiteY545" fmla="*/ 890962 h 6863208"/>
              <a:gd name="connsiteX546" fmla="*/ 775522 w 8090452"/>
              <a:gd name="connsiteY546" fmla="*/ 885526 h 6863208"/>
              <a:gd name="connsiteX547" fmla="*/ 771446 w 8090452"/>
              <a:gd name="connsiteY547" fmla="*/ 884168 h 6863208"/>
              <a:gd name="connsiteX548" fmla="*/ 772805 w 8090452"/>
              <a:gd name="connsiteY548" fmla="*/ 890961 h 6863208"/>
              <a:gd name="connsiteX549" fmla="*/ 771446 w 8090452"/>
              <a:gd name="connsiteY549" fmla="*/ 884168 h 6863208"/>
              <a:gd name="connsiteX550" fmla="*/ 806775 w 8090452"/>
              <a:gd name="connsiteY550" fmla="*/ 884167 h 6863208"/>
              <a:gd name="connsiteX551" fmla="*/ 805416 w 8090452"/>
              <a:gd name="connsiteY551" fmla="*/ 893679 h 6863208"/>
              <a:gd name="connsiteX552" fmla="*/ 806775 w 8090452"/>
              <a:gd name="connsiteY552" fmla="*/ 884167 h 6863208"/>
              <a:gd name="connsiteX553" fmla="*/ 846180 w 8090452"/>
              <a:gd name="connsiteY553" fmla="*/ 871938 h 6863208"/>
              <a:gd name="connsiteX554" fmla="*/ 904608 w 8090452"/>
              <a:gd name="connsiteY554" fmla="*/ 935801 h 6863208"/>
              <a:gd name="connsiteX555" fmla="*/ 880151 w 8090452"/>
              <a:gd name="connsiteY555" fmla="*/ 935801 h 6863208"/>
              <a:gd name="connsiteX556" fmla="*/ 846180 w 8090452"/>
              <a:gd name="connsiteY556" fmla="*/ 871938 h 6863208"/>
              <a:gd name="connsiteX557" fmla="*/ 734759 w 8090452"/>
              <a:gd name="connsiteY557" fmla="*/ 871938 h 6863208"/>
              <a:gd name="connsiteX558" fmla="*/ 767370 w 8090452"/>
              <a:gd name="connsiteY558" fmla="*/ 899114 h 6863208"/>
              <a:gd name="connsiteX559" fmla="*/ 823081 w 8090452"/>
              <a:gd name="connsiteY559" fmla="*/ 930366 h 6863208"/>
              <a:gd name="connsiteX560" fmla="*/ 819004 w 8090452"/>
              <a:gd name="connsiteY560" fmla="*/ 931726 h 6863208"/>
              <a:gd name="connsiteX561" fmla="*/ 823081 w 8090452"/>
              <a:gd name="connsiteY561" fmla="*/ 935802 h 6863208"/>
              <a:gd name="connsiteX562" fmla="*/ 827157 w 8090452"/>
              <a:gd name="connsiteY562" fmla="*/ 934442 h 6863208"/>
              <a:gd name="connsiteX563" fmla="*/ 857051 w 8090452"/>
              <a:gd name="connsiteY563" fmla="*/ 1015970 h 6863208"/>
              <a:gd name="connsiteX564" fmla="*/ 817645 w 8090452"/>
              <a:gd name="connsiteY564" fmla="*/ 979283 h 6863208"/>
              <a:gd name="connsiteX565" fmla="*/ 790470 w 8090452"/>
              <a:gd name="connsiteY565" fmla="*/ 949389 h 6863208"/>
              <a:gd name="connsiteX566" fmla="*/ 791828 w 8090452"/>
              <a:gd name="connsiteY566" fmla="*/ 948031 h 6863208"/>
              <a:gd name="connsiteX567" fmla="*/ 789110 w 8090452"/>
              <a:gd name="connsiteY567" fmla="*/ 945313 h 6863208"/>
              <a:gd name="connsiteX568" fmla="*/ 787752 w 8090452"/>
              <a:gd name="connsiteY568" fmla="*/ 946672 h 6863208"/>
              <a:gd name="connsiteX569" fmla="*/ 734759 w 8090452"/>
              <a:gd name="connsiteY569" fmla="*/ 871938 h 6863208"/>
              <a:gd name="connsiteX570" fmla="*/ 1382903 w 8090452"/>
              <a:gd name="connsiteY570" fmla="*/ 870579 h 6863208"/>
              <a:gd name="connsiteX571" fmla="*/ 1381545 w 8090452"/>
              <a:gd name="connsiteY571" fmla="*/ 880091 h 6863208"/>
              <a:gd name="connsiteX572" fmla="*/ 1389699 w 8090452"/>
              <a:gd name="connsiteY572" fmla="*/ 885526 h 6863208"/>
              <a:gd name="connsiteX573" fmla="*/ 1382903 w 8090452"/>
              <a:gd name="connsiteY573" fmla="*/ 870579 h 6863208"/>
              <a:gd name="connsiteX574" fmla="*/ 813569 w 8090452"/>
              <a:gd name="connsiteY574" fmla="*/ 866503 h 6863208"/>
              <a:gd name="connsiteX575" fmla="*/ 835309 w 8090452"/>
              <a:gd name="connsiteY575" fmla="*/ 896397 h 6863208"/>
              <a:gd name="connsiteX576" fmla="*/ 865203 w 8090452"/>
              <a:gd name="connsiteY576" fmla="*/ 934443 h 6863208"/>
              <a:gd name="connsiteX577" fmla="*/ 832593 w 8090452"/>
              <a:gd name="connsiteY577" fmla="*/ 926290 h 6863208"/>
              <a:gd name="connsiteX578" fmla="*/ 831234 w 8090452"/>
              <a:gd name="connsiteY578" fmla="*/ 924931 h 6863208"/>
              <a:gd name="connsiteX579" fmla="*/ 813569 w 8090452"/>
              <a:gd name="connsiteY579" fmla="*/ 866503 h 6863208"/>
              <a:gd name="connsiteX580" fmla="*/ 677690 w 8090452"/>
              <a:gd name="connsiteY580" fmla="*/ 866503 h 6863208"/>
              <a:gd name="connsiteX581" fmla="*/ 734759 w 8090452"/>
              <a:gd name="connsiteY581" fmla="*/ 918137 h 6863208"/>
              <a:gd name="connsiteX582" fmla="*/ 831233 w 8090452"/>
              <a:gd name="connsiteY582" fmla="*/ 1066246 h 6863208"/>
              <a:gd name="connsiteX583" fmla="*/ 851718 w 8090452"/>
              <a:gd name="connsiteY583" fmla="*/ 1114897 h 6863208"/>
              <a:gd name="connsiteX584" fmla="*/ 821722 w 8090452"/>
              <a:gd name="connsiteY584" fmla="*/ 1089345 h 6863208"/>
              <a:gd name="connsiteX585" fmla="*/ 718453 w 8090452"/>
              <a:gd name="connsiteY585" fmla="*/ 953466 h 6863208"/>
              <a:gd name="connsiteX586" fmla="*/ 677690 w 8090452"/>
              <a:gd name="connsiteY586" fmla="*/ 866503 h 6863208"/>
              <a:gd name="connsiteX587" fmla="*/ 329603 w 8090452"/>
              <a:gd name="connsiteY587" fmla="*/ 842321 h 6863208"/>
              <a:gd name="connsiteX588" fmla="*/ 327120 w 8090452"/>
              <a:gd name="connsiteY588" fmla="*/ 847480 h 6863208"/>
              <a:gd name="connsiteX589" fmla="*/ 324402 w 8090452"/>
              <a:gd name="connsiteY589" fmla="*/ 844762 h 6863208"/>
              <a:gd name="connsiteX590" fmla="*/ 329603 w 8090452"/>
              <a:gd name="connsiteY590" fmla="*/ 842321 h 6863208"/>
              <a:gd name="connsiteX591" fmla="*/ 1482096 w 8090452"/>
              <a:gd name="connsiteY591" fmla="*/ 812151 h 6863208"/>
              <a:gd name="connsiteX592" fmla="*/ 1487531 w 8090452"/>
              <a:gd name="connsiteY592" fmla="*/ 814869 h 6863208"/>
              <a:gd name="connsiteX593" fmla="*/ 1487531 w 8090452"/>
              <a:gd name="connsiteY593" fmla="*/ 812151 h 6863208"/>
              <a:gd name="connsiteX594" fmla="*/ 1482096 w 8090452"/>
              <a:gd name="connsiteY594" fmla="*/ 812151 h 6863208"/>
              <a:gd name="connsiteX595" fmla="*/ 789110 w 8090452"/>
              <a:gd name="connsiteY595" fmla="*/ 782258 h 6863208"/>
              <a:gd name="connsiteX596" fmla="*/ 794546 w 8090452"/>
              <a:gd name="connsiteY596" fmla="*/ 793128 h 6863208"/>
              <a:gd name="connsiteX597" fmla="*/ 829874 w 8090452"/>
              <a:gd name="connsiteY597" fmla="*/ 850197 h 6863208"/>
              <a:gd name="connsiteX598" fmla="*/ 836668 w 8090452"/>
              <a:gd name="connsiteY598" fmla="*/ 865144 h 6863208"/>
              <a:gd name="connsiteX599" fmla="*/ 874715 w 8090452"/>
              <a:gd name="connsiteY599" fmla="*/ 933084 h 6863208"/>
              <a:gd name="connsiteX600" fmla="*/ 840745 w 8090452"/>
              <a:gd name="connsiteY600" fmla="*/ 888244 h 6863208"/>
              <a:gd name="connsiteX601" fmla="*/ 805416 w 8090452"/>
              <a:gd name="connsiteY601" fmla="*/ 839327 h 6863208"/>
              <a:gd name="connsiteX602" fmla="*/ 789110 w 8090452"/>
              <a:gd name="connsiteY602" fmla="*/ 782258 h 6863208"/>
              <a:gd name="connsiteX603" fmla="*/ 880150 w 8090452"/>
              <a:gd name="connsiteY603" fmla="*/ 772746 h 6863208"/>
              <a:gd name="connsiteX604" fmla="*/ 877432 w 8090452"/>
              <a:gd name="connsiteY604" fmla="*/ 775464 h 6863208"/>
              <a:gd name="connsiteX605" fmla="*/ 880150 w 8090452"/>
              <a:gd name="connsiteY605" fmla="*/ 780899 h 6863208"/>
              <a:gd name="connsiteX606" fmla="*/ 882867 w 8090452"/>
              <a:gd name="connsiteY606" fmla="*/ 778182 h 6863208"/>
              <a:gd name="connsiteX607" fmla="*/ 880150 w 8090452"/>
              <a:gd name="connsiteY607" fmla="*/ 772746 h 6863208"/>
              <a:gd name="connsiteX608" fmla="*/ 646437 w 8090452"/>
              <a:gd name="connsiteY608" fmla="*/ 772746 h 6863208"/>
              <a:gd name="connsiteX609" fmla="*/ 693995 w 8090452"/>
              <a:gd name="connsiteY609" fmla="*/ 828457 h 6863208"/>
              <a:gd name="connsiteX610" fmla="*/ 814928 w 8090452"/>
              <a:gd name="connsiteY610" fmla="*/ 990153 h 6863208"/>
              <a:gd name="connsiteX611" fmla="*/ 865203 w 8090452"/>
              <a:gd name="connsiteY611" fmla="*/ 1034994 h 6863208"/>
              <a:gd name="connsiteX612" fmla="*/ 886944 w 8090452"/>
              <a:gd name="connsiteY612" fmla="*/ 1078475 h 6863208"/>
              <a:gd name="connsiteX613" fmla="*/ 948089 w 8090452"/>
              <a:gd name="connsiteY613" fmla="*/ 1177667 h 6863208"/>
              <a:gd name="connsiteX614" fmla="*/ 944014 w 8090452"/>
              <a:gd name="connsiteY614" fmla="*/ 1176308 h 6863208"/>
              <a:gd name="connsiteX615" fmla="*/ 879124 w 8090452"/>
              <a:gd name="connsiteY615" fmla="*/ 1135452 h 6863208"/>
              <a:gd name="connsiteX616" fmla="*/ 867921 w 8090452"/>
              <a:gd name="connsiteY616" fmla="*/ 1127391 h 6863208"/>
              <a:gd name="connsiteX617" fmla="*/ 838027 w 8090452"/>
              <a:gd name="connsiteY617" fmla="*/ 1064887 h 6863208"/>
              <a:gd name="connsiteX618" fmla="*/ 795904 w 8090452"/>
              <a:gd name="connsiteY618" fmla="*/ 982001 h 6863208"/>
              <a:gd name="connsiteX619" fmla="*/ 737476 w 8090452"/>
              <a:gd name="connsiteY619" fmla="*/ 907267 h 6863208"/>
              <a:gd name="connsiteX620" fmla="*/ 674972 w 8090452"/>
              <a:gd name="connsiteY620" fmla="*/ 847480 h 6863208"/>
              <a:gd name="connsiteX621" fmla="*/ 668178 w 8090452"/>
              <a:gd name="connsiteY621" fmla="*/ 840686 h 6863208"/>
              <a:gd name="connsiteX622" fmla="*/ 646437 w 8090452"/>
              <a:gd name="connsiteY622" fmla="*/ 772746 h 6863208"/>
              <a:gd name="connsiteX623" fmla="*/ 874205 w 8090452"/>
              <a:gd name="connsiteY623" fmla="*/ 768499 h 6863208"/>
              <a:gd name="connsiteX624" fmla="*/ 867920 w 8090452"/>
              <a:gd name="connsiteY624" fmla="*/ 771386 h 6863208"/>
              <a:gd name="connsiteX625" fmla="*/ 877432 w 8090452"/>
              <a:gd name="connsiteY625" fmla="*/ 772746 h 6863208"/>
              <a:gd name="connsiteX626" fmla="*/ 874205 w 8090452"/>
              <a:gd name="connsiteY626" fmla="*/ 768499 h 6863208"/>
              <a:gd name="connsiteX627" fmla="*/ 1404646 w 8090452"/>
              <a:gd name="connsiteY627" fmla="*/ 767311 h 6863208"/>
              <a:gd name="connsiteX628" fmla="*/ 1401927 w 8090452"/>
              <a:gd name="connsiteY628" fmla="*/ 770029 h 6863208"/>
              <a:gd name="connsiteX629" fmla="*/ 1401928 w 8090452"/>
              <a:gd name="connsiteY629" fmla="*/ 772746 h 6863208"/>
              <a:gd name="connsiteX630" fmla="*/ 1407363 w 8090452"/>
              <a:gd name="connsiteY630" fmla="*/ 772746 h 6863208"/>
              <a:gd name="connsiteX631" fmla="*/ 1404646 w 8090452"/>
              <a:gd name="connsiteY631" fmla="*/ 767311 h 6863208"/>
              <a:gd name="connsiteX632" fmla="*/ 889660 w 8090452"/>
              <a:gd name="connsiteY632" fmla="*/ 760516 h 6863208"/>
              <a:gd name="connsiteX633" fmla="*/ 881507 w 8090452"/>
              <a:gd name="connsiteY633" fmla="*/ 768669 h 6863208"/>
              <a:gd name="connsiteX634" fmla="*/ 892378 w 8090452"/>
              <a:gd name="connsiteY634" fmla="*/ 774105 h 6863208"/>
              <a:gd name="connsiteX635" fmla="*/ 889660 w 8090452"/>
              <a:gd name="connsiteY635" fmla="*/ 760516 h 6863208"/>
              <a:gd name="connsiteX636" fmla="*/ 851614 w 8090452"/>
              <a:gd name="connsiteY636" fmla="*/ 749646 h 6863208"/>
              <a:gd name="connsiteX637" fmla="*/ 840744 w 8090452"/>
              <a:gd name="connsiteY637" fmla="*/ 757799 h 6863208"/>
              <a:gd name="connsiteX638" fmla="*/ 844821 w 8090452"/>
              <a:gd name="connsiteY638" fmla="*/ 770029 h 6863208"/>
              <a:gd name="connsiteX639" fmla="*/ 851614 w 8090452"/>
              <a:gd name="connsiteY639" fmla="*/ 760517 h 6863208"/>
              <a:gd name="connsiteX640" fmla="*/ 851614 w 8090452"/>
              <a:gd name="connsiteY640" fmla="*/ 768670 h 6863208"/>
              <a:gd name="connsiteX641" fmla="*/ 857049 w 8090452"/>
              <a:gd name="connsiteY641" fmla="*/ 765952 h 6863208"/>
              <a:gd name="connsiteX642" fmla="*/ 863845 w 8090452"/>
              <a:gd name="connsiteY642" fmla="*/ 772747 h 6863208"/>
              <a:gd name="connsiteX643" fmla="*/ 857049 w 8090452"/>
              <a:gd name="connsiteY643" fmla="*/ 771388 h 6863208"/>
              <a:gd name="connsiteX644" fmla="*/ 862485 w 8090452"/>
              <a:gd name="connsiteY644" fmla="*/ 776823 h 6863208"/>
              <a:gd name="connsiteX645" fmla="*/ 867920 w 8090452"/>
              <a:gd name="connsiteY645" fmla="*/ 774106 h 6863208"/>
              <a:gd name="connsiteX646" fmla="*/ 866561 w 8090452"/>
              <a:gd name="connsiteY646" fmla="*/ 767311 h 6863208"/>
              <a:gd name="connsiteX647" fmla="*/ 878791 w 8090452"/>
              <a:gd name="connsiteY647" fmla="*/ 763235 h 6863208"/>
              <a:gd name="connsiteX648" fmla="*/ 867920 w 8090452"/>
              <a:gd name="connsiteY648" fmla="*/ 755080 h 6863208"/>
              <a:gd name="connsiteX649" fmla="*/ 869279 w 8090452"/>
              <a:gd name="connsiteY649" fmla="*/ 761875 h 6863208"/>
              <a:gd name="connsiteX650" fmla="*/ 863844 w 8090452"/>
              <a:gd name="connsiteY650" fmla="*/ 753722 h 6863208"/>
              <a:gd name="connsiteX651" fmla="*/ 855691 w 8090452"/>
              <a:gd name="connsiteY651" fmla="*/ 759158 h 6863208"/>
              <a:gd name="connsiteX652" fmla="*/ 855691 w 8090452"/>
              <a:gd name="connsiteY652" fmla="*/ 764593 h 6863208"/>
              <a:gd name="connsiteX653" fmla="*/ 857049 w 8090452"/>
              <a:gd name="connsiteY653" fmla="*/ 752364 h 6863208"/>
              <a:gd name="connsiteX654" fmla="*/ 851614 w 8090452"/>
              <a:gd name="connsiteY654" fmla="*/ 749646 h 6863208"/>
              <a:gd name="connsiteX655" fmla="*/ 636925 w 8090452"/>
              <a:gd name="connsiteY655" fmla="*/ 741494 h 6863208"/>
              <a:gd name="connsiteX656" fmla="*/ 670896 w 8090452"/>
              <a:gd name="connsiteY656" fmla="*/ 794487 h 6863208"/>
              <a:gd name="connsiteX657" fmla="*/ 642360 w 8090452"/>
              <a:gd name="connsiteY657" fmla="*/ 760517 h 6863208"/>
              <a:gd name="connsiteX658" fmla="*/ 636925 w 8090452"/>
              <a:gd name="connsiteY658" fmla="*/ 741494 h 6863208"/>
              <a:gd name="connsiteX659" fmla="*/ 757858 w 8090452"/>
              <a:gd name="connsiteY659" fmla="*/ 729265 h 6863208"/>
              <a:gd name="connsiteX660" fmla="*/ 774164 w 8090452"/>
              <a:gd name="connsiteY660" fmla="*/ 770029 h 6863208"/>
              <a:gd name="connsiteX661" fmla="*/ 787751 w 8090452"/>
              <a:gd name="connsiteY661" fmla="*/ 813510 h 6863208"/>
              <a:gd name="connsiteX662" fmla="*/ 748347 w 8090452"/>
              <a:gd name="connsiteY662" fmla="*/ 755082 h 6863208"/>
              <a:gd name="connsiteX663" fmla="*/ 755140 w 8090452"/>
              <a:gd name="connsiteY663" fmla="*/ 742853 h 6863208"/>
              <a:gd name="connsiteX664" fmla="*/ 757858 w 8090452"/>
              <a:gd name="connsiteY664" fmla="*/ 729265 h 6863208"/>
              <a:gd name="connsiteX665" fmla="*/ 772805 w 8090452"/>
              <a:gd name="connsiteY665" fmla="*/ 708883 h 6863208"/>
              <a:gd name="connsiteX666" fmla="*/ 983418 w 8090452"/>
              <a:gd name="connsiteY666" fmla="*/ 900472 h 6863208"/>
              <a:gd name="connsiteX667" fmla="*/ 1008851 w 8090452"/>
              <a:gd name="connsiteY667" fmla="*/ 920552 h 6863208"/>
              <a:gd name="connsiteX668" fmla="*/ 923631 w 8090452"/>
              <a:gd name="connsiteY668" fmla="*/ 933084 h 6863208"/>
              <a:gd name="connsiteX669" fmla="*/ 924091 w 8090452"/>
              <a:gd name="connsiteY669" fmla="*/ 933377 h 6863208"/>
              <a:gd name="connsiteX670" fmla="*/ 916837 w 8090452"/>
              <a:gd name="connsiteY670" fmla="*/ 934443 h 6863208"/>
              <a:gd name="connsiteX671" fmla="*/ 816286 w 8090452"/>
              <a:gd name="connsiteY671" fmla="*/ 812151 h 6863208"/>
              <a:gd name="connsiteX672" fmla="*/ 772805 w 8090452"/>
              <a:gd name="connsiteY672" fmla="*/ 708883 h 6863208"/>
              <a:gd name="connsiteX673" fmla="*/ 763293 w 8090452"/>
              <a:gd name="connsiteY673" fmla="*/ 702089 h 6863208"/>
              <a:gd name="connsiteX674" fmla="*/ 789110 w 8090452"/>
              <a:gd name="connsiteY674" fmla="*/ 763235 h 6863208"/>
              <a:gd name="connsiteX675" fmla="*/ 763294 w 8090452"/>
              <a:gd name="connsiteY675" fmla="*/ 710241 h 6863208"/>
              <a:gd name="connsiteX676" fmla="*/ 761935 w 8090452"/>
              <a:gd name="connsiteY676" fmla="*/ 708882 h 6863208"/>
              <a:gd name="connsiteX677" fmla="*/ 763293 w 8090452"/>
              <a:gd name="connsiteY677" fmla="*/ 702089 h 6863208"/>
              <a:gd name="connsiteX678" fmla="*/ 556756 w 8090452"/>
              <a:gd name="connsiteY678" fmla="*/ 699371 h 6863208"/>
              <a:gd name="connsiteX679" fmla="*/ 624696 w 8090452"/>
              <a:gd name="connsiteY679" fmla="*/ 751006 h 6863208"/>
              <a:gd name="connsiteX680" fmla="*/ 638284 w 8090452"/>
              <a:gd name="connsiteY680" fmla="*/ 764593 h 6863208"/>
              <a:gd name="connsiteX681" fmla="*/ 661384 w 8090452"/>
              <a:gd name="connsiteY681" fmla="*/ 833892 h 6863208"/>
              <a:gd name="connsiteX682" fmla="*/ 619261 w 8090452"/>
              <a:gd name="connsiteY682" fmla="*/ 789052 h 6863208"/>
              <a:gd name="connsiteX683" fmla="*/ 626055 w 8090452"/>
              <a:gd name="connsiteY683" fmla="*/ 782258 h 6863208"/>
              <a:gd name="connsiteX684" fmla="*/ 616544 w 8090452"/>
              <a:gd name="connsiteY684" fmla="*/ 767311 h 6863208"/>
              <a:gd name="connsiteX685" fmla="*/ 605674 w 8090452"/>
              <a:gd name="connsiteY685" fmla="*/ 772746 h 6863208"/>
              <a:gd name="connsiteX686" fmla="*/ 556756 w 8090452"/>
              <a:gd name="connsiteY686" fmla="*/ 699371 h 6863208"/>
              <a:gd name="connsiteX687" fmla="*/ 1144562 w 8090452"/>
              <a:gd name="connsiteY687" fmla="*/ 674700 h 6863208"/>
              <a:gd name="connsiteX688" fmla="*/ 1128809 w 8090452"/>
              <a:gd name="connsiteY688" fmla="*/ 684425 h 6863208"/>
              <a:gd name="connsiteX689" fmla="*/ 1155986 w 8090452"/>
              <a:gd name="connsiteY689" fmla="*/ 771388 h 6863208"/>
              <a:gd name="connsiteX690" fmla="*/ 1157344 w 8090452"/>
              <a:gd name="connsiteY690" fmla="*/ 767311 h 6863208"/>
              <a:gd name="connsiteX691" fmla="*/ 1162779 w 8090452"/>
              <a:gd name="connsiteY691" fmla="*/ 810793 h 6863208"/>
              <a:gd name="connsiteX692" fmla="*/ 1185879 w 8090452"/>
              <a:gd name="connsiteY692" fmla="*/ 852915 h 6863208"/>
              <a:gd name="connsiteX693" fmla="*/ 1195390 w 8090452"/>
              <a:gd name="connsiteY693" fmla="*/ 827098 h 6863208"/>
              <a:gd name="connsiteX694" fmla="*/ 1172291 w 8090452"/>
              <a:gd name="connsiteY694" fmla="*/ 722471 h 6863208"/>
              <a:gd name="connsiteX695" fmla="*/ 1183161 w 8090452"/>
              <a:gd name="connsiteY695" fmla="*/ 698013 h 6863208"/>
              <a:gd name="connsiteX696" fmla="*/ 1144562 w 8090452"/>
              <a:gd name="connsiteY696" fmla="*/ 674700 h 6863208"/>
              <a:gd name="connsiteX697" fmla="*/ 771446 w 8090452"/>
              <a:gd name="connsiteY697" fmla="*/ 664043 h 6863208"/>
              <a:gd name="connsiteX698" fmla="*/ 775523 w 8090452"/>
              <a:gd name="connsiteY698" fmla="*/ 670837 h 6863208"/>
              <a:gd name="connsiteX699" fmla="*/ 771446 w 8090452"/>
              <a:gd name="connsiteY699" fmla="*/ 664043 h 6863208"/>
              <a:gd name="connsiteX700" fmla="*/ 1505194 w 8090452"/>
              <a:gd name="connsiteY700" fmla="*/ 653172 h 6863208"/>
              <a:gd name="connsiteX701" fmla="*/ 1495683 w 8090452"/>
              <a:gd name="connsiteY701" fmla="*/ 657248 h 6863208"/>
              <a:gd name="connsiteX702" fmla="*/ 1501118 w 8090452"/>
              <a:gd name="connsiteY702" fmla="*/ 665401 h 6863208"/>
              <a:gd name="connsiteX703" fmla="*/ 1490248 w 8090452"/>
              <a:gd name="connsiteY703" fmla="*/ 665401 h 6863208"/>
              <a:gd name="connsiteX704" fmla="*/ 1501118 w 8090452"/>
              <a:gd name="connsiteY704" fmla="*/ 676271 h 6863208"/>
              <a:gd name="connsiteX705" fmla="*/ 1502477 w 8090452"/>
              <a:gd name="connsiteY705" fmla="*/ 655889 h 6863208"/>
              <a:gd name="connsiteX706" fmla="*/ 1510629 w 8090452"/>
              <a:gd name="connsiteY706" fmla="*/ 661325 h 6863208"/>
              <a:gd name="connsiteX707" fmla="*/ 1505194 w 8090452"/>
              <a:gd name="connsiteY707" fmla="*/ 653172 h 6863208"/>
              <a:gd name="connsiteX708" fmla="*/ 1497043 w 8090452"/>
              <a:gd name="connsiteY708" fmla="*/ 645019 h 6863208"/>
              <a:gd name="connsiteX709" fmla="*/ 1492967 w 8090452"/>
              <a:gd name="connsiteY709" fmla="*/ 649096 h 6863208"/>
              <a:gd name="connsiteX710" fmla="*/ 1499761 w 8090452"/>
              <a:gd name="connsiteY710" fmla="*/ 650455 h 6863208"/>
              <a:gd name="connsiteX711" fmla="*/ 1497043 w 8090452"/>
              <a:gd name="connsiteY711" fmla="*/ 645019 h 6863208"/>
              <a:gd name="connsiteX712" fmla="*/ 767370 w 8090452"/>
              <a:gd name="connsiteY712" fmla="*/ 632791 h 6863208"/>
              <a:gd name="connsiteX713" fmla="*/ 772805 w 8090452"/>
              <a:gd name="connsiteY713" fmla="*/ 638226 h 6863208"/>
              <a:gd name="connsiteX714" fmla="*/ 775523 w 8090452"/>
              <a:gd name="connsiteY714" fmla="*/ 640944 h 6863208"/>
              <a:gd name="connsiteX715" fmla="*/ 776607 w 8090452"/>
              <a:gd name="connsiteY715" fmla="*/ 642028 h 6863208"/>
              <a:gd name="connsiteX716" fmla="*/ 772805 w 8090452"/>
              <a:gd name="connsiteY716" fmla="*/ 640942 h 6863208"/>
              <a:gd name="connsiteX717" fmla="*/ 774164 w 8090452"/>
              <a:gd name="connsiteY717" fmla="*/ 647736 h 6863208"/>
              <a:gd name="connsiteX718" fmla="*/ 777299 w 8090452"/>
              <a:gd name="connsiteY718" fmla="*/ 642720 h 6863208"/>
              <a:gd name="connsiteX719" fmla="*/ 789110 w 8090452"/>
              <a:gd name="connsiteY719" fmla="*/ 654531 h 6863208"/>
              <a:gd name="connsiteX720" fmla="*/ 793188 w 8090452"/>
              <a:gd name="connsiteY720" fmla="*/ 666760 h 6863208"/>
              <a:gd name="connsiteX721" fmla="*/ 793187 w 8090452"/>
              <a:gd name="connsiteY721" fmla="*/ 658608 h 6863208"/>
              <a:gd name="connsiteX722" fmla="*/ 821721 w 8090452"/>
              <a:gd name="connsiteY722" fmla="*/ 689859 h 6863208"/>
              <a:gd name="connsiteX723" fmla="*/ 882868 w 8090452"/>
              <a:gd name="connsiteY723" fmla="*/ 751006 h 6863208"/>
              <a:gd name="connsiteX724" fmla="*/ 881509 w 8090452"/>
              <a:gd name="connsiteY724" fmla="*/ 757799 h 6863208"/>
              <a:gd name="connsiteX725" fmla="*/ 885585 w 8090452"/>
              <a:gd name="connsiteY725" fmla="*/ 759158 h 6863208"/>
              <a:gd name="connsiteX726" fmla="*/ 888303 w 8090452"/>
              <a:gd name="connsiteY726" fmla="*/ 756440 h 6863208"/>
              <a:gd name="connsiteX727" fmla="*/ 961678 w 8090452"/>
              <a:gd name="connsiteY727" fmla="*/ 813509 h 6863208"/>
              <a:gd name="connsiteX728" fmla="*/ 1001083 w 8090452"/>
              <a:gd name="connsiteY728" fmla="*/ 836610 h 6863208"/>
              <a:gd name="connsiteX729" fmla="*/ 1107069 w 8090452"/>
              <a:gd name="connsiteY729" fmla="*/ 918137 h 6863208"/>
              <a:gd name="connsiteX730" fmla="*/ 1141038 w 8090452"/>
              <a:gd name="connsiteY730" fmla="*/ 941237 h 6863208"/>
              <a:gd name="connsiteX731" fmla="*/ 1036411 w 8090452"/>
              <a:gd name="connsiteY731" fmla="*/ 920855 h 6863208"/>
              <a:gd name="connsiteX732" fmla="*/ 1018068 w 8090452"/>
              <a:gd name="connsiteY732" fmla="*/ 920855 h 6863208"/>
              <a:gd name="connsiteX733" fmla="*/ 1016030 w 8090452"/>
              <a:gd name="connsiteY733" fmla="*/ 919496 h 6863208"/>
              <a:gd name="connsiteX734" fmla="*/ 1015651 w 8090452"/>
              <a:gd name="connsiteY734" fmla="*/ 919552 h 6863208"/>
              <a:gd name="connsiteX735" fmla="*/ 984778 w 8090452"/>
              <a:gd name="connsiteY735" fmla="*/ 896397 h 6863208"/>
              <a:gd name="connsiteX736" fmla="*/ 824439 w 8090452"/>
              <a:gd name="connsiteY736" fmla="*/ 755082 h 6863208"/>
              <a:gd name="connsiteX737" fmla="*/ 828515 w 8090452"/>
              <a:gd name="connsiteY737" fmla="*/ 751006 h 6863208"/>
              <a:gd name="connsiteX738" fmla="*/ 824440 w 8090452"/>
              <a:gd name="connsiteY738" fmla="*/ 736059 h 6863208"/>
              <a:gd name="connsiteX739" fmla="*/ 814928 w 8090452"/>
              <a:gd name="connsiteY739" fmla="*/ 729265 h 6863208"/>
              <a:gd name="connsiteX740" fmla="*/ 819004 w 8090452"/>
              <a:gd name="connsiteY740" fmla="*/ 736058 h 6863208"/>
              <a:gd name="connsiteX741" fmla="*/ 809492 w 8090452"/>
              <a:gd name="connsiteY741" fmla="*/ 731982 h 6863208"/>
              <a:gd name="connsiteX742" fmla="*/ 812210 w 8090452"/>
              <a:gd name="connsiteY742" fmla="*/ 742853 h 6863208"/>
              <a:gd name="connsiteX743" fmla="*/ 766011 w 8090452"/>
              <a:gd name="connsiteY743" fmla="*/ 693936 h 6863208"/>
              <a:gd name="connsiteX744" fmla="*/ 771446 w 8090452"/>
              <a:gd name="connsiteY744" fmla="*/ 658608 h 6863208"/>
              <a:gd name="connsiteX745" fmla="*/ 772805 w 8090452"/>
              <a:gd name="connsiteY745" fmla="*/ 643661 h 6863208"/>
              <a:gd name="connsiteX746" fmla="*/ 767370 w 8090452"/>
              <a:gd name="connsiteY746" fmla="*/ 632791 h 6863208"/>
              <a:gd name="connsiteX747" fmla="*/ 487458 w 8090452"/>
              <a:gd name="connsiteY747" fmla="*/ 616484 h 6863208"/>
              <a:gd name="connsiteX748" fmla="*/ 502405 w 8090452"/>
              <a:gd name="connsiteY748" fmla="*/ 639584 h 6863208"/>
              <a:gd name="connsiteX749" fmla="*/ 522787 w 8090452"/>
              <a:gd name="connsiteY749" fmla="*/ 670837 h 6863208"/>
              <a:gd name="connsiteX750" fmla="*/ 475229 w 8090452"/>
              <a:gd name="connsiteY750" fmla="*/ 639585 h 6863208"/>
              <a:gd name="connsiteX751" fmla="*/ 456206 w 8090452"/>
              <a:gd name="connsiteY751" fmla="*/ 623279 h 6863208"/>
              <a:gd name="connsiteX752" fmla="*/ 487458 w 8090452"/>
              <a:gd name="connsiteY752" fmla="*/ 616484 h 6863208"/>
              <a:gd name="connsiteX753" fmla="*/ 583933 w 8090452"/>
              <a:gd name="connsiteY753" fmla="*/ 612408 h 6863208"/>
              <a:gd name="connsiteX754" fmla="*/ 594803 w 8090452"/>
              <a:gd name="connsiteY754" fmla="*/ 639584 h 6863208"/>
              <a:gd name="connsiteX755" fmla="*/ 611108 w 8090452"/>
              <a:gd name="connsiteY755" fmla="*/ 683065 h 6863208"/>
              <a:gd name="connsiteX756" fmla="*/ 564910 w 8090452"/>
              <a:gd name="connsiteY756" fmla="*/ 623279 h 6863208"/>
              <a:gd name="connsiteX757" fmla="*/ 583933 w 8090452"/>
              <a:gd name="connsiteY757" fmla="*/ 612408 h 6863208"/>
              <a:gd name="connsiteX758" fmla="*/ 1588083 w 8090452"/>
              <a:gd name="connsiteY758" fmla="*/ 611050 h 6863208"/>
              <a:gd name="connsiteX759" fmla="*/ 1579929 w 8090452"/>
              <a:gd name="connsiteY759" fmla="*/ 616486 h 6863208"/>
              <a:gd name="connsiteX760" fmla="*/ 1588083 w 8090452"/>
              <a:gd name="connsiteY760" fmla="*/ 611050 h 6863208"/>
              <a:gd name="connsiteX761" fmla="*/ 520069 w 8090452"/>
              <a:gd name="connsiteY761" fmla="*/ 611050 h 6863208"/>
              <a:gd name="connsiteX762" fmla="*/ 548604 w 8090452"/>
              <a:gd name="connsiteY762" fmla="*/ 625997 h 6863208"/>
              <a:gd name="connsiteX763" fmla="*/ 623338 w 8090452"/>
              <a:gd name="connsiteY763" fmla="*/ 725188 h 6863208"/>
              <a:gd name="connsiteX764" fmla="*/ 631490 w 8090452"/>
              <a:gd name="connsiteY764" fmla="*/ 752365 h 6863208"/>
              <a:gd name="connsiteX765" fmla="*/ 626055 w 8090452"/>
              <a:gd name="connsiteY765" fmla="*/ 746930 h 6863208"/>
              <a:gd name="connsiteX766" fmla="*/ 548604 w 8090452"/>
              <a:gd name="connsiteY766" fmla="*/ 688501 h 6863208"/>
              <a:gd name="connsiteX767" fmla="*/ 547245 w 8090452"/>
              <a:gd name="connsiteY767" fmla="*/ 687142 h 6863208"/>
              <a:gd name="connsiteX768" fmla="*/ 515993 w 8090452"/>
              <a:gd name="connsiteY768" fmla="*/ 636867 h 6863208"/>
              <a:gd name="connsiteX769" fmla="*/ 503764 w 8090452"/>
              <a:gd name="connsiteY769" fmla="*/ 613767 h 6863208"/>
              <a:gd name="connsiteX770" fmla="*/ 520069 w 8090452"/>
              <a:gd name="connsiteY770" fmla="*/ 611050 h 6863208"/>
              <a:gd name="connsiteX771" fmla="*/ 1071059 w 8090452"/>
              <a:gd name="connsiteY771" fmla="*/ 603065 h 6863208"/>
              <a:gd name="connsiteX772" fmla="*/ 1066304 w 8090452"/>
              <a:gd name="connsiteY772" fmla="*/ 605613 h 6863208"/>
              <a:gd name="connsiteX773" fmla="*/ 1077175 w 8090452"/>
              <a:gd name="connsiteY773" fmla="*/ 613766 h 6863208"/>
              <a:gd name="connsiteX774" fmla="*/ 1071059 w 8090452"/>
              <a:gd name="connsiteY774" fmla="*/ 603065 h 6863208"/>
              <a:gd name="connsiteX775" fmla="*/ 616543 w 8090452"/>
              <a:gd name="connsiteY775" fmla="*/ 598821 h 6863208"/>
              <a:gd name="connsiteX776" fmla="*/ 638284 w 8090452"/>
              <a:gd name="connsiteY776" fmla="*/ 617843 h 6863208"/>
              <a:gd name="connsiteX777" fmla="*/ 641002 w 8090452"/>
              <a:gd name="connsiteY777" fmla="*/ 617843 h 6863208"/>
              <a:gd name="connsiteX778" fmla="*/ 662743 w 8090452"/>
              <a:gd name="connsiteY778" fmla="*/ 647737 h 6863208"/>
              <a:gd name="connsiteX779" fmla="*/ 726606 w 8090452"/>
              <a:gd name="connsiteY779" fmla="*/ 744212 h 6863208"/>
              <a:gd name="connsiteX780" fmla="*/ 723888 w 8090452"/>
              <a:gd name="connsiteY780" fmla="*/ 746929 h 6863208"/>
              <a:gd name="connsiteX781" fmla="*/ 744271 w 8090452"/>
              <a:gd name="connsiteY781" fmla="*/ 780899 h 6863208"/>
              <a:gd name="connsiteX782" fmla="*/ 742911 w 8090452"/>
              <a:gd name="connsiteY782" fmla="*/ 768670 h 6863208"/>
              <a:gd name="connsiteX783" fmla="*/ 795905 w 8090452"/>
              <a:gd name="connsiteY783" fmla="*/ 846121 h 6863208"/>
              <a:gd name="connsiteX784" fmla="*/ 816287 w 8090452"/>
              <a:gd name="connsiteY784" fmla="*/ 912702 h 6863208"/>
              <a:gd name="connsiteX785" fmla="*/ 813569 w 8090452"/>
              <a:gd name="connsiteY785" fmla="*/ 915420 h 6863208"/>
              <a:gd name="connsiteX786" fmla="*/ 816286 w 8090452"/>
              <a:gd name="connsiteY786" fmla="*/ 915420 h 6863208"/>
              <a:gd name="connsiteX787" fmla="*/ 817646 w 8090452"/>
              <a:gd name="connsiteY787" fmla="*/ 919496 h 6863208"/>
              <a:gd name="connsiteX788" fmla="*/ 819004 w 8090452"/>
              <a:gd name="connsiteY788" fmla="*/ 920855 h 6863208"/>
              <a:gd name="connsiteX789" fmla="*/ 820363 w 8090452"/>
              <a:gd name="connsiteY789" fmla="*/ 924931 h 6863208"/>
              <a:gd name="connsiteX790" fmla="*/ 780958 w 8090452"/>
              <a:gd name="connsiteY790" fmla="*/ 904549 h 6863208"/>
              <a:gd name="connsiteX791" fmla="*/ 779847 w 8090452"/>
              <a:gd name="connsiteY791" fmla="*/ 901956 h 6863208"/>
              <a:gd name="connsiteX792" fmla="*/ 776881 w 8090452"/>
              <a:gd name="connsiteY792" fmla="*/ 895038 h 6863208"/>
              <a:gd name="connsiteX793" fmla="*/ 771446 w 8090452"/>
              <a:gd name="connsiteY793" fmla="*/ 897756 h 6863208"/>
              <a:gd name="connsiteX794" fmla="*/ 764652 w 8090452"/>
              <a:gd name="connsiteY794" fmla="*/ 893678 h 6863208"/>
              <a:gd name="connsiteX795" fmla="*/ 717094 w 8090452"/>
              <a:gd name="connsiteY795" fmla="*/ 851557 h 6863208"/>
              <a:gd name="connsiteX796" fmla="*/ 680407 w 8090452"/>
              <a:gd name="connsiteY796" fmla="*/ 793128 h 6863208"/>
              <a:gd name="connsiteX797" fmla="*/ 619261 w 8090452"/>
              <a:gd name="connsiteY797" fmla="*/ 702089 h 6863208"/>
              <a:gd name="connsiteX798" fmla="*/ 602955 w 8090452"/>
              <a:gd name="connsiteY798" fmla="*/ 639584 h 6863208"/>
              <a:gd name="connsiteX799" fmla="*/ 590726 w 8090452"/>
              <a:gd name="connsiteY799" fmla="*/ 608332 h 6863208"/>
              <a:gd name="connsiteX800" fmla="*/ 616543 w 8090452"/>
              <a:gd name="connsiteY800" fmla="*/ 598821 h 6863208"/>
              <a:gd name="connsiteX801" fmla="*/ 672255 w 8090452"/>
              <a:gd name="connsiteY801" fmla="*/ 597461 h 6863208"/>
              <a:gd name="connsiteX802" fmla="*/ 710301 w 8090452"/>
              <a:gd name="connsiteY802" fmla="*/ 638226 h 6863208"/>
              <a:gd name="connsiteX803" fmla="*/ 707583 w 8090452"/>
              <a:gd name="connsiteY803" fmla="*/ 665402 h 6863208"/>
              <a:gd name="connsiteX804" fmla="*/ 717094 w 8090452"/>
              <a:gd name="connsiteY804" fmla="*/ 707524 h 6863208"/>
              <a:gd name="connsiteX805" fmla="*/ 672254 w 8090452"/>
              <a:gd name="connsiteY805" fmla="*/ 638226 h 6863208"/>
              <a:gd name="connsiteX806" fmla="*/ 651872 w 8090452"/>
              <a:gd name="connsiteY806" fmla="*/ 609691 h 6863208"/>
              <a:gd name="connsiteX807" fmla="*/ 672255 w 8090452"/>
              <a:gd name="connsiteY807" fmla="*/ 597461 h 6863208"/>
              <a:gd name="connsiteX808" fmla="*/ 677690 w 8090452"/>
              <a:gd name="connsiteY808" fmla="*/ 592027 h 6863208"/>
              <a:gd name="connsiteX809" fmla="*/ 691277 w 8090452"/>
              <a:gd name="connsiteY809" fmla="*/ 608331 h 6863208"/>
              <a:gd name="connsiteX810" fmla="*/ 676331 w 8090452"/>
              <a:gd name="connsiteY810" fmla="*/ 593385 h 6863208"/>
              <a:gd name="connsiteX811" fmla="*/ 677690 w 8090452"/>
              <a:gd name="connsiteY811" fmla="*/ 592027 h 6863208"/>
              <a:gd name="connsiteX812" fmla="*/ 751065 w 8090452"/>
              <a:gd name="connsiteY812" fmla="*/ 562133 h 6863208"/>
              <a:gd name="connsiteX813" fmla="*/ 820363 w 8090452"/>
              <a:gd name="connsiteY813" fmla="*/ 639585 h 6863208"/>
              <a:gd name="connsiteX814" fmla="*/ 956242 w 8090452"/>
              <a:gd name="connsiteY814" fmla="*/ 799922 h 6863208"/>
              <a:gd name="connsiteX815" fmla="*/ 976625 w 8090452"/>
              <a:gd name="connsiteY815" fmla="*/ 817587 h 6863208"/>
              <a:gd name="connsiteX816" fmla="*/ 957601 w 8090452"/>
              <a:gd name="connsiteY816" fmla="*/ 806716 h 6863208"/>
              <a:gd name="connsiteX817" fmla="*/ 886944 w 8090452"/>
              <a:gd name="connsiteY817" fmla="*/ 752365 h 6863208"/>
              <a:gd name="connsiteX818" fmla="*/ 888303 w 8090452"/>
              <a:gd name="connsiteY818" fmla="*/ 751006 h 6863208"/>
              <a:gd name="connsiteX819" fmla="*/ 882867 w 8090452"/>
              <a:gd name="connsiteY819" fmla="*/ 748288 h 6863208"/>
              <a:gd name="connsiteX820" fmla="*/ 819004 w 8090452"/>
              <a:gd name="connsiteY820" fmla="*/ 684425 h 6863208"/>
              <a:gd name="connsiteX821" fmla="*/ 786393 w 8090452"/>
              <a:gd name="connsiteY821" fmla="*/ 649096 h 6863208"/>
              <a:gd name="connsiteX822" fmla="*/ 774164 w 8090452"/>
              <a:gd name="connsiteY822" fmla="*/ 634149 h 6863208"/>
              <a:gd name="connsiteX823" fmla="*/ 778240 w 8090452"/>
              <a:gd name="connsiteY823" fmla="*/ 621920 h 6863208"/>
              <a:gd name="connsiteX824" fmla="*/ 768729 w 8090452"/>
              <a:gd name="connsiteY824" fmla="*/ 623279 h 6863208"/>
              <a:gd name="connsiteX825" fmla="*/ 770087 w 8090452"/>
              <a:gd name="connsiteY825" fmla="*/ 627355 h 6863208"/>
              <a:gd name="connsiteX826" fmla="*/ 761934 w 8090452"/>
              <a:gd name="connsiteY826" fmla="*/ 619202 h 6863208"/>
              <a:gd name="connsiteX827" fmla="*/ 751065 w 8090452"/>
              <a:gd name="connsiteY827" fmla="*/ 562133 h 6863208"/>
              <a:gd name="connsiteX828" fmla="*/ 695354 w 8090452"/>
              <a:gd name="connsiteY828" fmla="*/ 411309 h 6863208"/>
              <a:gd name="connsiteX829" fmla="*/ 787752 w 8090452"/>
              <a:gd name="connsiteY829" fmla="*/ 449355 h 6863208"/>
              <a:gd name="connsiteX830" fmla="*/ 793187 w 8090452"/>
              <a:gd name="connsiteY830" fmla="*/ 495555 h 6863208"/>
              <a:gd name="connsiteX831" fmla="*/ 775523 w 8090452"/>
              <a:gd name="connsiteY831" fmla="*/ 491478 h 6863208"/>
              <a:gd name="connsiteX832" fmla="*/ 742912 w 8090452"/>
              <a:gd name="connsiteY832" fmla="*/ 439844 h 6863208"/>
              <a:gd name="connsiteX833" fmla="*/ 684483 w 8090452"/>
              <a:gd name="connsiteY833" fmla="*/ 416745 h 6863208"/>
              <a:gd name="connsiteX834" fmla="*/ 695354 w 8090452"/>
              <a:gd name="connsiteY834" fmla="*/ 411309 h 6863208"/>
              <a:gd name="connsiteX835" fmla="*/ 514217 w 8090452"/>
              <a:gd name="connsiteY835" fmla="*/ 407257 h 6863208"/>
              <a:gd name="connsiteX836" fmla="*/ 535865 w 8090452"/>
              <a:gd name="connsiteY836" fmla="*/ 409102 h 6863208"/>
              <a:gd name="connsiteX837" fmla="*/ 594803 w 8090452"/>
              <a:gd name="connsiteY837" fmla="*/ 433050 h 6863208"/>
              <a:gd name="connsiteX838" fmla="*/ 641001 w 8090452"/>
              <a:gd name="connsiteY838" fmla="*/ 473815 h 6863208"/>
              <a:gd name="connsiteX839" fmla="*/ 608391 w 8090452"/>
              <a:gd name="connsiteY839" fmla="*/ 468378 h 6863208"/>
              <a:gd name="connsiteX840" fmla="*/ 594803 w 8090452"/>
              <a:gd name="connsiteY840" fmla="*/ 449356 h 6863208"/>
              <a:gd name="connsiteX841" fmla="*/ 551321 w 8090452"/>
              <a:gd name="connsiteY841" fmla="*/ 443920 h 6863208"/>
              <a:gd name="connsiteX842" fmla="*/ 573062 w 8090452"/>
              <a:gd name="connsiteY842" fmla="*/ 433050 h 6863208"/>
              <a:gd name="connsiteX843" fmla="*/ 527202 w 8090452"/>
              <a:gd name="connsiteY843" fmla="*/ 422732 h 6863208"/>
              <a:gd name="connsiteX844" fmla="*/ 511916 w 8090452"/>
              <a:gd name="connsiteY844" fmla="*/ 404515 h 6863208"/>
              <a:gd name="connsiteX845" fmla="*/ 514217 w 8090452"/>
              <a:gd name="connsiteY845" fmla="*/ 407257 h 6863208"/>
              <a:gd name="connsiteX846" fmla="*/ 500750 w 8090452"/>
              <a:gd name="connsiteY846" fmla="*/ 406111 h 6863208"/>
              <a:gd name="connsiteX847" fmla="*/ 524314 w 8090452"/>
              <a:gd name="connsiteY847" fmla="*/ 344925 h 6863208"/>
              <a:gd name="connsiteX848" fmla="*/ 518709 w 8090452"/>
              <a:gd name="connsiteY848" fmla="*/ 348831 h 6863208"/>
              <a:gd name="connsiteX849" fmla="*/ 530939 w 8090452"/>
              <a:gd name="connsiteY849" fmla="*/ 350191 h 6863208"/>
              <a:gd name="connsiteX850" fmla="*/ 524314 w 8090452"/>
              <a:gd name="connsiteY850" fmla="*/ 344925 h 6863208"/>
              <a:gd name="connsiteX851" fmla="*/ 486099 w 8090452"/>
              <a:gd name="connsiteY851" fmla="*/ 329782 h 6863208"/>
              <a:gd name="connsiteX852" fmla="*/ 613825 w 8090452"/>
              <a:gd name="connsiteY852" fmla="*/ 375982 h 6863208"/>
              <a:gd name="connsiteX853" fmla="*/ 641002 w 8090452"/>
              <a:gd name="connsiteY853" fmla="*/ 435767 h 6863208"/>
              <a:gd name="connsiteX854" fmla="*/ 654590 w 8090452"/>
              <a:gd name="connsiteY854" fmla="*/ 479249 h 6863208"/>
              <a:gd name="connsiteX855" fmla="*/ 650513 w 8090452"/>
              <a:gd name="connsiteY855" fmla="*/ 477890 h 6863208"/>
              <a:gd name="connsiteX856" fmla="*/ 593444 w 8090452"/>
              <a:gd name="connsiteY856" fmla="*/ 423538 h 6863208"/>
              <a:gd name="connsiteX857" fmla="*/ 476587 w 8090452"/>
              <a:gd name="connsiteY857" fmla="*/ 390928 h 6863208"/>
              <a:gd name="connsiteX858" fmla="*/ 482022 w 8090452"/>
              <a:gd name="connsiteY858" fmla="*/ 404515 h 6863208"/>
              <a:gd name="connsiteX859" fmla="*/ 500750 w 8090452"/>
              <a:gd name="connsiteY859" fmla="*/ 406111 h 6863208"/>
              <a:gd name="connsiteX860" fmla="*/ 483381 w 8090452"/>
              <a:gd name="connsiteY860" fmla="*/ 408593 h 6863208"/>
              <a:gd name="connsiteX861" fmla="*/ 454847 w 8090452"/>
              <a:gd name="connsiteY861" fmla="*/ 404515 h 6863208"/>
              <a:gd name="connsiteX862" fmla="*/ 486099 w 8090452"/>
              <a:gd name="connsiteY862" fmla="*/ 329782 h 6863208"/>
              <a:gd name="connsiteX863" fmla="*/ 507840 w 8090452"/>
              <a:gd name="connsiteY863" fmla="*/ 269995 h 6863208"/>
              <a:gd name="connsiteX864" fmla="*/ 661384 w 8090452"/>
              <a:gd name="connsiteY864" fmla="*/ 322987 h 6863208"/>
              <a:gd name="connsiteX865" fmla="*/ 759217 w 8090452"/>
              <a:gd name="connsiteY865" fmla="*/ 355599 h 6863208"/>
              <a:gd name="connsiteX866" fmla="*/ 790470 w 8090452"/>
              <a:gd name="connsiteY866" fmla="*/ 356957 h 6863208"/>
              <a:gd name="connsiteX867" fmla="*/ 797264 w 8090452"/>
              <a:gd name="connsiteY867" fmla="*/ 363751 h 6863208"/>
              <a:gd name="connsiteX868" fmla="*/ 808134 w 8090452"/>
              <a:gd name="connsiteY868" fmla="*/ 437126 h 6863208"/>
              <a:gd name="connsiteX869" fmla="*/ 791828 w 8090452"/>
              <a:gd name="connsiteY869" fmla="*/ 442561 h 6863208"/>
              <a:gd name="connsiteX870" fmla="*/ 693995 w 8090452"/>
              <a:gd name="connsiteY870" fmla="*/ 401797 h 6863208"/>
              <a:gd name="connsiteX871" fmla="*/ 651872 w 8090452"/>
              <a:gd name="connsiteY871" fmla="*/ 373263 h 6863208"/>
              <a:gd name="connsiteX872" fmla="*/ 654590 w 8090452"/>
              <a:gd name="connsiteY872" fmla="*/ 384133 h 6863208"/>
              <a:gd name="connsiteX873" fmla="*/ 638285 w 8090452"/>
              <a:gd name="connsiteY873" fmla="*/ 375981 h 6863208"/>
              <a:gd name="connsiteX874" fmla="*/ 615185 w 8090452"/>
              <a:gd name="connsiteY874" fmla="*/ 366469 h 6863208"/>
              <a:gd name="connsiteX875" fmla="*/ 605673 w 8090452"/>
              <a:gd name="connsiteY875" fmla="*/ 359675 h 6863208"/>
              <a:gd name="connsiteX876" fmla="*/ 607032 w 8090452"/>
              <a:gd name="connsiteY876" fmla="*/ 352881 h 6863208"/>
              <a:gd name="connsiteX877" fmla="*/ 604314 w 8090452"/>
              <a:gd name="connsiteY877" fmla="*/ 361033 h 6863208"/>
              <a:gd name="connsiteX878" fmla="*/ 488817 w 8090452"/>
              <a:gd name="connsiteY878" fmla="*/ 318911 h 6863208"/>
              <a:gd name="connsiteX879" fmla="*/ 507840 w 8090452"/>
              <a:gd name="connsiteY879" fmla="*/ 269995 h 6863208"/>
              <a:gd name="connsiteX880" fmla="*/ 859768 w 8090452"/>
              <a:gd name="connsiteY880" fmla="*/ 230589 h 6863208"/>
              <a:gd name="connsiteX881" fmla="*/ 859767 w 8090452"/>
              <a:gd name="connsiteY881" fmla="*/ 244177 h 6863208"/>
              <a:gd name="connsiteX882" fmla="*/ 852974 w 8090452"/>
              <a:gd name="connsiteY882" fmla="*/ 291735 h 6863208"/>
              <a:gd name="connsiteX883" fmla="*/ 835309 w 8090452"/>
              <a:gd name="connsiteY883" fmla="*/ 268636 h 6863208"/>
              <a:gd name="connsiteX884" fmla="*/ 859768 w 8090452"/>
              <a:gd name="connsiteY884" fmla="*/ 230589 h 6863208"/>
              <a:gd name="connsiteX885" fmla="*/ 818532 w 8090452"/>
              <a:gd name="connsiteY885" fmla="*/ 130036 h 6863208"/>
              <a:gd name="connsiteX886" fmla="*/ 850256 w 8090452"/>
              <a:gd name="connsiteY886" fmla="*/ 136832 h 6863208"/>
              <a:gd name="connsiteX887" fmla="*/ 1020106 w 8090452"/>
              <a:gd name="connsiteY887" fmla="*/ 154497 h 6863208"/>
              <a:gd name="connsiteX888" fmla="*/ 1019191 w 8090452"/>
              <a:gd name="connsiteY888" fmla="*/ 151754 h 6863208"/>
              <a:gd name="connsiteX889" fmla="*/ 1020106 w 8090452"/>
              <a:gd name="connsiteY889" fmla="*/ 151779 h 6863208"/>
              <a:gd name="connsiteX890" fmla="*/ 1039129 w 8090452"/>
              <a:gd name="connsiteY890" fmla="*/ 189826 h 6863208"/>
              <a:gd name="connsiteX891" fmla="*/ 1052717 w 8090452"/>
              <a:gd name="connsiteY891" fmla="*/ 197978 h 6863208"/>
              <a:gd name="connsiteX892" fmla="*/ 1067664 w 8090452"/>
              <a:gd name="connsiteY892" fmla="*/ 250971 h 6863208"/>
              <a:gd name="connsiteX893" fmla="*/ 1063587 w 8090452"/>
              <a:gd name="connsiteY893" fmla="*/ 252330 h 6863208"/>
              <a:gd name="connsiteX894" fmla="*/ 1070381 w 8090452"/>
              <a:gd name="connsiteY894" fmla="*/ 256407 h 6863208"/>
              <a:gd name="connsiteX895" fmla="*/ 1105710 w 8090452"/>
              <a:gd name="connsiteY895" fmla="*/ 367828 h 6863208"/>
              <a:gd name="connsiteX896" fmla="*/ 1165496 w 8090452"/>
              <a:gd name="connsiteY896" fmla="*/ 433050 h 6863208"/>
              <a:gd name="connsiteX897" fmla="*/ 1162779 w 8090452"/>
              <a:gd name="connsiteY897" fmla="*/ 435767 h 6863208"/>
              <a:gd name="connsiteX898" fmla="*/ 1207619 w 8090452"/>
              <a:gd name="connsiteY898" fmla="*/ 548545 h 6863208"/>
              <a:gd name="connsiteX899" fmla="*/ 1238872 w 8090452"/>
              <a:gd name="connsiteY899" fmla="*/ 566209 h 6863208"/>
              <a:gd name="connsiteX900" fmla="*/ 1232078 w 8090452"/>
              <a:gd name="connsiteY900" fmla="*/ 578438 h 6863208"/>
              <a:gd name="connsiteX901" fmla="*/ 1244646 w 8090452"/>
              <a:gd name="connsiteY901" fmla="*/ 598821 h 6863208"/>
              <a:gd name="connsiteX902" fmla="*/ 1250508 w 8090452"/>
              <a:gd name="connsiteY902" fmla="*/ 617330 h 6863208"/>
              <a:gd name="connsiteX903" fmla="*/ 1226643 w 8090452"/>
              <a:gd name="connsiteY903" fmla="*/ 611050 h 6863208"/>
              <a:gd name="connsiteX904" fmla="*/ 1144488 w 8090452"/>
              <a:gd name="connsiteY904" fmla="*/ 583415 h 6863208"/>
              <a:gd name="connsiteX905" fmla="*/ 1075986 w 8090452"/>
              <a:gd name="connsiteY905" fmla="*/ 559585 h 6863208"/>
              <a:gd name="connsiteX906" fmla="*/ 924990 w 8090452"/>
              <a:gd name="connsiteY906" fmla="*/ 496914 h 6863208"/>
              <a:gd name="connsiteX907" fmla="*/ 847539 w 8090452"/>
              <a:gd name="connsiteY907" fmla="*/ 462944 h 6863208"/>
              <a:gd name="connsiteX908" fmla="*/ 814928 w 8090452"/>
              <a:gd name="connsiteY908" fmla="*/ 430333 h 6863208"/>
              <a:gd name="connsiteX909" fmla="*/ 828515 w 8090452"/>
              <a:gd name="connsiteY909" fmla="*/ 405874 h 6863208"/>
              <a:gd name="connsiteX910" fmla="*/ 850256 w 8090452"/>
              <a:gd name="connsiteY910" fmla="*/ 400439 h 6863208"/>
              <a:gd name="connsiteX911" fmla="*/ 865204 w 8090452"/>
              <a:gd name="connsiteY911" fmla="*/ 352881 h 6863208"/>
              <a:gd name="connsiteX912" fmla="*/ 857051 w 8090452"/>
              <a:gd name="connsiteY912" fmla="*/ 303965 h 6863208"/>
              <a:gd name="connsiteX913" fmla="*/ 866562 w 8090452"/>
              <a:gd name="connsiteY913" fmla="*/ 245536 h 6863208"/>
              <a:gd name="connsiteX914" fmla="*/ 862486 w 8090452"/>
              <a:gd name="connsiteY914" fmla="*/ 219719 h 6863208"/>
              <a:gd name="connsiteX915" fmla="*/ 866562 w 8090452"/>
              <a:gd name="connsiteY915" fmla="*/ 193901 h 6863208"/>
              <a:gd name="connsiteX916" fmla="*/ 843462 w 8090452"/>
              <a:gd name="connsiteY916" fmla="*/ 168085 h 6863208"/>
              <a:gd name="connsiteX917" fmla="*/ 791829 w 8090452"/>
              <a:gd name="connsiteY917" fmla="*/ 127321 h 6863208"/>
              <a:gd name="connsiteX918" fmla="*/ 810851 w 8090452"/>
              <a:gd name="connsiteY918" fmla="*/ 132756 h 6863208"/>
              <a:gd name="connsiteX919" fmla="*/ 833951 w 8090452"/>
              <a:gd name="connsiteY919" fmla="*/ 164009 h 6863208"/>
              <a:gd name="connsiteX920" fmla="*/ 819004 w 8090452"/>
              <a:gd name="connsiteY920" fmla="*/ 154496 h 6863208"/>
              <a:gd name="connsiteX921" fmla="*/ 799982 w 8090452"/>
              <a:gd name="connsiteY921" fmla="*/ 157215 h 6863208"/>
              <a:gd name="connsiteX922" fmla="*/ 791829 w 8090452"/>
              <a:gd name="connsiteY922" fmla="*/ 127321 h 6863208"/>
              <a:gd name="connsiteX923" fmla="*/ 779599 w 8090452"/>
              <a:gd name="connsiteY923" fmla="*/ 104222 h 6863208"/>
              <a:gd name="connsiteX924" fmla="*/ 802699 w 8090452"/>
              <a:gd name="connsiteY924" fmla="*/ 121885 h 6863208"/>
              <a:gd name="connsiteX925" fmla="*/ 789110 w 8090452"/>
              <a:gd name="connsiteY925" fmla="*/ 119168 h 6863208"/>
              <a:gd name="connsiteX926" fmla="*/ 779599 w 8090452"/>
              <a:gd name="connsiteY926" fmla="*/ 104222 h 6863208"/>
              <a:gd name="connsiteX927" fmla="*/ 590727 w 8090452"/>
              <a:gd name="connsiteY927" fmla="*/ 59382 h 6863208"/>
              <a:gd name="connsiteX928" fmla="*/ 680408 w 8090452"/>
              <a:gd name="connsiteY928" fmla="*/ 94710 h 6863208"/>
              <a:gd name="connsiteX929" fmla="*/ 683124 w 8090452"/>
              <a:gd name="connsiteY929" fmla="*/ 108298 h 6863208"/>
              <a:gd name="connsiteX930" fmla="*/ 706224 w 8090452"/>
              <a:gd name="connsiteY930" fmla="*/ 109657 h 6863208"/>
              <a:gd name="connsiteX931" fmla="*/ 674971 w 8090452"/>
              <a:gd name="connsiteY931" fmla="*/ 168085 h 6863208"/>
              <a:gd name="connsiteX932" fmla="*/ 710301 w 8090452"/>
              <a:gd name="connsiteY932" fmla="*/ 111015 h 6863208"/>
              <a:gd name="connsiteX933" fmla="*/ 718454 w 8090452"/>
              <a:gd name="connsiteY933" fmla="*/ 111015 h 6863208"/>
              <a:gd name="connsiteX934" fmla="*/ 721171 w 8090452"/>
              <a:gd name="connsiteY934" fmla="*/ 146344 h 6863208"/>
              <a:gd name="connsiteX935" fmla="*/ 782317 w 8090452"/>
              <a:gd name="connsiteY935" fmla="*/ 280865 h 6863208"/>
              <a:gd name="connsiteX936" fmla="*/ 776882 w 8090452"/>
              <a:gd name="connsiteY936" fmla="*/ 346087 h 6863208"/>
              <a:gd name="connsiteX937" fmla="*/ 753782 w 8090452"/>
              <a:gd name="connsiteY937" fmla="*/ 344728 h 6863208"/>
              <a:gd name="connsiteX938" fmla="*/ 658666 w 8090452"/>
              <a:gd name="connsiteY938" fmla="*/ 309400 h 6863208"/>
              <a:gd name="connsiteX939" fmla="*/ 514634 w 8090452"/>
              <a:gd name="connsiteY939" fmla="*/ 252330 h 6863208"/>
              <a:gd name="connsiteX940" fmla="*/ 528222 w 8090452"/>
              <a:gd name="connsiteY940" fmla="*/ 200696 h 6863208"/>
              <a:gd name="connsiteX941" fmla="*/ 535016 w 8090452"/>
              <a:gd name="connsiteY941" fmla="*/ 199337 h 6863208"/>
              <a:gd name="connsiteX942" fmla="*/ 537733 w 8090452"/>
              <a:gd name="connsiteY942" fmla="*/ 191185 h 6863208"/>
              <a:gd name="connsiteX943" fmla="*/ 532298 w 8090452"/>
              <a:gd name="connsiteY943" fmla="*/ 188467 h 6863208"/>
              <a:gd name="connsiteX944" fmla="*/ 539092 w 8090452"/>
              <a:gd name="connsiteY944" fmla="*/ 165367 h 6863208"/>
              <a:gd name="connsiteX945" fmla="*/ 574421 w 8090452"/>
              <a:gd name="connsiteY945" fmla="*/ 162650 h 6863208"/>
              <a:gd name="connsiteX946" fmla="*/ 590727 w 8090452"/>
              <a:gd name="connsiteY946" fmla="*/ 59382 h 6863208"/>
              <a:gd name="connsiteX947" fmla="*/ 1373675 w 8090452"/>
              <a:gd name="connsiteY947" fmla="*/ 0 h 6863208"/>
              <a:gd name="connsiteX948" fmla="*/ 8090452 w 8090452"/>
              <a:gd name="connsiteY948" fmla="*/ 0 h 6863208"/>
              <a:gd name="connsiteX949" fmla="*/ 8090452 w 8090452"/>
              <a:gd name="connsiteY949" fmla="*/ 6863208 h 6863208"/>
              <a:gd name="connsiteX950" fmla="*/ 0 w 8090452"/>
              <a:gd name="connsiteY950" fmla="*/ 6863208 h 6863208"/>
              <a:gd name="connsiteX951" fmla="*/ 0 w 8090452"/>
              <a:gd name="connsiteY951" fmla="*/ 1585551 h 6863208"/>
              <a:gd name="connsiteX952" fmla="*/ 1178 w 8090452"/>
              <a:gd name="connsiteY952" fmla="*/ 1586154 h 6863208"/>
              <a:gd name="connsiteX953" fmla="*/ 5085 w 8090452"/>
              <a:gd name="connsiteY953" fmla="*/ 1590740 h 6863208"/>
              <a:gd name="connsiteX954" fmla="*/ 9162 w 8090452"/>
              <a:gd name="connsiteY954" fmla="*/ 1581229 h 6863208"/>
              <a:gd name="connsiteX955" fmla="*/ 2197 w 8090452"/>
              <a:gd name="connsiteY955" fmla="*/ 1583437 h 6863208"/>
              <a:gd name="connsiteX956" fmla="*/ 0 w 8090452"/>
              <a:gd name="connsiteY956" fmla="*/ 1583203 h 6863208"/>
              <a:gd name="connsiteX957" fmla="*/ 0 w 8090452"/>
              <a:gd name="connsiteY957" fmla="*/ 1471498 h 6863208"/>
              <a:gd name="connsiteX958" fmla="*/ 3217 w 8090452"/>
              <a:gd name="connsiteY958" fmla="*/ 1477791 h 6863208"/>
              <a:gd name="connsiteX959" fmla="*/ 28185 w 8090452"/>
              <a:gd name="connsiteY959" fmla="*/ 1483397 h 6863208"/>
              <a:gd name="connsiteX960" fmla="*/ 32262 w 8090452"/>
              <a:gd name="connsiteY960" fmla="*/ 1490190 h 6863208"/>
              <a:gd name="connsiteX961" fmla="*/ 47208 w 8090452"/>
              <a:gd name="connsiteY961" fmla="*/ 1477961 h 6863208"/>
              <a:gd name="connsiteX962" fmla="*/ 49926 w 8090452"/>
              <a:gd name="connsiteY962" fmla="*/ 1467091 h 6863208"/>
              <a:gd name="connsiteX963" fmla="*/ 48567 w 8090452"/>
              <a:gd name="connsiteY963" fmla="*/ 1454862 h 6863208"/>
              <a:gd name="connsiteX964" fmla="*/ 39055 w 8090452"/>
              <a:gd name="connsiteY964" fmla="*/ 1448068 h 6863208"/>
              <a:gd name="connsiteX965" fmla="*/ 40414 w 8090452"/>
              <a:gd name="connsiteY965" fmla="*/ 1441274 h 6863208"/>
              <a:gd name="connsiteX966" fmla="*/ 33620 w 8090452"/>
              <a:gd name="connsiteY966" fmla="*/ 1437197 h 6863208"/>
              <a:gd name="connsiteX967" fmla="*/ 24109 w 8090452"/>
              <a:gd name="connsiteY967" fmla="*/ 1438556 h 6863208"/>
              <a:gd name="connsiteX968" fmla="*/ 21391 w 8090452"/>
              <a:gd name="connsiteY968" fmla="*/ 1430404 h 6863208"/>
              <a:gd name="connsiteX969" fmla="*/ 10520 w 8090452"/>
              <a:gd name="connsiteY969" fmla="*/ 1430404 h 6863208"/>
              <a:gd name="connsiteX970" fmla="*/ 6954 w 8090452"/>
              <a:gd name="connsiteY970" fmla="*/ 1437367 h 6863208"/>
              <a:gd name="connsiteX971" fmla="*/ 0 w 8090452"/>
              <a:gd name="connsiteY971" fmla="*/ 1437231 h 6863208"/>
              <a:gd name="connsiteX972" fmla="*/ 0 w 8090452"/>
              <a:gd name="connsiteY972" fmla="*/ 1186711 h 6863208"/>
              <a:gd name="connsiteX973" fmla="*/ 52642 w 8090452"/>
              <a:gd name="connsiteY973" fmla="*/ 1293165 h 6863208"/>
              <a:gd name="connsiteX974" fmla="*/ 63513 w 8090452"/>
              <a:gd name="connsiteY974" fmla="*/ 1363823 h 6863208"/>
              <a:gd name="connsiteX975" fmla="*/ 94765 w 8090452"/>
              <a:gd name="connsiteY975" fmla="*/ 1520085 h 6863208"/>
              <a:gd name="connsiteX976" fmla="*/ 94596 w 8090452"/>
              <a:gd name="connsiteY976" fmla="*/ 1661229 h 6863208"/>
              <a:gd name="connsiteX977" fmla="*/ 74488 w 8090452"/>
              <a:gd name="connsiteY977" fmla="*/ 1758302 h 6863208"/>
              <a:gd name="connsiteX978" fmla="*/ 61305 w 8090452"/>
              <a:gd name="connsiteY978" fmla="*/ 1748530 h 6863208"/>
              <a:gd name="connsiteX979" fmla="*/ 45849 w 8090452"/>
              <a:gd name="connsiteY979" fmla="*/ 1742925 h 6863208"/>
              <a:gd name="connsiteX980" fmla="*/ 61304 w 8090452"/>
              <a:gd name="connsiteY980" fmla="*/ 1753626 h 6863208"/>
              <a:gd name="connsiteX981" fmla="*/ 74404 w 8090452"/>
              <a:gd name="connsiteY981" fmla="*/ 1758711 h 6863208"/>
              <a:gd name="connsiteX982" fmla="*/ 70500 w 8090452"/>
              <a:gd name="connsiteY982" fmla="*/ 1777558 h 6863208"/>
              <a:gd name="connsiteX983" fmla="*/ 67083 w 8090452"/>
              <a:gd name="connsiteY983" fmla="*/ 1778136 h 6863208"/>
              <a:gd name="connsiteX984" fmla="*/ 70307 w 8090452"/>
              <a:gd name="connsiteY984" fmla="*/ 1778255 h 6863208"/>
              <a:gd name="connsiteX985" fmla="*/ 70362 w 8090452"/>
              <a:gd name="connsiteY985" fmla="*/ 1778224 h 6863208"/>
              <a:gd name="connsiteX986" fmla="*/ 68948 w 8090452"/>
              <a:gd name="connsiteY986" fmla="*/ 1785049 h 6863208"/>
              <a:gd name="connsiteX987" fmla="*/ 70569 w 8090452"/>
              <a:gd name="connsiteY987" fmla="*/ 1778109 h 6863208"/>
              <a:gd name="connsiteX988" fmla="*/ 72027 w 8090452"/>
              <a:gd name="connsiteY988" fmla="*/ 1777300 h 6863208"/>
              <a:gd name="connsiteX989" fmla="*/ 70705 w 8090452"/>
              <a:gd name="connsiteY989" fmla="*/ 1777523 h 6863208"/>
              <a:gd name="connsiteX990" fmla="*/ 75042 w 8090452"/>
              <a:gd name="connsiteY990" fmla="*/ 1758959 h 6863208"/>
              <a:gd name="connsiteX991" fmla="*/ 75742 w 8090452"/>
              <a:gd name="connsiteY991" fmla="*/ 1759231 h 6863208"/>
              <a:gd name="connsiteX992" fmla="*/ 75092 w 8090452"/>
              <a:gd name="connsiteY992" fmla="*/ 1758749 h 6863208"/>
              <a:gd name="connsiteX993" fmla="*/ 97313 w 8090452"/>
              <a:gd name="connsiteY993" fmla="*/ 1663607 h 6863208"/>
              <a:gd name="connsiteX994" fmla="*/ 100200 w 8090452"/>
              <a:gd name="connsiteY994" fmla="*/ 1522802 h 6863208"/>
              <a:gd name="connsiteX995" fmla="*/ 71666 w 8090452"/>
              <a:gd name="connsiteY995" fmla="*/ 1366541 h 6863208"/>
              <a:gd name="connsiteX996" fmla="*/ 63514 w 8090452"/>
              <a:gd name="connsiteY996" fmla="*/ 1309471 h 6863208"/>
              <a:gd name="connsiteX997" fmla="*/ 119224 w 8090452"/>
              <a:gd name="connsiteY997" fmla="*/ 1395075 h 6863208"/>
              <a:gd name="connsiteX998" fmla="*/ 111071 w 8090452"/>
              <a:gd name="connsiteY998" fmla="*/ 1530955 h 6863208"/>
              <a:gd name="connsiteX999" fmla="*/ 157270 w 8090452"/>
              <a:gd name="connsiteY999" fmla="*/ 1857065 h 6863208"/>
              <a:gd name="connsiteX1000" fmla="*/ 115147 w 8090452"/>
              <a:gd name="connsiteY1000" fmla="*/ 1532314 h 6863208"/>
              <a:gd name="connsiteX1001" fmla="*/ 124659 w 8090452"/>
              <a:gd name="connsiteY1001" fmla="*/ 1400511 h 6863208"/>
              <a:gd name="connsiteX1002" fmla="*/ 200751 w 8090452"/>
              <a:gd name="connsiteY1002" fmla="*/ 1517367 h 6863208"/>
              <a:gd name="connsiteX1003" fmla="*/ 214339 w 8090452"/>
              <a:gd name="connsiteY1003" fmla="*/ 1539107 h 6863208"/>
              <a:gd name="connsiteX1004" fmla="*/ 244233 w 8090452"/>
              <a:gd name="connsiteY1004" fmla="*/ 1694010 h 6863208"/>
              <a:gd name="connsiteX1005" fmla="*/ 218416 w 8090452"/>
              <a:gd name="connsiteY1005" fmla="*/ 1545902 h 6863208"/>
              <a:gd name="connsiteX1006" fmla="*/ 264615 w 8090452"/>
              <a:gd name="connsiteY1006" fmla="*/ 1641017 h 6863208"/>
              <a:gd name="connsiteX1007" fmla="*/ 327119 w 8090452"/>
              <a:gd name="connsiteY1007" fmla="*/ 1880165 h 6863208"/>
              <a:gd name="connsiteX1008" fmla="*/ 348860 w 8090452"/>
              <a:gd name="connsiteY1008" fmla="*/ 2105725 h 6863208"/>
              <a:gd name="connsiteX1009" fmla="*/ 381472 w 8090452"/>
              <a:gd name="connsiteY1009" fmla="*/ 2336722 h 6863208"/>
              <a:gd name="connsiteX1010" fmla="*/ 473870 w 8090452"/>
              <a:gd name="connsiteY1010" fmla="*/ 2581305 h 6863208"/>
              <a:gd name="connsiteX1011" fmla="*/ 382829 w 8090452"/>
              <a:gd name="connsiteY1011" fmla="*/ 2338079 h 6863208"/>
              <a:gd name="connsiteX1012" fmla="*/ 352937 w 8090452"/>
              <a:gd name="connsiteY1012" fmla="*/ 2109802 h 6863208"/>
              <a:gd name="connsiteX1013" fmla="*/ 272768 w 8090452"/>
              <a:gd name="connsiteY1013" fmla="*/ 1643735 h 6863208"/>
              <a:gd name="connsiteX1014" fmla="*/ 271409 w 8090452"/>
              <a:gd name="connsiteY1014" fmla="*/ 1639658 h 6863208"/>
              <a:gd name="connsiteX1015" fmla="*/ 280920 w 8090452"/>
              <a:gd name="connsiteY1015" fmla="*/ 1654605 h 6863208"/>
              <a:gd name="connsiteX1016" fmla="*/ 384189 w 8090452"/>
              <a:gd name="connsiteY1016" fmla="*/ 1776897 h 6863208"/>
              <a:gd name="connsiteX1017" fmla="*/ 282279 w 8090452"/>
              <a:gd name="connsiteY1017" fmla="*/ 1653246 h 6863208"/>
              <a:gd name="connsiteX1018" fmla="*/ 265974 w 8090452"/>
              <a:gd name="connsiteY1018" fmla="*/ 1626070 h 6863208"/>
              <a:gd name="connsiteX1019" fmla="*/ 246950 w 8090452"/>
              <a:gd name="connsiteY1019" fmla="*/ 1582589 h 6863208"/>
              <a:gd name="connsiteX1020" fmla="*/ 225210 w 8090452"/>
              <a:gd name="connsiteY1020" fmla="*/ 1506496 h 6863208"/>
              <a:gd name="connsiteX1021" fmla="*/ 211622 w 8090452"/>
              <a:gd name="connsiteY1021" fmla="*/ 1397793 h 6863208"/>
              <a:gd name="connsiteX1022" fmla="*/ 218416 w 8090452"/>
              <a:gd name="connsiteY1022" fmla="*/ 1325777 h 6863208"/>
              <a:gd name="connsiteX1023" fmla="*/ 215698 w 8090452"/>
              <a:gd name="connsiteY1023" fmla="*/ 1203485 h 6863208"/>
              <a:gd name="connsiteX1024" fmla="*/ 183087 w 8090452"/>
              <a:gd name="connsiteY1024" fmla="*/ 1119239 h 6863208"/>
              <a:gd name="connsiteX1025" fmla="*/ 184446 w 8090452"/>
              <a:gd name="connsiteY1025" fmla="*/ 1117880 h 6863208"/>
              <a:gd name="connsiteX1026" fmla="*/ 173576 w 8090452"/>
              <a:gd name="connsiteY1026" fmla="*/ 1101575 h 6863208"/>
              <a:gd name="connsiteX1027" fmla="*/ 151835 w 8090452"/>
              <a:gd name="connsiteY1027" fmla="*/ 1066246 h 6863208"/>
              <a:gd name="connsiteX1028" fmla="*/ 123301 w 8090452"/>
              <a:gd name="connsiteY1028" fmla="*/ 1021406 h 6863208"/>
              <a:gd name="connsiteX1029" fmla="*/ 116506 w 8090452"/>
              <a:gd name="connsiteY1029" fmla="*/ 979283 h 6863208"/>
              <a:gd name="connsiteX1030" fmla="*/ 121942 w 8090452"/>
              <a:gd name="connsiteY1030" fmla="*/ 1001024 h 6863208"/>
              <a:gd name="connsiteX1031" fmla="*/ 203469 w 8090452"/>
              <a:gd name="connsiteY1031" fmla="*/ 1104292 h 6863208"/>
              <a:gd name="connsiteX1032" fmla="*/ 217058 w 8090452"/>
              <a:gd name="connsiteY1032" fmla="*/ 1096140 h 6863208"/>
              <a:gd name="connsiteX1033" fmla="*/ 230985 w 8090452"/>
              <a:gd name="connsiteY1033" fmla="*/ 1129430 h 6863208"/>
              <a:gd name="connsiteX1034" fmla="*/ 259180 w 8090452"/>
              <a:gd name="connsiteY1034" fmla="*/ 1170873 h 6863208"/>
              <a:gd name="connsiteX1035" fmla="*/ 253745 w 8090452"/>
              <a:gd name="connsiteY1035" fmla="*/ 1168156 h 6863208"/>
              <a:gd name="connsiteX1036" fmla="*/ 253746 w 8090452"/>
              <a:gd name="connsiteY1036" fmla="*/ 1170873 h 6863208"/>
              <a:gd name="connsiteX1037" fmla="*/ 256462 w 8090452"/>
              <a:gd name="connsiteY1037" fmla="*/ 1172911 h 6863208"/>
              <a:gd name="connsiteX1038" fmla="*/ 259181 w 8090452"/>
              <a:gd name="connsiteY1038" fmla="*/ 1170873 h 6863208"/>
              <a:gd name="connsiteX1039" fmla="*/ 395060 w 8090452"/>
              <a:gd name="connsiteY1039" fmla="*/ 1200767 h 6863208"/>
              <a:gd name="connsiteX1040" fmla="*/ 491534 w 8090452"/>
              <a:gd name="connsiteY1040" fmla="*/ 1136903 h 6863208"/>
              <a:gd name="connsiteX1041" fmla="*/ 511916 w 8090452"/>
              <a:gd name="connsiteY1041" fmla="*/ 1089345 h 6863208"/>
              <a:gd name="connsiteX1042" fmla="*/ 612467 w 8090452"/>
              <a:gd name="connsiteY1042" fmla="*/ 994230 h 6863208"/>
              <a:gd name="connsiteX1043" fmla="*/ 548604 w 8090452"/>
              <a:gd name="connsiteY1043" fmla="*/ 984718 h 6863208"/>
              <a:gd name="connsiteX1044" fmla="*/ 492894 w 8090452"/>
              <a:gd name="connsiteY1044" fmla="*/ 1002383 h 6863208"/>
              <a:gd name="connsiteX1045" fmla="*/ 467076 w 8090452"/>
              <a:gd name="connsiteY1045" fmla="*/ 1049940 h 6863208"/>
              <a:gd name="connsiteX1046" fmla="*/ 414083 w 8090452"/>
              <a:gd name="connsiteY1046" fmla="*/ 1064887 h 6863208"/>
              <a:gd name="connsiteX1047" fmla="*/ 363808 w 8090452"/>
              <a:gd name="connsiteY1047" fmla="*/ 1052659 h 6863208"/>
              <a:gd name="connsiteX1048" fmla="*/ 366526 w 8090452"/>
              <a:gd name="connsiteY1048" fmla="*/ 1011894 h 6863208"/>
              <a:gd name="connsiteX1049" fmla="*/ 350220 w 8090452"/>
              <a:gd name="connsiteY1049" fmla="*/ 995588 h 6863208"/>
              <a:gd name="connsiteX1050" fmla="*/ 352937 w 8090452"/>
              <a:gd name="connsiteY1050" fmla="*/ 930367 h 6863208"/>
              <a:gd name="connsiteX1051" fmla="*/ 336631 w 8090452"/>
              <a:gd name="connsiteY1051" fmla="*/ 919496 h 6863208"/>
              <a:gd name="connsiteX1052" fmla="*/ 352937 w 8090452"/>
              <a:gd name="connsiteY1052" fmla="*/ 818945 h 6863208"/>
              <a:gd name="connsiteX1053" fmla="*/ 355655 w 8090452"/>
              <a:gd name="connsiteY1053" fmla="*/ 737418 h 6863208"/>
              <a:gd name="connsiteX1054" fmla="*/ 310814 w 8090452"/>
              <a:gd name="connsiteY1054" fmla="*/ 698012 h 6863208"/>
              <a:gd name="connsiteX1055" fmla="*/ 310814 w 8090452"/>
              <a:gd name="connsiteY1055" fmla="*/ 670837 h 6863208"/>
              <a:gd name="connsiteX1056" fmla="*/ 305379 w 8090452"/>
              <a:gd name="connsiteY1056" fmla="*/ 670837 h 6863208"/>
              <a:gd name="connsiteX1057" fmla="*/ 299945 w 8090452"/>
              <a:gd name="connsiteY1057" fmla="*/ 649096 h 6863208"/>
              <a:gd name="connsiteX1058" fmla="*/ 302662 w 8090452"/>
              <a:gd name="connsiteY1058" fmla="*/ 646378 h 6863208"/>
              <a:gd name="connsiteX1059" fmla="*/ 450770 w 8090452"/>
              <a:gd name="connsiteY1059" fmla="*/ 625996 h 6863208"/>
              <a:gd name="connsiteX1060" fmla="*/ 475229 w 8090452"/>
              <a:gd name="connsiteY1060" fmla="*/ 650454 h 6863208"/>
              <a:gd name="connsiteX1061" fmla="*/ 533657 w 8090452"/>
              <a:gd name="connsiteY1061" fmla="*/ 687142 h 6863208"/>
              <a:gd name="connsiteX1062" fmla="*/ 601597 w 8090452"/>
              <a:gd name="connsiteY1062" fmla="*/ 784976 h 6863208"/>
              <a:gd name="connsiteX1063" fmla="*/ 600238 w 8090452"/>
              <a:gd name="connsiteY1063" fmla="*/ 786335 h 6863208"/>
              <a:gd name="connsiteX1064" fmla="*/ 605673 w 8090452"/>
              <a:gd name="connsiteY1064" fmla="*/ 789051 h 6863208"/>
              <a:gd name="connsiteX1065" fmla="*/ 609749 w 8090452"/>
              <a:gd name="connsiteY1065" fmla="*/ 793128 h 6863208"/>
              <a:gd name="connsiteX1066" fmla="*/ 670895 w 8090452"/>
              <a:gd name="connsiteY1066" fmla="*/ 856992 h 6863208"/>
              <a:gd name="connsiteX1067" fmla="*/ 714376 w 8090452"/>
              <a:gd name="connsiteY1067" fmla="*/ 952107 h 6863208"/>
              <a:gd name="connsiteX1068" fmla="*/ 821722 w 8090452"/>
              <a:gd name="connsiteY1068" fmla="*/ 1089345 h 6863208"/>
              <a:gd name="connsiteX1069" fmla="*/ 852973 w 8090452"/>
              <a:gd name="connsiteY1069" fmla="*/ 1117880 h 6863208"/>
              <a:gd name="connsiteX1070" fmla="*/ 851718 w 8090452"/>
              <a:gd name="connsiteY1070" fmla="*/ 1114897 h 6863208"/>
              <a:gd name="connsiteX1071" fmla="*/ 858409 w 8090452"/>
              <a:gd name="connsiteY1071" fmla="*/ 1120597 h 6863208"/>
              <a:gd name="connsiteX1072" fmla="*/ 918196 w 8090452"/>
              <a:gd name="connsiteY1072" fmla="*/ 1226584 h 6863208"/>
              <a:gd name="connsiteX1073" fmla="*/ 1039129 w 8090452"/>
              <a:gd name="connsiteY1073" fmla="*/ 1358387 h 6863208"/>
              <a:gd name="connsiteX1074" fmla="*/ 1297300 w 8090452"/>
              <a:gd name="connsiteY1074" fmla="*/ 1491549 h 6863208"/>
              <a:gd name="connsiteX1075" fmla="*/ 1039129 w 8090452"/>
              <a:gd name="connsiteY1075" fmla="*/ 1352952 h 6863208"/>
              <a:gd name="connsiteX1076" fmla="*/ 922273 w 8090452"/>
              <a:gd name="connsiteY1076" fmla="*/ 1222508 h 6863208"/>
              <a:gd name="connsiteX1077" fmla="*/ 870638 w 8090452"/>
              <a:gd name="connsiteY1077" fmla="*/ 1130109 h 6863208"/>
              <a:gd name="connsiteX1078" fmla="*/ 879124 w 8090452"/>
              <a:gd name="connsiteY1078" fmla="*/ 1135452 h 6863208"/>
              <a:gd name="connsiteX1079" fmla="*/ 905458 w 8090452"/>
              <a:gd name="connsiteY1079" fmla="*/ 1154398 h 6863208"/>
              <a:gd name="connsiteX1080" fmla="*/ 944014 w 8090452"/>
              <a:gd name="connsiteY1080" fmla="*/ 1176308 h 6863208"/>
              <a:gd name="connsiteX1081" fmla="*/ 949448 w 8090452"/>
              <a:gd name="connsiteY1081" fmla="*/ 1179026 h 6863208"/>
              <a:gd name="connsiteX1082" fmla="*/ 980700 w 8090452"/>
              <a:gd name="connsiteY1082" fmla="*/ 1218431 h 6863208"/>
              <a:gd name="connsiteX1083" fmla="*/ 1215772 w 8090452"/>
              <a:gd name="connsiteY1083" fmla="*/ 1426326 h 6863208"/>
              <a:gd name="connsiteX1084" fmla="*/ 982059 w 8090452"/>
              <a:gd name="connsiteY1084" fmla="*/ 1214354 h 6863208"/>
              <a:gd name="connsiteX1085" fmla="*/ 957601 w 8090452"/>
              <a:gd name="connsiteY1085" fmla="*/ 1181743 h 6863208"/>
              <a:gd name="connsiteX1086" fmla="*/ 1183161 w 8090452"/>
              <a:gd name="connsiteY1086" fmla="*/ 1249683 h 6863208"/>
              <a:gd name="connsiteX1087" fmla="*/ 956242 w 8090452"/>
              <a:gd name="connsiteY1087" fmla="*/ 1177667 h 6863208"/>
              <a:gd name="connsiteX1088" fmla="*/ 892379 w 8090452"/>
              <a:gd name="connsiteY1088" fmla="*/ 1073040 h 6863208"/>
              <a:gd name="connsiteX1089" fmla="*/ 876073 w 8090452"/>
              <a:gd name="connsiteY1089" fmla="*/ 1037711 h 6863208"/>
              <a:gd name="connsiteX1090" fmla="*/ 983418 w 8090452"/>
              <a:gd name="connsiteY1090" fmla="*/ 1093422 h 6863208"/>
              <a:gd name="connsiteX1091" fmla="*/ 1030976 w 8090452"/>
              <a:gd name="connsiteY1091" fmla="*/ 1113804 h 6863208"/>
              <a:gd name="connsiteX1092" fmla="*/ 1045923 w 8090452"/>
              <a:gd name="connsiteY1092" fmla="*/ 1126033 h 6863208"/>
              <a:gd name="connsiteX1093" fmla="*/ 1056793 w 8090452"/>
              <a:gd name="connsiteY1093" fmla="*/ 1134186 h 6863208"/>
              <a:gd name="connsiteX1094" fmla="*/ 1063252 w 8090452"/>
              <a:gd name="connsiteY1094" fmla="*/ 1139159 h 6863208"/>
              <a:gd name="connsiteX1095" fmla="*/ 1073099 w 8090452"/>
              <a:gd name="connsiteY1095" fmla="*/ 1147774 h 6863208"/>
              <a:gd name="connsiteX1096" fmla="*/ 1078775 w 8090452"/>
              <a:gd name="connsiteY1096" fmla="*/ 1151108 h 6863208"/>
              <a:gd name="connsiteX1097" fmla="*/ 1151230 w 8090452"/>
              <a:gd name="connsiteY1097" fmla="*/ 1206882 h 6863208"/>
              <a:gd name="connsiteX1098" fmla="*/ 1245666 w 8090452"/>
              <a:gd name="connsiteY1098" fmla="*/ 1263272 h 6863208"/>
              <a:gd name="connsiteX1099" fmla="*/ 1163799 w 8090452"/>
              <a:gd name="connsiteY1099" fmla="*/ 1213336 h 6863208"/>
              <a:gd name="connsiteX1100" fmla="*/ 1089688 w 8090452"/>
              <a:gd name="connsiteY1100" fmla="*/ 1157517 h 6863208"/>
              <a:gd name="connsiteX1101" fmla="*/ 1137301 w 8090452"/>
              <a:gd name="connsiteY1101" fmla="*/ 1185481 h 6863208"/>
              <a:gd name="connsiteX1102" fmla="*/ 1203543 w 8090452"/>
              <a:gd name="connsiteY1102" fmla="*/ 1212996 h 6863208"/>
              <a:gd name="connsiteX1103" fmla="*/ 1194445 w 8090452"/>
              <a:gd name="connsiteY1103" fmla="*/ 1207165 h 6863208"/>
              <a:gd name="connsiteX1104" fmla="*/ 1204902 w 8090452"/>
              <a:gd name="connsiteY1104" fmla="*/ 1211637 h 6863208"/>
              <a:gd name="connsiteX1105" fmla="*/ 1313605 w 8090452"/>
              <a:gd name="connsiteY1105" fmla="*/ 1301318 h 6863208"/>
              <a:gd name="connsiteX1106" fmla="*/ 1482096 w 8090452"/>
              <a:gd name="connsiteY1106" fmla="*/ 1412739 h 6863208"/>
              <a:gd name="connsiteX1107" fmla="*/ 1645152 w 8090452"/>
              <a:gd name="connsiteY1107" fmla="*/ 1467092 h 6863208"/>
              <a:gd name="connsiteX1108" fmla="*/ 1482096 w 8090452"/>
              <a:gd name="connsiteY1108" fmla="*/ 1407303 h 6863208"/>
              <a:gd name="connsiteX1109" fmla="*/ 1314965 w 8090452"/>
              <a:gd name="connsiteY1109" fmla="*/ 1294524 h 6863208"/>
              <a:gd name="connsiteX1110" fmla="*/ 1223925 w 8090452"/>
              <a:gd name="connsiteY1110" fmla="*/ 1217072 h 6863208"/>
              <a:gd name="connsiteX1111" fmla="*/ 1228001 w 8090452"/>
              <a:gd name="connsiteY1111" fmla="*/ 1218431 h 6863208"/>
              <a:gd name="connsiteX1112" fmla="*/ 1317683 w 8090452"/>
              <a:gd name="connsiteY1112" fmla="*/ 1278218 h 6863208"/>
              <a:gd name="connsiteX1113" fmla="*/ 1454921 w 8090452"/>
              <a:gd name="connsiteY1113" fmla="*/ 1336646 h 6863208"/>
              <a:gd name="connsiteX1114" fmla="*/ 1316323 w 8090452"/>
              <a:gd name="connsiteY1114" fmla="*/ 1274141 h 6863208"/>
              <a:gd name="connsiteX1115" fmla="*/ 1237513 w 8090452"/>
              <a:gd name="connsiteY1115" fmla="*/ 1222507 h 6863208"/>
              <a:gd name="connsiteX1116" fmla="*/ 1286429 w 8090452"/>
              <a:gd name="connsiteY1116" fmla="*/ 1238813 h 6863208"/>
              <a:gd name="connsiteX1117" fmla="*/ 1236155 w 8090452"/>
              <a:gd name="connsiteY1117" fmla="*/ 1221149 h 6863208"/>
              <a:gd name="connsiteX1118" fmla="*/ 1180444 w 8090452"/>
              <a:gd name="connsiteY1118" fmla="*/ 1168156 h 6863208"/>
              <a:gd name="connsiteX1119" fmla="*/ 1123374 w 8090452"/>
              <a:gd name="connsiteY1119" fmla="*/ 1089345 h 6863208"/>
              <a:gd name="connsiteX1120" fmla="*/ 1056793 w 8090452"/>
              <a:gd name="connsiteY1120" fmla="*/ 1020047 h 6863208"/>
              <a:gd name="connsiteX1121" fmla="*/ 989702 w 8090452"/>
              <a:gd name="connsiteY1121" fmla="*/ 975037 h 6863208"/>
              <a:gd name="connsiteX1122" fmla="*/ 924091 w 8090452"/>
              <a:gd name="connsiteY1122" fmla="*/ 933377 h 6863208"/>
              <a:gd name="connsiteX1123" fmla="*/ 1009236 w 8090452"/>
              <a:gd name="connsiteY1123" fmla="*/ 920855 h 6863208"/>
              <a:gd name="connsiteX1124" fmla="*/ 1008851 w 8090452"/>
              <a:gd name="connsiteY1124" fmla="*/ 920552 h 6863208"/>
              <a:gd name="connsiteX1125" fmla="*/ 1015651 w 8090452"/>
              <a:gd name="connsiteY1125" fmla="*/ 919552 h 6863208"/>
              <a:gd name="connsiteX1126" fmla="*/ 1017389 w 8090452"/>
              <a:gd name="connsiteY1126" fmla="*/ 920855 h 6863208"/>
              <a:gd name="connsiteX1127" fmla="*/ 1018068 w 8090452"/>
              <a:gd name="connsiteY1127" fmla="*/ 920855 h 6863208"/>
              <a:gd name="connsiteX1128" fmla="*/ 1025813 w 8090452"/>
              <a:gd name="connsiteY1128" fmla="*/ 926018 h 6863208"/>
              <a:gd name="connsiteX1129" fmla="*/ 1022823 w 8090452"/>
              <a:gd name="connsiteY1129" fmla="*/ 926289 h 6863208"/>
              <a:gd name="connsiteX1130" fmla="*/ 1238871 w 8090452"/>
              <a:gd name="connsiteY1130" fmla="*/ 1052658 h 6863208"/>
              <a:gd name="connsiteX1131" fmla="*/ 1357087 w 8090452"/>
              <a:gd name="connsiteY1131" fmla="*/ 1089345 h 6863208"/>
              <a:gd name="connsiteX1132" fmla="*/ 1347333 w 8090452"/>
              <a:gd name="connsiteY1132" fmla="*/ 1080811 h 6863208"/>
              <a:gd name="connsiteX1133" fmla="*/ 1351736 w 8090452"/>
              <a:gd name="connsiteY1133" fmla="*/ 1081906 h 6863208"/>
              <a:gd name="connsiteX1134" fmla="*/ 1361163 w 8090452"/>
              <a:gd name="connsiteY1134" fmla="*/ 1090704 h 6863208"/>
              <a:gd name="connsiteX1135" fmla="*/ 1367059 w 8090452"/>
              <a:gd name="connsiteY1135" fmla="*/ 1091270 h 6863208"/>
              <a:gd name="connsiteX1136" fmla="*/ 1418573 w 8090452"/>
              <a:gd name="connsiteY1136" fmla="*/ 1143698 h 6863208"/>
              <a:gd name="connsiteX1137" fmla="*/ 1473943 w 8090452"/>
              <a:gd name="connsiteY1137" fmla="*/ 1206202 h 6863208"/>
              <a:gd name="connsiteX1138" fmla="*/ 1418403 w 8090452"/>
              <a:gd name="connsiteY1138" fmla="*/ 1142509 h 6863208"/>
              <a:gd name="connsiteX1139" fmla="*/ 1367175 w 8090452"/>
              <a:gd name="connsiteY1139" fmla="*/ 1091281 h 6863208"/>
              <a:gd name="connsiteX1140" fmla="*/ 1460356 w 8090452"/>
              <a:gd name="connsiteY1140" fmla="*/ 1100217 h 6863208"/>
              <a:gd name="connsiteX1141" fmla="*/ 1426735 w 8090452"/>
              <a:gd name="connsiteY1141" fmla="*/ 1090734 h 6863208"/>
              <a:gd name="connsiteX1142" fmla="*/ 1458997 w 8090452"/>
              <a:gd name="connsiteY1142" fmla="*/ 1093422 h 6863208"/>
              <a:gd name="connsiteX1143" fmla="*/ 1574834 w 8090452"/>
              <a:gd name="connsiteY1143" fmla="*/ 1122297 h 6863208"/>
              <a:gd name="connsiteX1144" fmla="*/ 1628404 w 8090452"/>
              <a:gd name="connsiteY1144" fmla="*/ 1137869 h 6863208"/>
              <a:gd name="connsiteX1145" fmla="*/ 1692709 w 8090452"/>
              <a:gd name="connsiteY1145" fmla="*/ 1161361 h 6863208"/>
              <a:gd name="connsiteX1146" fmla="*/ 1633262 w 8090452"/>
              <a:gd name="connsiteY1146" fmla="*/ 1139282 h 6863208"/>
              <a:gd name="connsiteX1147" fmla="*/ 1628404 w 8090452"/>
              <a:gd name="connsiteY1147" fmla="*/ 1137869 h 6863208"/>
              <a:gd name="connsiteX1148" fmla="*/ 1582987 w 8090452"/>
              <a:gd name="connsiteY1148" fmla="*/ 1121278 h 6863208"/>
              <a:gd name="connsiteX1149" fmla="*/ 1475303 w 8090452"/>
              <a:gd name="connsiteY1149" fmla="*/ 1093421 h 6863208"/>
              <a:gd name="connsiteX1150" fmla="*/ 1403286 w 8090452"/>
              <a:gd name="connsiteY1150" fmla="*/ 1073040 h 6863208"/>
              <a:gd name="connsiteX1151" fmla="*/ 1348934 w 8090452"/>
              <a:gd name="connsiteY1151" fmla="*/ 1054017 h 6863208"/>
              <a:gd name="connsiteX1152" fmla="*/ 1350293 w 8090452"/>
              <a:gd name="connsiteY1152" fmla="*/ 1052658 h 6863208"/>
              <a:gd name="connsiteX1153" fmla="*/ 1344858 w 8090452"/>
              <a:gd name="connsiteY1153" fmla="*/ 1041788 h 6863208"/>
              <a:gd name="connsiteX1154" fmla="*/ 1297300 w 8090452"/>
              <a:gd name="connsiteY1154" fmla="*/ 986078 h 6863208"/>
              <a:gd name="connsiteX1155" fmla="*/ 1319041 w 8090452"/>
              <a:gd name="connsiteY1155" fmla="*/ 1040429 h 6863208"/>
              <a:gd name="connsiteX1156" fmla="*/ 1298659 w 8090452"/>
              <a:gd name="connsiteY1156" fmla="*/ 1030917 h 6863208"/>
              <a:gd name="connsiteX1157" fmla="*/ 1180444 w 8090452"/>
              <a:gd name="connsiteY1157" fmla="*/ 953466 h 6863208"/>
              <a:gd name="connsiteX1158" fmla="*/ 1176367 w 8090452"/>
              <a:gd name="connsiteY1158" fmla="*/ 952107 h 6863208"/>
              <a:gd name="connsiteX1159" fmla="*/ 1107069 w 8090452"/>
              <a:gd name="connsiteY1159" fmla="*/ 901831 h 6863208"/>
              <a:gd name="connsiteX1160" fmla="*/ 1041847 w 8090452"/>
              <a:gd name="connsiteY1160" fmla="*/ 852915 h 6863208"/>
              <a:gd name="connsiteX1161" fmla="*/ 1101633 w 8090452"/>
              <a:gd name="connsiteY1161" fmla="*/ 880091 h 6863208"/>
              <a:gd name="connsiteX1162" fmla="*/ 1244307 w 8090452"/>
              <a:gd name="connsiteY1162" fmla="*/ 949390 h 6863208"/>
              <a:gd name="connsiteX1163" fmla="*/ 1525578 w 8090452"/>
              <a:gd name="connsiteY1163" fmla="*/ 1059452 h 6863208"/>
              <a:gd name="connsiteX1164" fmla="*/ 1245666 w 8090452"/>
              <a:gd name="connsiteY1164" fmla="*/ 945313 h 6863208"/>
              <a:gd name="connsiteX1165" fmla="*/ 1102992 w 8090452"/>
              <a:gd name="connsiteY1165" fmla="*/ 876014 h 6863208"/>
              <a:gd name="connsiteX1166" fmla="*/ 1026900 w 8090452"/>
              <a:gd name="connsiteY1166" fmla="*/ 840686 h 6863208"/>
              <a:gd name="connsiteX1167" fmla="*/ 960319 w 8090452"/>
              <a:gd name="connsiteY1167" fmla="*/ 782258 h 6863208"/>
              <a:gd name="connsiteX1168" fmla="*/ 829874 w 8090452"/>
              <a:gd name="connsiteY1168" fmla="*/ 624637 h 6863208"/>
              <a:gd name="connsiteX1169" fmla="*/ 761935 w 8090452"/>
              <a:gd name="connsiteY1169" fmla="*/ 543110 h 6863208"/>
              <a:gd name="connsiteX1170" fmla="*/ 760576 w 8090452"/>
              <a:gd name="connsiteY1170" fmla="*/ 541751 h 6863208"/>
              <a:gd name="connsiteX1171" fmla="*/ 763293 w 8090452"/>
              <a:gd name="connsiteY1171" fmla="*/ 536315 h 6863208"/>
              <a:gd name="connsiteX1172" fmla="*/ 808134 w 8090452"/>
              <a:gd name="connsiteY1172" fmla="*/ 581156 h 6863208"/>
              <a:gd name="connsiteX1173" fmla="*/ 852974 w 8090452"/>
              <a:gd name="connsiteY1173" fmla="*/ 547186 h 6863208"/>
              <a:gd name="connsiteX1174" fmla="*/ 861127 w 8090452"/>
              <a:gd name="connsiteY1174" fmla="*/ 522727 h 6863208"/>
              <a:gd name="connsiteX1175" fmla="*/ 827157 w 8090452"/>
              <a:gd name="connsiteY1175" fmla="*/ 494196 h 6863208"/>
              <a:gd name="connsiteX1176" fmla="*/ 848898 w 8090452"/>
              <a:gd name="connsiteY1176" fmla="*/ 467019 h 6863208"/>
              <a:gd name="connsiteX1177" fmla="*/ 927708 w 8090452"/>
              <a:gd name="connsiteY1177" fmla="*/ 499631 h 6863208"/>
              <a:gd name="connsiteX1178" fmla="*/ 1077685 w 8090452"/>
              <a:gd name="connsiteY1178" fmla="*/ 560944 h 6863208"/>
              <a:gd name="connsiteX1179" fmla="*/ 1144488 w 8090452"/>
              <a:gd name="connsiteY1179" fmla="*/ 583415 h 6863208"/>
              <a:gd name="connsiteX1180" fmla="*/ 1223925 w 8090452"/>
              <a:gd name="connsiteY1180" fmla="*/ 611049 h 6863208"/>
              <a:gd name="connsiteX1181" fmla="*/ 1251101 w 8090452"/>
              <a:gd name="connsiteY1181" fmla="*/ 619202 h 6863208"/>
              <a:gd name="connsiteX1182" fmla="*/ 1250508 w 8090452"/>
              <a:gd name="connsiteY1182" fmla="*/ 617330 h 6863208"/>
              <a:gd name="connsiteX1183" fmla="*/ 1252460 w 8090452"/>
              <a:gd name="connsiteY1183" fmla="*/ 617843 h 6863208"/>
              <a:gd name="connsiteX1184" fmla="*/ 1241589 w 8090452"/>
              <a:gd name="connsiteY1184" fmla="*/ 634148 h 6863208"/>
              <a:gd name="connsiteX1185" fmla="*/ 1252460 w 8090452"/>
              <a:gd name="connsiteY1185" fmla="*/ 685783 h 6863208"/>
              <a:gd name="connsiteX1186" fmla="*/ 1290507 w 8090452"/>
              <a:gd name="connsiteY1186" fmla="*/ 756440 h 6863208"/>
              <a:gd name="connsiteX1187" fmla="*/ 1305453 w 8090452"/>
              <a:gd name="connsiteY1187" fmla="*/ 765952 h 6863208"/>
              <a:gd name="connsiteX1188" fmla="*/ 1365240 w 8090452"/>
              <a:gd name="connsiteY1188" fmla="*/ 774105 h 6863208"/>
              <a:gd name="connsiteX1189" fmla="*/ 1378828 w 8090452"/>
              <a:gd name="connsiteY1189" fmla="*/ 760517 h 6863208"/>
              <a:gd name="connsiteX1190" fmla="*/ 1378828 w 8090452"/>
              <a:gd name="connsiteY1190" fmla="*/ 749646 h 6863208"/>
              <a:gd name="connsiteX1191" fmla="*/ 1418233 w 8090452"/>
              <a:gd name="connsiteY1191" fmla="*/ 767311 h 6863208"/>
              <a:gd name="connsiteX1192" fmla="*/ 1420951 w 8090452"/>
              <a:gd name="connsiteY1192" fmla="*/ 783616 h 6863208"/>
              <a:gd name="connsiteX1193" fmla="*/ 1427745 w 8090452"/>
              <a:gd name="connsiteY1193" fmla="*/ 774105 h 6863208"/>
              <a:gd name="connsiteX1194" fmla="*/ 1434539 w 8090452"/>
              <a:gd name="connsiteY1194" fmla="*/ 789052 h 6863208"/>
              <a:gd name="connsiteX1195" fmla="*/ 1441332 w 8090452"/>
              <a:gd name="connsiteY1195" fmla="*/ 784975 h 6863208"/>
              <a:gd name="connsiteX1196" fmla="*/ 1467149 w 8090452"/>
              <a:gd name="connsiteY1196" fmla="*/ 813510 h 6863208"/>
              <a:gd name="connsiteX1197" fmla="*/ 1472585 w 8090452"/>
              <a:gd name="connsiteY1197" fmla="*/ 832533 h 6863208"/>
              <a:gd name="connsiteX1198" fmla="*/ 1471226 w 8090452"/>
              <a:gd name="connsiteY1198" fmla="*/ 858350 h 6863208"/>
              <a:gd name="connsiteX1199" fmla="*/ 1488890 w 8090452"/>
              <a:gd name="connsiteY1199" fmla="*/ 900473 h 6863208"/>
              <a:gd name="connsiteX1200" fmla="*/ 1482096 w 8090452"/>
              <a:gd name="connsiteY1200" fmla="*/ 909985 h 6863208"/>
              <a:gd name="connsiteX1201" fmla="*/ 1491608 w 8090452"/>
              <a:gd name="connsiteY1201" fmla="*/ 914061 h 6863208"/>
              <a:gd name="connsiteX1202" fmla="*/ 1479379 w 8090452"/>
              <a:gd name="connsiteY1202" fmla="*/ 918137 h 6863208"/>
              <a:gd name="connsiteX1203" fmla="*/ 1509272 w 8090452"/>
              <a:gd name="connsiteY1203" fmla="*/ 950748 h 6863208"/>
              <a:gd name="connsiteX1204" fmla="*/ 1497043 w 8090452"/>
              <a:gd name="connsiteY1204" fmla="*/ 905908 h 6863208"/>
              <a:gd name="connsiteX1205" fmla="*/ 1503837 w 8090452"/>
              <a:gd name="connsiteY1205" fmla="*/ 907267 h 6863208"/>
              <a:gd name="connsiteX1206" fmla="*/ 1488891 w 8090452"/>
              <a:gd name="connsiteY1206" fmla="*/ 903190 h 6863208"/>
              <a:gd name="connsiteX1207" fmla="*/ 1487531 w 8090452"/>
              <a:gd name="connsiteY1207" fmla="*/ 893679 h 6863208"/>
              <a:gd name="connsiteX1208" fmla="*/ 1494326 w 8090452"/>
              <a:gd name="connsiteY1208" fmla="*/ 881450 h 6863208"/>
              <a:gd name="connsiteX1209" fmla="*/ 1484814 w 8090452"/>
              <a:gd name="connsiteY1209" fmla="*/ 871938 h 6863208"/>
              <a:gd name="connsiteX1210" fmla="*/ 1487532 w 8090452"/>
              <a:gd name="connsiteY1210" fmla="*/ 852915 h 6863208"/>
              <a:gd name="connsiteX1211" fmla="*/ 1480738 w 8090452"/>
              <a:gd name="connsiteY1211" fmla="*/ 837968 h 6863208"/>
              <a:gd name="connsiteX1212" fmla="*/ 1484814 w 8090452"/>
              <a:gd name="connsiteY1212" fmla="*/ 836609 h 6863208"/>
              <a:gd name="connsiteX1213" fmla="*/ 1479379 w 8090452"/>
              <a:gd name="connsiteY1213" fmla="*/ 814869 h 6863208"/>
              <a:gd name="connsiteX1214" fmla="*/ 1473944 w 8090452"/>
              <a:gd name="connsiteY1214" fmla="*/ 809434 h 6863208"/>
              <a:gd name="connsiteX1215" fmla="*/ 1480738 w 8090452"/>
              <a:gd name="connsiteY1215" fmla="*/ 808075 h 6863208"/>
              <a:gd name="connsiteX1216" fmla="*/ 1465791 w 8090452"/>
              <a:gd name="connsiteY1216" fmla="*/ 774105 h 6863208"/>
              <a:gd name="connsiteX1217" fmla="*/ 1471226 w 8090452"/>
              <a:gd name="connsiteY1217" fmla="*/ 768670 h 6863208"/>
              <a:gd name="connsiteX1218" fmla="*/ 1445409 w 8090452"/>
              <a:gd name="connsiteY1218" fmla="*/ 761876 h 6863208"/>
              <a:gd name="connsiteX1219" fmla="*/ 1456280 w 8090452"/>
              <a:gd name="connsiteY1219" fmla="*/ 783617 h 6863208"/>
              <a:gd name="connsiteX1220" fmla="*/ 1441332 w 8090452"/>
              <a:gd name="connsiteY1220" fmla="*/ 771387 h 6863208"/>
              <a:gd name="connsiteX1221" fmla="*/ 1438615 w 8090452"/>
              <a:gd name="connsiteY1221" fmla="*/ 760517 h 6863208"/>
              <a:gd name="connsiteX1222" fmla="*/ 1441333 w 8090452"/>
              <a:gd name="connsiteY1222" fmla="*/ 768670 h 6863208"/>
              <a:gd name="connsiteX1223" fmla="*/ 1435897 w 8090452"/>
              <a:gd name="connsiteY1223" fmla="*/ 755081 h 6863208"/>
              <a:gd name="connsiteX1224" fmla="*/ 1433180 w 8090452"/>
              <a:gd name="connsiteY1224" fmla="*/ 768670 h 6863208"/>
              <a:gd name="connsiteX1225" fmla="*/ 1427745 w 8090452"/>
              <a:gd name="connsiteY1225" fmla="*/ 760517 h 6863208"/>
              <a:gd name="connsiteX1226" fmla="*/ 1412798 w 8090452"/>
              <a:gd name="connsiteY1226" fmla="*/ 759158 h 6863208"/>
              <a:gd name="connsiteX1227" fmla="*/ 1453561 w 8090452"/>
              <a:gd name="connsiteY1227" fmla="*/ 751006 h 6863208"/>
              <a:gd name="connsiteX1228" fmla="*/ 1467149 w 8090452"/>
              <a:gd name="connsiteY1228" fmla="*/ 753723 h 6863208"/>
              <a:gd name="connsiteX1229" fmla="*/ 1456279 w 8090452"/>
              <a:gd name="connsiteY1229" fmla="*/ 748287 h 6863208"/>
              <a:gd name="connsiteX1230" fmla="*/ 1468509 w 8090452"/>
              <a:gd name="connsiteY1230" fmla="*/ 746929 h 6863208"/>
              <a:gd name="connsiteX1231" fmla="*/ 1467149 w 8090452"/>
              <a:gd name="connsiteY1231" fmla="*/ 726547 h 6863208"/>
              <a:gd name="connsiteX1232" fmla="*/ 1463074 w 8090452"/>
              <a:gd name="connsiteY1232" fmla="*/ 673554 h 6863208"/>
              <a:gd name="connsiteX1233" fmla="*/ 1454920 w 8090452"/>
              <a:gd name="connsiteY1233" fmla="*/ 646378 h 6863208"/>
              <a:gd name="connsiteX1234" fmla="*/ 1445409 w 8090452"/>
              <a:gd name="connsiteY1234" fmla="*/ 606973 h 6863208"/>
              <a:gd name="connsiteX1235" fmla="*/ 1469868 w 8090452"/>
              <a:gd name="connsiteY1235" fmla="*/ 636866 h 6863208"/>
              <a:gd name="connsiteX1236" fmla="*/ 1458997 w 8090452"/>
              <a:gd name="connsiteY1236" fmla="*/ 601538 h 6863208"/>
              <a:gd name="connsiteX1237" fmla="*/ 1482096 w 8090452"/>
              <a:gd name="connsiteY1237" fmla="*/ 638226 h 6863208"/>
              <a:gd name="connsiteX1238" fmla="*/ 1484814 w 8090452"/>
              <a:gd name="connsiteY1238" fmla="*/ 586591 h 6863208"/>
              <a:gd name="connsiteX1239" fmla="*/ 1494326 w 8090452"/>
              <a:gd name="connsiteY1239" fmla="*/ 596102 h 6863208"/>
              <a:gd name="connsiteX1240" fmla="*/ 1497042 w 8090452"/>
              <a:gd name="connsiteY1240" fmla="*/ 539033 h 6863208"/>
              <a:gd name="connsiteX1241" fmla="*/ 1506555 w 8090452"/>
              <a:gd name="connsiteY1241" fmla="*/ 529521 h 6863208"/>
              <a:gd name="connsiteX1242" fmla="*/ 1518784 w 8090452"/>
              <a:gd name="connsiteY1242" fmla="*/ 544469 h 6863208"/>
              <a:gd name="connsiteX1243" fmla="*/ 1514707 w 8090452"/>
              <a:gd name="connsiteY1243" fmla="*/ 524086 h 6863208"/>
              <a:gd name="connsiteX1244" fmla="*/ 1502478 w 8090452"/>
              <a:gd name="connsiteY1244" fmla="*/ 462944 h 6863208"/>
              <a:gd name="connsiteX1245" fmla="*/ 1511990 w 8090452"/>
              <a:gd name="connsiteY1245" fmla="*/ 488760 h 6863208"/>
              <a:gd name="connsiteX1246" fmla="*/ 1516066 w 8090452"/>
              <a:gd name="connsiteY1246" fmla="*/ 481967 h 6863208"/>
              <a:gd name="connsiteX1247" fmla="*/ 1528296 w 8090452"/>
              <a:gd name="connsiteY1247" fmla="*/ 505066 h 6863208"/>
              <a:gd name="connsiteX1248" fmla="*/ 1521501 w 8090452"/>
              <a:gd name="connsiteY1248" fmla="*/ 460226 h 6863208"/>
              <a:gd name="connsiteX1249" fmla="*/ 1560906 w 8090452"/>
              <a:gd name="connsiteY1249" fmla="*/ 521369 h 6863208"/>
              <a:gd name="connsiteX1250" fmla="*/ 1543243 w 8090452"/>
              <a:gd name="connsiteY1250" fmla="*/ 462944 h 6863208"/>
              <a:gd name="connsiteX1251" fmla="*/ 1544601 w 8090452"/>
              <a:gd name="connsiteY1251" fmla="*/ 396363 h 6863208"/>
              <a:gd name="connsiteX1252" fmla="*/ 1536448 w 8090452"/>
              <a:gd name="connsiteY1252" fmla="*/ 388210 h 6863208"/>
              <a:gd name="connsiteX1253" fmla="*/ 1445409 w 8090452"/>
              <a:gd name="connsiteY1253" fmla="*/ 96068 h 6863208"/>
              <a:gd name="connsiteX1254" fmla="*/ 1410080 w 8090452"/>
              <a:gd name="connsiteY1254" fmla="*/ 68893 h 6863208"/>
              <a:gd name="connsiteX1255" fmla="*/ 1380187 w 8090452"/>
              <a:gd name="connsiteY1255" fmla="*/ 30846 h 6863208"/>
              <a:gd name="connsiteX1256" fmla="*/ 1375664 w 8090452"/>
              <a:gd name="connsiteY1256" fmla="*/ 12354 h 6863208"/>
              <a:gd name="connsiteX1257" fmla="*/ 759619 w 8090452"/>
              <a:gd name="connsiteY1257" fmla="*/ 0 h 6863208"/>
              <a:gd name="connsiteX1258" fmla="*/ 970645 w 8090452"/>
              <a:gd name="connsiteY1258" fmla="*/ 0 h 6863208"/>
              <a:gd name="connsiteX1259" fmla="*/ 979512 w 8090452"/>
              <a:gd name="connsiteY1259" fmla="*/ 24902 h 6863208"/>
              <a:gd name="connsiteX1260" fmla="*/ 988854 w 8090452"/>
              <a:gd name="connsiteY1260" fmla="*/ 60740 h 6863208"/>
              <a:gd name="connsiteX1261" fmla="*/ 1004480 w 8090452"/>
              <a:gd name="connsiteY1261" fmla="*/ 107619 h 6863208"/>
              <a:gd name="connsiteX1262" fmla="*/ 1019191 w 8090452"/>
              <a:gd name="connsiteY1262" fmla="*/ 151754 h 6863208"/>
              <a:gd name="connsiteX1263" fmla="*/ 937219 w 8090452"/>
              <a:gd name="connsiteY1263" fmla="*/ 149402 h 6863208"/>
              <a:gd name="connsiteX1264" fmla="*/ 850256 w 8090452"/>
              <a:gd name="connsiteY1264" fmla="*/ 136832 h 6863208"/>
              <a:gd name="connsiteX1265" fmla="*/ 817645 w 8090452"/>
              <a:gd name="connsiteY1265" fmla="*/ 128680 h 6863208"/>
              <a:gd name="connsiteX1266" fmla="*/ 818532 w 8090452"/>
              <a:gd name="connsiteY1266" fmla="*/ 130036 h 6863208"/>
              <a:gd name="connsiteX1267" fmla="*/ 812210 w 8090452"/>
              <a:gd name="connsiteY1267" fmla="*/ 128680 h 6863208"/>
              <a:gd name="connsiteX1268" fmla="*/ 767370 w 8090452"/>
              <a:gd name="connsiteY1268" fmla="*/ 97427 h 6863208"/>
              <a:gd name="connsiteX1269" fmla="*/ 787752 w 8090452"/>
              <a:gd name="connsiteY1269" fmla="*/ 71610 h 6863208"/>
              <a:gd name="connsiteX1270" fmla="*/ 801340 w 8090452"/>
              <a:gd name="connsiteY1270" fmla="*/ 36282 h 6863208"/>
              <a:gd name="connsiteX1271" fmla="*/ 768729 w 8090452"/>
              <a:gd name="connsiteY1271" fmla="*/ 25411 h 6863208"/>
              <a:gd name="connsiteX1272" fmla="*/ 598517 w 8090452"/>
              <a:gd name="connsiteY1272" fmla="*/ 0 h 6863208"/>
              <a:gd name="connsiteX1273" fmla="*/ 620724 w 8090452"/>
              <a:gd name="connsiteY1273" fmla="*/ 0 h 6863208"/>
              <a:gd name="connsiteX1274" fmla="*/ 646777 w 8090452"/>
              <a:gd name="connsiteY1274" fmla="*/ 30847 h 6863208"/>
              <a:gd name="connsiteX1275" fmla="*/ 674971 w 8090452"/>
              <a:gd name="connsiteY1275" fmla="*/ 81122 h 6863208"/>
              <a:gd name="connsiteX1276" fmla="*/ 589368 w 8090452"/>
              <a:gd name="connsiteY1276" fmla="*/ 47151 h 686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Lst>
            <a:rect l="l" t="t" r="r" b="b"/>
            <a:pathLst>
              <a:path w="8090452" h="6863208">
                <a:moveTo>
                  <a:pt x="128735" y="2168229"/>
                </a:moveTo>
                <a:cubicBezTo>
                  <a:pt x="130094" y="2172305"/>
                  <a:pt x="134170" y="2176381"/>
                  <a:pt x="136888" y="2173664"/>
                </a:cubicBezTo>
                <a:cubicBezTo>
                  <a:pt x="134170" y="2170947"/>
                  <a:pt x="131452" y="2168228"/>
                  <a:pt x="128735" y="2168229"/>
                </a:cubicBezTo>
                <a:close/>
                <a:moveTo>
                  <a:pt x="293829" y="1933496"/>
                </a:moveTo>
                <a:cubicBezTo>
                  <a:pt x="292130" y="1932138"/>
                  <a:pt x="290433" y="1931797"/>
                  <a:pt x="289074" y="1934516"/>
                </a:cubicBezTo>
                <a:cubicBezTo>
                  <a:pt x="291791" y="1937233"/>
                  <a:pt x="295867" y="1938591"/>
                  <a:pt x="298585" y="1938592"/>
                </a:cubicBezTo>
                <a:cubicBezTo>
                  <a:pt x="297226" y="1937234"/>
                  <a:pt x="295528" y="1934855"/>
                  <a:pt x="293829" y="1933496"/>
                </a:cubicBezTo>
                <a:close/>
                <a:moveTo>
                  <a:pt x="361285" y="1916622"/>
                </a:moveTo>
                <a:lnTo>
                  <a:pt x="363808" y="1916851"/>
                </a:lnTo>
                <a:cubicBezTo>
                  <a:pt x="368903" y="1917190"/>
                  <a:pt x="373319" y="1918209"/>
                  <a:pt x="374678" y="1922286"/>
                </a:cubicBezTo>
                <a:cubicBezTo>
                  <a:pt x="371961" y="1923644"/>
                  <a:pt x="369583" y="1922626"/>
                  <a:pt x="367205" y="1920926"/>
                </a:cubicBezTo>
                <a:close/>
                <a:moveTo>
                  <a:pt x="359731" y="1915491"/>
                </a:moveTo>
                <a:lnTo>
                  <a:pt x="361285" y="1916622"/>
                </a:lnTo>
                <a:lnTo>
                  <a:pt x="358584" y="1916376"/>
                </a:lnTo>
                <a:close/>
                <a:moveTo>
                  <a:pt x="348861" y="1907340"/>
                </a:moveTo>
                <a:cubicBezTo>
                  <a:pt x="339349" y="1905981"/>
                  <a:pt x="350219" y="1916851"/>
                  <a:pt x="348861" y="1907340"/>
                </a:cubicBezTo>
                <a:close/>
                <a:moveTo>
                  <a:pt x="347439" y="1900568"/>
                </a:moveTo>
                <a:cubicBezTo>
                  <a:pt x="347502" y="1900547"/>
                  <a:pt x="346484" y="1900886"/>
                  <a:pt x="343426" y="1901905"/>
                </a:cubicBezTo>
                <a:cubicBezTo>
                  <a:pt x="337312" y="1903943"/>
                  <a:pt x="347248" y="1900632"/>
                  <a:pt x="347439" y="1900568"/>
                </a:cubicBezTo>
                <a:close/>
                <a:moveTo>
                  <a:pt x="374678" y="1884240"/>
                </a:moveTo>
                <a:cubicBezTo>
                  <a:pt x="377395" y="1897827"/>
                  <a:pt x="393701" y="1897827"/>
                  <a:pt x="396419" y="1905981"/>
                </a:cubicBezTo>
                <a:cubicBezTo>
                  <a:pt x="389624" y="1907339"/>
                  <a:pt x="377395" y="1900545"/>
                  <a:pt x="377395" y="1895110"/>
                </a:cubicBezTo>
                <a:cubicBezTo>
                  <a:pt x="366525" y="1900545"/>
                  <a:pt x="354296" y="1885598"/>
                  <a:pt x="343425" y="1888315"/>
                </a:cubicBezTo>
                <a:cubicBezTo>
                  <a:pt x="348861" y="1901904"/>
                  <a:pt x="365167" y="1901904"/>
                  <a:pt x="367884" y="1910056"/>
                </a:cubicBezTo>
                <a:cubicBezTo>
                  <a:pt x="362448" y="1915492"/>
                  <a:pt x="350219" y="1903262"/>
                  <a:pt x="348861" y="1915492"/>
                </a:cubicBezTo>
                <a:lnTo>
                  <a:pt x="358584" y="1916376"/>
                </a:lnTo>
                <a:lnTo>
                  <a:pt x="353787" y="1920078"/>
                </a:lnTo>
                <a:cubicBezTo>
                  <a:pt x="352597" y="1921267"/>
                  <a:pt x="351578" y="1922286"/>
                  <a:pt x="348861" y="1923644"/>
                </a:cubicBezTo>
                <a:cubicBezTo>
                  <a:pt x="354296" y="1931797"/>
                  <a:pt x="354296" y="1920926"/>
                  <a:pt x="357014" y="1923644"/>
                </a:cubicBezTo>
                <a:cubicBezTo>
                  <a:pt x="355655" y="1927720"/>
                  <a:pt x="359731" y="1931797"/>
                  <a:pt x="363808" y="1935874"/>
                </a:cubicBezTo>
                <a:cubicBezTo>
                  <a:pt x="378755" y="1934515"/>
                  <a:pt x="393701" y="1941309"/>
                  <a:pt x="408648" y="1934516"/>
                </a:cubicBezTo>
                <a:cubicBezTo>
                  <a:pt x="403213" y="1926363"/>
                  <a:pt x="389626" y="1934516"/>
                  <a:pt x="389625" y="1923645"/>
                </a:cubicBezTo>
                <a:cubicBezTo>
                  <a:pt x="408649" y="1931798"/>
                  <a:pt x="424954" y="1926363"/>
                  <a:pt x="442619" y="1925004"/>
                </a:cubicBezTo>
                <a:cubicBezTo>
                  <a:pt x="429030" y="1919568"/>
                  <a:pt x="438542" y="1918210"/>
                  <a:pt x="441260" y="1910057"/>
                </a:cubicBezTo>
                <a:cubicBezTo>
                  <a:pt x="438542" y="1912775"/>
                  <a:pt x="429030" y="1914133"/>
                  <a:pt x="430390" y="1907339"/>
                </a:cubicBezTo>
                <a:cubicBezTo>
                  <a:pt x="435825" y="1904622"/>
                  <a:pt x="443977" y="1912774"/>
                  <a:pt x="450771" y="1905980"/>
                </a:cubicBezTo>
                <a:cubicBezTo>
                  <a:pt x="427672" y="1891034"/>
                  <a:pt x="400495" y="1888316"/>
                  <a:pt x="374678" y="1884240"/>
                </a:cubicBezTo>
                <a:close/>
                <a:moveTo>
                  <a:pt x="389623" y="1880165"/>
                </a:moveTo>
                <a:cubicBezTo>
                  <a:pt x="407288" y="1884242"/>
                  <a:pt x="423594" y="1897829"/>
                  <a:pt x="442617" y="1895111"/>
                </a:cubicBezTo>
                <a:cubicBezTo>
                  <a:pt x="426312" y="1889677"/>
                  <a:pt x="401854" y="1876088"/>
                  <a:pt x="389623" y="1880165"/>
                </a:cubicBezTo>
                <a:close/>
                <a:moveTo>
                  <a:pt x="403212" y="1866577"/>
                </a:moveTo>
                <a:cubicBezTo>
                  <a:pt x="408647" y="1872012"/>
                  <a:pt x="435824" y="1882881"/>
                  <a:pt x="441259" y="1874729"/>
                </a:cubicBezTo>
                <a:cubicBezTo>
                  <a:pt x="427671" y="1877446"/>
                  <a:pt x="415441" y="1865217"/>
                  <a:pt x="403212" y="1866577"/>
                </a:cubicBezTo>
                <a:close/>
                <a:moveTo>
                  <a:pt x="376036" y="1863859"/>
                </a:moveTo>
                <a:cubicBezTo>
                  <a:pt x="382831" y="1870653"/>
                  <a:pt x="397778" y="1872011"/>
                  <a:pt x="397778" y="1866576"/>
                </a:cubicBezTo>
                <a:cubicBezTo>
                  <a:pt x="390984" y="1867935"/>
                  <a:pt x="382830" y="1859781"/>
                  <a:pt x="376036" y="1863859"/>
                </a:cubicBezTo>
                <a:close/>
                <a:moveTo>
                  <a:pt x="98841" y="1858423"/>
                </a:moveTo>
                <a:cubicBezTo>
                  <a:pt x="96124" y="1861141"/>
                  <a:pt x="92047" y="1859782"/>
                  <a:pt x="89330" y="1859781"/>
                </a:cubicBezTo>
                <a:cubicBezTo>
                  <a:pt x="85253" y="1872012"/>
                  <a:pt x="79818" y="1880165"/>
                  <a:pt x="85253" y="1888317"/>
                </a:cubicBezTo>
                <a:cubicBezTo>
                  <a:pt x="93405" y="1899188"/>
                  <a:pt x="106994" y="1891035"/>
                  <a:pt x="113789" y="1889677"/>
                </a:cubicBezTo>
                <a:cubicBezTo>
                  <a:pt x="113788" y="1881523"/>
                  <a:pt x="111071" y="1881522"/>
                  <a:pt x="115148" y="1877446"/>
                </a:cubicBezTo>
                <a:cubicBezTo>
                  <a:pt x="112429" y="1872011"/>
                  <a:pt x="108353" y="1873370"/>
                  <a:pt x="111071" y="1867934"/>
                </a:cubicBezTo>
                <a:cubicBezTo>
                  <a:pt x="102918" y="1867934"/>
                  <a:pt x="104277" y="1863859"/>
                  <a:pt x="98841" y="1858423"/>
                </a:cubicBezTo>
                <a:close/>
                <a:moveTo>
                  <a:pt x="912761" y="1772820"/>
                </a:moveTo>
                <a:cubicBezTo>
                  <a:pt x="911402" y="1774179"/>
                  <a:pt x="910044" y="1775537"/>
                  <a:pt x="908685" y="1776897"/>
                </a:cubicBezTo>
                <a:cubicBezTo>
                  <a:pt x="911402" y="1779614"/>
                  <a:pt x="914120" y="1782331"/>
                  <a:pt x="915479" y="1778256"/>
                </a:cubicBezTo>
                <a:cubicBezTo>
                  <a:pt x="914120" y="1776897"/>
                  <a:pt x="912761" y="1775537"/>
                  <a:pt x="912761" y="1772820"/>
                </a:cubicBezTo>
                <a:close/>
                <a:moveTo>
                  <a:pt x="278034" y="1759742"/>
                </a:moveTo>
                <a:cubicBezTo>
                  <a:pt x="276505" y="1758213"/>
                  <a:pt x="274127" y="1757873"/>
                  <a:pt x="272768" y="1760591"/>
                </a:cubicBezTo>
                <a:cubicBezTo>
                  <a:pt x="274127" y="1761950"/>
                  <a:pt x="275486" y="1763309"/>
                  <a:pt x="278204" y="1766026"/>
                </a:cubicBezTo>
                <a:cubicBezTo>
                  <a:pt x="280242" y="1763988"/>
                  <a:pt x="279562" y="1761271"/>
                  <a:pt x="278034" y="1759742"/>
                </a:cubicBezTo>
                <a:close/>
                <a:moveTo>
                  <a:pt x="202620" y="1731546"/>
                </a:moveTo>
                <a:cubicBezTo>
                  <a:pt x="201091" y="1733075"/>
                  <a:pt x="200073" y="1735452"/>
                  <a:pt x="202111" y="1736132"/>
                </a:cubicBezTo>
                <a:cubicBezTo>
                  <a:pt x="203469" y="1737491"/>
                  <a:pt x="207546" y="1733414"/>
                  <a:pt x="206188" y="1732055"/>
                </a:cubicBezTo>
                <a:cubicBezTo>
                  <a:pt x="206187" y="1729338"/>
                  <a:pt x="204149" y="1730017"/>
                  <a:pt x="202620" y="1731546"/>
                </a:cubicBezTo>
                <a:close/>
                <a:moveTo>
                  <a:pt x="861127" y="1723901"/>
                </a:moveTo>
                <a:cubicBezTo>
                  <a:pt x="861127" y="1732054"/>
                  <a:pt x="884227" y="1755154"/>
                  <a:pt x="892380" y="1755154"/>
                </a:cubicBezTo>
                <a:cubicBezTo>
                  <a:pt x="882868" y="1745642"/>
                  <a:pt x="871998" y="1734771"/>
                  <a:pt x="861127" y="1723901"/>
                </a:cubicBezTo>
                <a:close/>
                <a:moveTo>
                  <a:pt x="840745" y="1706238"/>
                </a:moveTo>
                <a:cubicBezTo>
                  <a:pt x="840745" y="1711673"/>
                  <a:pt x="848897" y="1717109"/>
                  <a:pt x="852974" y="1715749"/>
                </a:cubicBezTo>
                <a:cubicBezTo>
                  <a:pt x="850257" y="1713032"/>
                  <a:pt x="847538" y="1702162"/>
                  <a:pt x="840745" y="1706238"/>
                </a:cubicBezTo>
                <a:close/>
                <a:moveTo>
                  <a:pt x="175275" y="1701483"/>
                </a:moveTo>
                <a:cubicBezTo>
                  <a:pt x="172897" y="1702162"/>
                  <a:pt x="171537" y="1704200"/>
                  <a:pt x="173576" y="1707598"/>
                </a:cubicBezTo>
                <a:cubicBezTo>
                  <a:pt x="176294" y="1702162"/>
                  <a:pt x="180370" y="1706239"/>
                  <a:pt x="183087" y="1703521"/>
                </a:cubicBezTo>
                <a:cubicBezTo>
                  <a:pt x="181049" y="1701483"/>
                  <a:pt x="177652" y="1700803"/>
                  <a:pt x="175275" y="1701483"/>
                </a:cubicBezTo>
                <a:close/>
                <a:moveTo>
                  <a:pt x="848898" y="1649169"/>
                </a:moveTo>
                <a:cubicBezTo>
                  <a:pt x="846180" y="1651886"/>
                  <a:pt x="844822" y="1650528"/>
                  <a:pt x="842104" y="1653246"/>
                </a:cubicBezTo>
                <a:cubicBezTo>
                  <a:pt x="843463" y="1660040"/>
                  <a:pt x="851616" y="1651887"/>
                  <a:pt x="848898" y="1649169"/>
                </a:cubicBezTo>
                <a:close/>
                <a:moveTo>
                  <a:pt x="891021" y="1645093"/>
                </a:moveTo>
                <a:cubicBezTo>
                  <a:pt x="888303" y="1647811"/>
                  <a:pt x="884226" y="1649169"/>
                  <a:pt x="889662" y="1651886"/>
                </a:cubicBezTo>
                <a:cubicBezTo>
                  <a:pt x="891020" y="1650528"/>
                  <a:pt x="891020" y="1650528"/>
                  <a:pt x="892379" y="1649169"/>
                </a:cubicBezTo>
                <a:cubicBezTo>
                  <a:pt x="891020" y="1647810"/>
                  <a:pt x="892379" y="1646451"/>
                  <a:pt x="891021" y="1645093"/>
                </a:cubicBezTo>
                <a:close/>
                <a:moveTo>
                  <a:pt x="852974" y="1642374"/>
                </a:moveTo>
                <a:cubicBezTo>
                  <a:pt x="855691" y="1647811"/>
                  <a:pt x="838026" y="1641017"/>
                  <a:pt x="842102" y="1650528"/>
                </a:cubicBezTo>
                <a:cubicBezTo>
                  <a:pt x="847537" y="1642375"/>
                  <a:pt x="854332" y="1651886"/>
                  <a:pt x="859767" y="1649169"/>
                </a:cubicBezTo>
                <a:cubicBezTo>
                  <a:pt x="858408" y="1647810"/>
                  <a:pt x="861126" y="1645092"/>
                  <a:pt x="859768" y="1643733"/>
                </a:cubicBezTo>
                <a:cubicBezTo>
                  <a:pt x="858408" y="1645093"/>
                  <a:pt x="857051" y="1646451"/>
                  <a:pt x="854332" y="1643733"/>
                </a:cubicBezTo>
                <a:cubicBezTo>
                  <a:pt x="855691" y="1642374"/>
                  <a:pt x="854333" y="1641016"/>
                  <a:pt x="852974" y="1642374"/>
                </a:cubicBezTo>
                <a:close/>
                <a:moveTo>
                  <a:pt x="578497" y="1446709"/>
                </a:moveTo>
                <a:cubicBezTo>
                  <a:pt x="575779" y="1446709"/>
                  <a:pt x="571703" y="1445350"/>
                  <a:pt x="568985" y="1448068"/>
                </a:cubicBezTo>
                <a:cubicBezTo>
                  <a:pt x="571703" y="1450785"/>
                  <a:pt x="571703" y="1453503"/>
                  <a:pt x="571703" y="1456221"/>
                </a:cubicBezTo>
                <a:cubicBezTo>
                  <a:pt x="577138" y="1453503"/>
                  <a:pt x="581215" y="1449426"/>
                  <a:pt x="578497" y="1446709"/>
                </a:cubicBezTo>
                <a:close/>
                <a:moveTo>
                  <a:pt x="206186" y="1424969"/>
                </a:moveTo>
                <a:cubicBezTo>
                  <a:pt x="211622" y="1449427"/>
                  <a:pt x="214339" y="1473885"/>
                  <a:pt x="219775" y="1501061"/>
                </a:cubicBezTo>
                <a:cubicBezTo>
                  <a:pt x="223851" y="1521443"/>
                  <a:pt x="230645" y="1544543"/>
                  <a:pt x="238797" y="1566283"/>
                </a:cubicBezTo>
                <a:cubicBezTo>
                  <a:pt x="230645" y="1549978"/>
                  <a:pt x="222492" y="1536390"/>
                  <a:pt x="212980" y="1521444"/>
                </a:cubicBezTo>
                <a:cubicBezTo>
                  <a:pt x="210263" y="1491549"/>
                  <a:pt x="207545" y="1464374"/>
                  <a:pt x="206187" y="1435839"/>
                </a:cubicBezTo>
                <a:cubicBezTo>
                  <a:pt x="206186" y="1433122"/>
                  <a:pt x="206186" y="1427687"/>
                  <a:pt x="206186" y="1424969"/>
                </a:cubicBezTo>
                <a:close/>
                <a:moveTo>
                  <a:pt x="438542" y="1404586"/>
                </a:moveTo>
                <a:cubicBezTo>
                  <a:pt x="435824" y="1407303"/>
                  <a:pt x="429030" y="1403227"/>
                  <a:pt x="431747" y="1408662"/>
                </a:cubicBezTo>
                <a:cubicBezTo>
                  <a:pt x="433106" y="1407303"/>
                  <a:pt x="441259" y="1410021"/>
                  <a:pt x="438542" y="1404586"/>
                </a:cubicBezTo>
                <a:close/>
                <a:moveTo>
                  <a:pt x="620620" y="1401868"/>
                </a:moveTo>
                <a:cubicBezTo>
                  <a:pt x="616543" y="1405945"/>
                  <a:pt x="615185" y="1410021"/>
                  <a:pt x="620620" y="1412739"/>
                </a:cubicBezTo>
                <a:cubicBezTo>
                  <a:pt x="623337" y="1410022"/>
                  <a:pt x="624696" y="1405945"/>
                  <a:pt x="620620" y="1401868"/>
                </a:cubicBezTo>
                <a:close/>
                <a:moveTo>
                  <a:pt x="696712" y="1396433"/>
                </a:moveTo>
                <a:cubicBezTo>
                  <a:pt x="689918" y="1400510"/>
                  <a:pt x="691277" y="1404586"/>
                  <a:pt x="696712" y="1407304"/>
                </a:cubicBezTo>
                <a:cubicBezTo>
                  <a:pt x="703507" y="1403227"/>
                  <a:pt x="699430" y="1396433"/>
                  <a:pt x="696712" y="1396433"/>
                </a:cubicBezTo>
                <a:close/>
                <a:moveTo>
                  <a:pt x="445334" y="1395075"/>
                </a:moveTo>
                <a:cubicBezTo>
                  <a:pt x="439899" y="1397793"/>
                  <a:pt x="442617" y="1397793"/>
                  <a:pt x="437182" y="1400511"/>
                </a:cubicBezTo>
                <a:cubicBezTo>
                  <a:pt x="438540" y="1407305"/>
                  <a:pt x="446693" y="1396434"/>
                  <a:pt x="445334" y="1395075"/>
                </a:cubicBezTo>
                <a:close/>
                <a:moveTo>
                  <a:pt x="549961" y="1393715"/>
                </a:moveTo>
                <a:cubicBezTo>
                  <a:pt x="547244" y="1396433"/>
                  <a:pt x="548602" y="1400509"/>
                  <a:pt x="549962" y="1404586"/>
                </a:cubicBezTo>
                <a:cubicBezTo>
                  <a:pt x="552679" y="1401868"/>
                  <a:pt x="555397" y="1404586"/>
                  <a:pt x="558114" y="1401868"/>
                </a:cubicBezTo>
                <a:cubicBezTo>
                  <a:pt x="560832" y="1396433"/>
                  <a:pt x="554038" y="1392356"/>
                  <a:pt x="549961" y="1393715"/>
                </a:cubicBezTo>
                <a:close/>
                <a:moveTo>
                  <a:pt x="468435" y="1385563"/>
                </a:moveTo>
                <a:cubicBezTo>
                  <a:pt x="467076" y="1386922"/>
                  <a:pt x="460282" y="1388281"/>
                  <a:pt x="463000" y="1390999"/>
                </a:cubicBezTo>
                <a:cubicBezTo>
                  <a:pt x="464359" y="1389640"/>
                  <a:pt x="469794" y="1389640"/>
                  <a:pt x="468435" y="1385563"/>
                </a:cubicBezTo>
                <a:close/>
                <a:moveTo>
                  <a:pt x="627414" y="1378769"/>
                </a:moveTo>
                <a:cubicBezTo>
                  <a:pt x="626055" y="1380128"/>
                  <a:pt x="623338" y="1380128"/>
                  <a:pt x="620620" y="1382846"/>
                </a:cubicBezTo>
                <a:cubicBezTo>
                  <a:pt x="623337" y="1385563"/>
                  <a:pt x="624696" y="1386922"/>
                  <a:pt x="624696" y="1386922"/>
                </a:cubicBezTo>
                <a:cubicBezTo>
                  <a:pt x="627414" y="1384204"/>
                  <a:pt x="627413" y="1381487"/>
                  <a:pt x="627414" y="1378769"/>
                </a:cubicBezTo>
                <a:close/>
                <a:moveTo>
                  <a:pt x="513276" y="1378769"/>
                </a:moveTo>
                <a:cubicBezTo>
                  <a:pt x="511917" y="1382845"/>
                  <a:pt x="505122" y="1386923"/>
                  <a:pt x="510558" y="1386921"/>
                </a:cubicBezTo>
                <a:cubicBezTo>
                  <a:pt x="509199" y="1382846"/>
                  <a:pt x="518710" y="1386921"/>
                  <a:pt x="517352" y="1380128"/>
                </a:cubicBezTo>
                <a:cubicBezTo>
                  <a:pt x="515993" y="1378769"/>
                  <a:pt x="514634" y="1380128"/>
                  <a:pt x="513276" y="1378769"/>
                </a:cubicBezTo>
                <a:close/>
                <a:moveTo>
                  <a:pt x="720662" y="1373844"/>
                </a:moveTo>
                <a:cubicBezTo>
                  <a:pt x="718454" y="1373334"/>
                  <a:pt x="715735" y="1374693"/>
                  <a:pt x="717094" y="1378770"/>
                </a:cubicBezTo>
                <a:cubicBezTo>
                  <a:pt x="718454" y="1377411"/>
                  <a:pt x="719812" y="1378769"/>
                  <a:pt x="721171" y="1380128"/>
                </a:cubicBezTo>
                <a:cubicBezTo>
                  <a:pt x="724568" y="1376731"/>
                  <a:pt x="722869" y="1374353"/>
                  <a:pt x="720662" y="1373844"/>
                </a:cubicBezTo>
                <a:close/>
                <a:moveTo>
                  <a:pt x="453488" y="1373334"/>
                </a:moveTo>
                <a:cubicBezTo>
                  <a:pt x="454846" y="1374692"/>
                  <a:pt x="449411" y="1377410"/>
                  <a:pt x="452128" y="1380128"/>
                </a:cubicBezTo>
                <a:cubicBezTo>
                  <a:pt x="458923" y="1386921"/>
                  <a:pt x="463000" y="1385562"/>
                  <a:pt x="472511" y="1381486"/>
                </a:cubicBezTo>
                <a:cubicBezTo>
                  <a:pt x="467076" y="1376051"/>
                  <a:pt x="461641" y="1376051"/>
                  <a:pt x="453488" y="1373334"/>
                </a:cubicBezTo>
                <a:close/>
                <a:moveTo>
                  <a:pt x="554038" y="1370616"/>
                </a:moveTo>
                <a:cubicBezTo>
                  <a:pt x="549962" y="1374692"/>
                  <a:pt x="548603" y="1373333"/>
                  <a:pt x="548603" y="1376051"/>
                </a:cubicBezTo>
                <a:cubicBezTo>
                  <a:pt x="551321" y="1376051"/>
                  <a:pt x="558115" y="1374692"/>
                  <a:pt x="554038" y="1370616"/>
                </a:cubicBezTo>
                <a:close/>
                <a:moveTo>
                  <a:pt x="539092" y="1353630"/>
                </a:moveTo>
                <a:cubicBezTo>
                  <a:pt x="537733" y="1352951"/>
                  <a:pt x="536374" y="1352951"/>
                  <a:pt x="535016" y="1354310"/>
                </a:cubicBezTo>
                <a:cubicBezTo>
                  <a:pt x="533657" y="1355669"/>
                  <a:pt x="526862" y="1357027"/>
                  <a:pt x="529580" y="1362463"/>
                </a:cubicBezTo>
                <a:cubicBezTo>
                  <a:pt x="532298" y="1359745"/>
                  <a:pt x="535015" y="1359745"/>
                  <a:pt x="537733" y="1362463"/>
                </a:cubicBezTo>
                <a:cubicBezTo>
                  <a:pt x="536374" y="1363821"/>
                  <a:pt x="535015" y="1365180"/>
                  <a:pt x="536374" y="1366539"/>
                </a:cubicBezTo>
                <a:cubicBezTo>
                  <a:pt x="537733" y="1365180"/>
                  <a:pt x="539092" y="1363822"/>
                  <a:pt x="540451" y="1362463"/>
                </a:cubicBezTo>
                <a:cubicBezTo>
                  <a:pt x="539092" y="1361104"/>
                  <a:pt x="537733" y="1359745"/>
                  <a:pt x="539092" y="1358386"/>
                </a:cubicBezTo>
                <a:cubicBezTo>
                  <a:pt x="540451" y="1359745"/>
                  <a:pt x="541809" y="1358386"/>
                  <a:pt x="543168" y="1357027"/>
                </a:cubicBezTo>
                <a:cubicBezTo>
                  <a:pt x="541810" y="1355669"/>
                  <a:pt x="540451" y="1354310"/>
                  <a:pt x="539092" y="1353630"/>
                </a:cubicBezTo>
                <a:close/>
                <a:moveTo>
                  <a:pt x="503764" y="1350233"/>
                </a:moveTo>
                <a:cubicBezTo>
                  <a:pt x="502405" y="1351592"/>
                  <a:pt x="501046" y="1352951"/>
                  <a:pt x="498328" y="1352951"/>
                </a:cubicBezTo>
                <a:cubicBezTo>
                  <a:pt x="501046" y="1358386"/>
                  <a:pt x="506481" y="1355669"/>
                  <a:pt x="503764" y="1350233"/>
                </a:cubicBezTo>
                <a:close/>
                <a:moveTo>
                  <a:pt x="462998" y="1344799"/>
                </a:moveTo>
                <a:cubicBezTo>
                  <a:pt x="460280" y="1347517"/>
                  <a:pt x="461639" y="1348876"/>
                  <a:pt x="457563" y="1350235"/>
                </a:cubicBezTo>
                <a:cubicBezTo>
                  <a:pt x="465716" y="1355669"/>
                  <a:pt x="472510" y="1370616"/>
                  <a:pt x="486099" y="1359745"/>
                </a:cubicBezTo>
                <a:cubicBezTo>
                  <a:pt x="484740" y="1358386"/>
                  <a:pt x="484740" y="1355669"/>
                  <a:pt x="483381" y="1351592"/>
                </a:cubicBezTo>
                <a:cubicBezTo>
                  <a:pt x="480663" y="1354310"/>
                  <a:pt x="475229" y="1348875"/>
                  <a:pt x="472511" y="1346157"/>
                </a:cubicBezTo>
                <a:cubicBezTo>
                  <a:pt x="468434" y="1350235"/>
                  <a:pt x="467075" y="1346157"/>
                  <a:pt x="462998" y="1344799"/>
                </a:cubicBezTo>
                <a:close/>
                <a:moveTo>
                  <a:pt x="128735" y="1339364"/>
                </a:moveTo>
                <a:cubicBezTo>
                  <a:pt x="147758" y="1382846"/>
                  <a:pt x="165423" y="1427686"/>
                  <a:pt x="181728" y="1471168"/>
                </a:cubicBezTo>
                <a:cubicBezTo>
                  <a:pt x="164064" y="1439916"/>
                  <a:pt x="145040" y="1410022"/>
                  <a:pt x="124658" y="1381487"/>
                </a:cubicBezTo>
                <a:cubicBezTo>
                  <a:pt x="127377" y="1367900"/>
                  <a:pt x="128736" y="1352953"/>
                  <a:pt x="128735" y="1339364"/>
                </a:cubicBezTo>
                <a:close/>
                <a:moveTo>
                  <a:pt x="371960" y="1338004"/>
                </a:moveTo>
                <a:cubicBezTo>
                  <a:pt x="363807" y="1340722"/>
                  <a:pt x="361090" y="1343439"/>
                  <a:pt x="352936" y="1346157"/>
                </a:cubicBezTo>
                <a:cubicBezTo>
                  <a:pt x="361090" y="1348874"/>
                  <a:pt x="367883" y="1350233"/>
                  <a:pt x="374677" y="1343439"/>
                </a:cubicBezTo>
                <a:cubicBezTo>
                  <a:pt x="373318" y="1342080"/>
                  <a:pt x="371960" y="1340722"/>
                  <a:pt x="371960" y="1338004"/>
                </a:cubicBezTo>
                <a:close/>
                <a:moveTo>
                  <a:pt x="416460" y="1337835"/>
                </a:moveTo>
                <a:cubicBezTo>
                  <a:pt x="414762" y="1337835"/>
                  <a:pt x="413063" y="1339024"/>
                  <a:pt x="411365" y="1342080"/>
                </a:cubicBezTo>
                <a:cubicBezTo>
                  <a:pt x="415441" y="1340722"/>
                  <a:pt x="423594" y="1340722"/>
                  <a:pt x="423594" y="1346157"/>
                </a:cubicBezTo>
                <a:cubicBezTo>
                  <a:pt x="419518" y="1344798"/>
                  <a:pt x="414082" y="1344798"/>
                  <a:pt x="410006" y="1346157"/>
                </a:cubicBezTo>
                <a:cubicBezTo>
                  <a:pt x="414082" y="1347517"/>
                  <a:pt x="410005" y="1351593"/>
                  <a:pt x="412722" y="1354310"/>
                </a:cubicBezTo>
                <a:cubicBezTo>
                  <a:pt x="418159" y="1346157"/>
                  <a:pt x="426312" y="1357028"/>
                  <a:pt x="431747" y="1359746"/>
                </a:cubicBezTo>
                <a:cubicBezTo>
                  <a:pt x="426312" y="1357028"/>
                  <a:pt x="429030" y="1354310"/>
                  <a:pt x="431747" y="1351593"/>
                </a:cubicBezTo>
                <a:cubicBezTo>
                  <a:pt x="426651" y="1348535"/>
                  <a:pt x="421556" y="1337835"/>
                  <a:pt x="416460" y="1337835"/>
                </a:cubicBezTo>
                <a:close/>
                <a:moveTo>
                  <a:pt x="644399" y="1317283"/>
                </a:moveTo>
                <a:cubicBezTo>
                  <a:pt x="642700" y="1318643"/>
                  <a:pt x="641682" y="1321021"/>
                  <a:pt x="642361" y="1323059"/>
                </a:cubicBezTo>
                <a:cubicBezTo>
                  <a:pt x="643719" y="1321701"/>
                  <a:pt x="645078" y="1323059"/>
                  <a:pt x="646437" y="1324418"/>
                </a:cubicBezTo>
                <a:cubicBezTo>
                  <a:pt x="649156" y="1321699"/>
                  <a:pt x="650514" y="1320341"/>
                  <a:pt x="650514" y="1317623"/>
                </a:cubicBezTo>
                <a:cubicBezTo>
                  <a:pt x="648475" y="1315584"/>
                  <a:pt x="646097" y="1315924"/>
                  <a:pt x="644399" y="1317283"/>
                </a:cubicBezTo>
                <a:close/>
                <a:moveTo>
                  <a:pt x="351069" y="1312018"/>
                </a:moveTo>
                <a:cubicBezTo>
                  <a:pt x="349201" y="1311848"/>
                  <a:pt x="347502" y="1312188"/>
                  <a:pt x="346143" y="1312187"/>
                </a:cubicBezTo>
                <a:cubicBezTo>
                  <a:pt x="348861" y="1314905"/>
                  <a:pt x="347502" y="1316264"/>
                  <a:pt x="350220" y="1318982"/>
                </a:cubicBezTo>
                <a:cubicBezTo>
                  <a:pt x="351579" y="1317623"/>
                  <a:pt x="354296" y="1317624"/>
                  <a:pt x="357014" y="1314905"/>
                </a:cubicBezTo>
                <a:cubicBezTo>
                  <a:pt x="354976" y="1312867"/>
                  <a:pt x="352937" y="1312187"/>
                  <a:pt x="351069" y="1312018"/>
                </a:cubicBezTo>
                <a:close/>
                <a:moveTo>
                  <a:pt x="636754" y="1308960"/>
                </a:moveTo>
                <a:cubicBezTo>
                  <a:pt x="633867" y="1309809"/>
                  <a:pt x="631489" y="1312187"/>
                  <a:pt x="631489" y="1314905"/>
                </a:cubicBezTo>
                <a:cubicBezTo>
                  <a:pt x="635566" y="1313547"/>
                  <a:pt x="641001" y="1316265"/>
                  <a:pt x="645078" y="1312187"/>
                </a:cubicBezTo>
                <a:cubicBezTo>
                  <a:pt x="643039" y="1308790"/>
                  <a:pt x="639642" y="1308112"/>
                  <a:pt x="636754" y="1308960"/>
                </a:cubicBezTo>
                <a:close/>
                <a:moveTo>
                  <a:pt x="605673" y="1305393"/>
                </a:moveTo>
                <a:cubicBezTo>
                  <a:pt x="609749" y="1309470"/>
                  <a:pt x="612467" y="1312188"/>
                  <a:pt x="616544" y="1305393"/>
                </a:cubicBezTo>
                <a:cubicBezTo>
                  <a:pt x="612467" y="1304035"/>
                  <a:pt x="609750" y="1304034"/>
                  <a:pt x="605673" y="1305393"/>
                </a:cubicBezTo>
                <a:close/>
                <a:moveTo>
                  <a:pt x="545207" y="1302675"/>
                </a:moveTo>
                <a:cubicBezTo>
                  <a:pt x="543168" y="1302676"/>
                  <a:pt x="541130" y="1303355"/>
                  <a:pt x="539092" y="1304035"/>
                </a:cubicBezTo>
                <a:cubicBezTo>
                  <a:pt x="543169" y="1305393"/>
                  <a:pt x="547245" y="1309470"/>
                  <a:pt x="551322" y="1305393"/>
                </a:cubicBezTo>
                <a:cubicBezTo>
                  <a:pt x="549283" y="1303355"/>
                  <a:pt x="547245" y="1302676"/>
                  <a:pt x="545207" y="1302675"/>
                </a:cubicBezTo>
                <a:close/>
                <a:moveTo>
                  <a:pt x="348861" y="1301317"/>
                </a:moveTo>
                <a:cubicBezTo>
                  <a:pt x="346143" y="1304034"/>
                  <a:pt x="347502" y="1305393"/>
                  <a:pt x="350219" y="1305393"/>
                </a:cubicBezTo>
                <a:cubicBezTo>
                  <a:pt x="348861" y="1306752"/>
                  <a:pt x="347502" y="1308111"/>
                  <a:pt x="347502" y="1310829"/>
                </a:cubicBezTo>
                <a:cubicBezTo>
                  <a:pt x="348860" y="1312187"/>
                  <a:pt x="351579" y="1312188"/>
                  <a:pt x="352938" y="1310829"/>
                </a:cubicBezTo>
                <a:cubicBezTo>
                  <a:pt x="348861" y="1306752"/>
                  <a:pt x="351578" y="1304034"/>
                  <a:pt x="348861" y="1301317"/>
                </a:cubicBezTo>
                <a:close/>
                <a:moveTo>
                  <a:pt x="185805" y="1298600"/>
                </a:moveTo>
                <a:cubicBezTo>
                  <a:pt x="181729" y="1299958"/>
                  <a:pt x="176294" y="1297241"/>
                  <a:pt x="173577" y="1299959"/>
                </a:cubicBezTo>
                <a:cubicBezTo>
                  <a:pt x="177652" y="1304034"/>
                  <a:pt x="187165" y="1305393"/>
                  <a:pt x="185805" y="1298600"/>
                </a:cubicBezTo>
                <a:close/>
                <a:moveTo>
                  <a:pt x="638284" y="1294523"/>
                </a:moveTo>
                <a:cubicBezTo>
                  <a:pt x="638284" y="1297241"/>
                  <a:pt x="634207" y="1298600"/>
                  <a:pt x="635566" y="1302676"/>
                </a:cubicBezTo>
                <a:cubicBezTo>
                  <a:pt x="638284" y="1308112"/>
                  <a:pt x="642360" y="1306754"/>
                  <a:pt x="647797" y="1301318"/>
                </a:cubicBezTo>
                <a:cubicBezTo>
                  <a:pt x="646437" y="1297241"/>
                  <a:pt x="643719" y="1294523"/>
                  <a:pt x="638284" y="1294523"/>
                </a:cubicBezTo>
                <a:close/>
                <a:moveTo>
                  <a:pt x="613826" y="1289088"/>
                </a:moveTo>
                <a:cubicBezTo>
                  <a:pt x="611108" y="1291805"/>
                  <a:pt x="609750" y="1290447"/>
                  <a:pt x="607032" y="1293165"/>
                </a:cubicBezTo>
                <a:cubicBezTo>
                  <a:pt x="611108" y="1297241"/>
                  <a:pt x="615185" y="1293165"/>
                  <a:pt x="613826" y="1289088"/>
                </a:cubicBezTo>
                <a:close/>
                <a:moveTo>
                  <a:pt x="499688" y="1289087"/>
                </a:moveTo>
                <a:cubicBezTo>
                  <a:pt x="501047" y="1290446"/>
                  <a:pt x="501046" y="1295882"/>
                  <a:pt x="505124" y="1294522"/>
                </a:cubicBezTo>
                <a:cubicBezTo>
                  <a:pt x="501047" y="1293164"/>
                  <a:pt x="502406" y="1286369"/>
                  <a:pt x="499688" y="1289087"/>
                </a:cubicBezTo>
                <a:close/>
                <a:moveTo>
                  <a:pt x="315740" y="1283144"/>
                </a:moveTo>
                <a:cubicBezTo>
                  <a:pt x="312513" y="1283314"/>
                  <a:pt x="309455" y="1285013"/>
                  <a:pt x="306737" y="1289088"/>
                </a:cubicBezTo>
                <a:cubicBezTo>
                  <a:pt x="313532" y="1295883"/>
                  <a:pt x="324402" y="1295884"/>
                  <a:pt x="325761" y="1286372"/>
                </a:cubicBezTo>
                <a:cubicBezTo>
                  <a:pt x="322363" y="1284333"/>
                  <a:pt x="318967" y="1282975"/>
                  <a:pt x="315740" y="1283144"/>
                </a:cubicBezTo>
                <a:close/>
                <a:moveTo>
                  <a:pt x="505122" y="1278219"/>
                </a:moveTo>
                <a:cubicBezTo>
                  <a:pt x="505122" y="1283653"/>
                  <a:pt x="496969" y="1275501"/>
                  <a:pt x="499686" y="1280936"/>
                </a:cubicBezTo>
                <a:cubicBezTo>
                  <a:pt x="503763" y="1282294"/>
                  <a:pt x="505122" y="1297241"/>
                  <a:pt x="513274" y="1297242"/>
                </a:cubicBezTo>
                <a:cubicBezTo>
                  <a:pt x="510557" y="1294524"/>
                  <a:pt x="514633" y="1295883"/>
                  <a:pt x="517351" y="1293165"/>
                </a:cubicBezTo>
                <a:cubicBezTo>
                  <a:pt x="513274" y="1286370"/>
                  <a:pt x="510557" y="1286371"/>
                  <a:pt x="505122" y="1278219"/>
                </a:cubicBezTo>
                <a:close/>
                <a:moveTo>
                  <a:pt x="260878" y="1278218"/>
                </a:moveTo>
                <a:cubicBezTo>
                  <a:pt x="258840" y="1277199"/>
                  <a:pt x="256462" y="1276859"/>
                  <a:pt x="255103" y="1278218"/>
                </a:cubicBezTo>
                <a:cubicBezTo>
                  <a:pt x="257821" y="1280935"/>
                  <a:pt x="261897" y="1285012"/>
                  <a:pt x="264615" y="1282294"/>
                </a:cubicBezTo>
                <a:cubicBezTo>
                  <a:pt x="264615" y="1280935"/>
                  <a:pt x="262916" y="1279237"/>
                  <a:pt x="260878" y="1278218"/>
                </a:cubicBezTo>
                <a:close/>
                <a:moveTo>
                  <a:pt x="591235" y="1271254"/>
                </a:moveTo>
                <a:cubicBezTo>
                  <a:pt x="587668" y="1272443"/>
                  <a:pt x="584611" y="1274821"/>
                  <a:pt x="583931" y="1278218"/>
                </a:cubicBezTo>
                <a:cubicBezTo>
                  <a:pt x="589366" y="1278219"/>
                  <a:pt x="596161" y="1274141"/>
                  <a:pt x="601596" y="1271423"/>
                </a:cubicBezTo>
                <a:cubicBezTo>
                  <a:pt x="598879" y="1270065"/>
                  <a:pt x="594802" y="1270065"/>
                  <a:pt x="591235" y="1271254"/>
                </a:cubicBezTo>
                <a:close/>
                <a:moveTo>
                  <a:pt x="452128" y="1257836"/>
                </a:moveTo>
                <a:cubicBezTo>
                  <a:pt x="457563" y="1263271"/>
                  <a:pt x="453487" y="1270064"/>
                  <a:pt x="460282" y="1276859"/>
                </a:cubicBezTo>
                <a:cubicBezTo>
                  <a:pt x="461641" y="1275500"/>
                  <a:pt x="463000" y="1276859"/>
                  <a:pt x="465717" y="1274141"/>
                </a:cubicBezTo>
                <a:cubicBezTo>
                  <a:pt x="462999" y="1268707"/>
                  <a:pt x="457564" y="1257834"/>
                  <a:pt x="452128" y="1257836"/>
                </a:cubicBezTo>
                <a:close/>
                <a:moveTo>
                  <a:pt x="287715" y="1253761"/>
                </a:moveTo>
                <a:cubicBezTo>
                  <a:pt x="289074" y="1255119"/>
                  <a:pt x="289074" y="1257836"/>
                  <a:pt x="290433" y="1261913"/>
                </a:cubicBezTo>
                <a:cubicBezTo>
                  <a:pt x="291792" y="1260554"/>
                  <a:pt x="293150" y="1259195"/>
                  <a:pt x="295868" y="1259195"/>
                </a:cubicBezTo>
                <a:cubicBezTo>
                  <a:pt x="291792" y="1257837"/>
                  <a:pt x="289074" y="1252401"/>
                  <a:pt x="287715" y="1253761"/>
                </a:cubicBezTo>
                <a:close/>
                <a:moveTo>
                  <a:pt x="485080" y="1253420"/>
                </a:moveTo>
                <a:cubicBezTo>
                  <a:pt x="481004" y="1251383"/>
                  <a:pt x="475907" y="1253080"/>
                  <a:pt x="472511" y="1261913"/>
                </a:cubicBezTo>
                <a:cubicBezTo>
                  <a:pt x="479306" y="1265989"/>
                  <a:pt x="486099" y="1270066"/>
                  <a:pt x="491534" y="1267348"/>
                </a:cubicBezTo>
                <a:cubicBezTo>
                  <a:pt x="492213" y="1261233"/>
                  <a:pt x="489156" y="1255458"/>
                  <a:pt x="485080" y="1253420"/>
                </a:cubicBezTo>
                <a:close/>
                <a:moveTo>
                  <a:pt x="363807" y="1251041"/>
                </a:moveTo>
                <a:cubicBezTo>
                  <a:pt x="367884" y="1255118"/>
                  <a:pt x="357013" y="1249682"/>
                  <a:pt x="359730" y="1255117"/>
                </a:cubicBezTo>
                <a:cubicBezTo>
                  <a:pt x="365166" y="1255118"/>
                  <a:pt x="362448" y="1257836"/>
                  <a:pt x="358371" y="1259193"/>
                </a:cubicBezTo>
                <a:cubicBezTo>
                  <a:pt x="362448" y="1260554"/>
                  <a:pt x="365166" y="1263271"/>
                  <a:pt x="359731" y="1268706"/>
                </a:cubicBezTo>
                <a:cubicBezTo>
                  <a:pt x="361090" y="1264629"/>
                  <a:pt x="350219" y="1259194"/>
                  <a:pt x="352937" y="1264629"/>
                </a:cubicBezTo>
                <a:cubicBezTo>
                  <a:pt x="358371" y="1264629"/>
                  <a:pt x="365166" y="1282294"/>
                  <a:pt x="365166" y="1282294"/>
                </a:cubicBezTo>
                <a:cubicBezTo>
                  <a:pt x="365166" y="1276859"/>
                  <a:pt x="362448" y="1271423"/>
                  <a:pt x="363808" y="1267348"/>
                </a:cubicBezTo>
                <a:cubicBezTo>
                  <a:pt x="363808" y="1272782"/>
                  <a:pt x="365166" y="1268706"/>
                  <a:pt x="369242" y="1270064"/>
                </a:cubicBezTo>
                <a:cubicBezTo>
                  <a:pt x="363807" y="1275500"/>
                  <a:pt x="369242" y="1280935"/>
                  <a:pt x="373319" y="1285012"/>
                </a:cubicBezTo>
                <a:cubicBezTo>
                  <a:pt x="377395" y="1280935"/>
                  <a:pt x="373319" y="1276859"/>
                  <a:pt x="374677" y="1272782"/>
                </a:cubicBezTo>
                <a:cubicBezTo>
                  <a:pt x="374678" y="1275500"/>
                  <a:pt x="376037" y="1276859"/>
                  <a:pt x="380113" y="1275500"/>
                </a:cubicBezTo>
                <a:cubicBezTo>
                  <a:pt x="370601" y="1263271"/>
                  <a:pt x="369242" y="1256477"/>
                  <a:pt x="363807" y="1251041"/>
                </a:cubicBezTo>
                <a:close/>
                <a:moveTo>
                  <a:pt x="242875" y="1250363"/>
                </a:moveTo>
                <a:cubicBezTo>
                  <a:pt x="241516" y="1249683"/>
                  <a:pt x="240157" y="1249683"/>
                  <a:pt x="238799" y="1251041"/>
                </a:cubicBezTo>
                <a:cubicBezTo>
                  <a:pt x="241516" y="1251042"/>
                  <a:pt x="245594" y="1257836"/>
                  <a:pt x="246952" y="1253759"/>
                </a:cubicBezTo>
                <a:cubicBezTo>
                  <a:pt x="245593" y="1252401"/>
                  <a:pt x="244234" y="1251042"/>
                  <a:pt x="242875" y="1250363"/>
                </a:cubicBezTo>
                <a:close/>
                <a:moveTo>
                  <a:pt x="253406" y="1222974"/>
                </a:moveTo>
                <a:cubicBezTo>
                  <a:pt x="252897" y="1222337"/>
                  <a:pt x="258502" y="1232018"/>
                  <a:pt x="256463" y="1227942"/>
                </a:cubicBezTo>
                <a:cubicBezTo>
                  <a:pt x="254425" y="1224545"/>
                  <a:pt x="253576" y="1223187"/>
                  <a:pt x="253406" y="1222974"/>
                </a:cubicBezTo>
                <a:close/>
                <a:moveTo>
                  <a:pt x="1509273" y="1214354"/>
                </a:moveTo>
                <a:cubicBezTo>
                  <a:pt x="1507913" y="1215713"/>
                  <a:pt x="1507913" y="1215713"/>
                  <a:pt x="1506555" y="1217072"/>
                </a:cubicBezTo>
                <a:cubicBezTo>
                  <a:pt x="1506555" y="1217072"/>
                  <a:pt x="1505196" y="1218431"/>
                  <a:pt x="1506555" y="1219790"/>
                </a:cubicBezTo>
                <a:cubicBezTo>
                  <a:pt x="1507914" y="1218431"/>
                  <a:pt x="1511990" y="1219790"/>
                  <a:pt x="1513349" y="1218431"/>
                </a:cubicBezTo>
                <a:cubicBezTo>
                  <a:pt x="1511990" y="1217072"/>
                  <a:pt x="1510632" y="1215713"/>
                  <a:pt x="1509273" y="1214354"/>
                </a:cubicBezTo>
                <a:close/>
                <a:moveTo>
                  <a:pt x="74384" y="1203485"/>
                </a:moveTo>
                <a:cubicBezTo>
                  <a:pt x="90689" y="1244249"/>
                  <a:pt x="108353" y="1286372"/>
                  <a:pt x="124659" y="1327136"/>
                </a:cubicBezTo>
                <a:cubicBezTo>
                  <a:pt x="124658" y="1343441"/>
                  <a:pt x="123300" y="1358388"/>
                  <a:pt x="120583" y="1374693"/>
                </a:cubicBezTo>
                <a:cubicBezTo>
                  <a:pt x="101559" y="1344799"/>
                  <a:pt x="81177" y="1313547"/>
                  <a:pt x="63513" y="1282295"/>
                </a:cubicBezTo>
                <a:cubicBezTo>
                  <a:pt x="63513" y="1260554"/>
                  <a:pt x="64872" y="1240173"/>
                  <a:pt x="68948" y="1222509"/>
                </a:cubicBezTo>
                <a:cubicBezTo>
                  <a:pt x="70307" y="1215714"/>
                  <a:pt x="73025" y="1210279"/>
                  <a:pt x="74384" y="1203485"/>
                </a:cubicBezTo>
                <a:close/>
                <a:moveTo>
                  <a:pt x="1286429" y="1198048"/>
                </a:moveTo>
                <a:cubicBezTo>
                  <a:pt x="1287788" y="1212996"/>
                  <a:pt x="1295941" y="1223865"/>
                  <a:pt x="1304094" y="1234737"/>
                </a:cubicBezTo>
                <a:cubicBezTo>
                  <a:pt x="1309529" y="1232019"/>
                  <a:pt x="1306812" y="1229302"/>
                  <a:pt x="1309529" y="1226584"/>
                </a:cubicBezTo>
                <a:cubicBezTo>
                  <a:pt x="1297300" y="1219790"/>
                  <a:pt x="1298659" y="1202125"/>
                  <a:pt x="1286429" y="1198048"/>
                </a:cubicBezTo>
                <a:close/>
                <a:moveTo>
                  <a:pt x="1487531" y="1192613"/>
                </a:moveTo>
                <a:cubicBezTo>
                  <a:pt x="1490249" y="1195332"/>
                  <a:pt x="1486171" y="1193973"/>
                  <a:pt x="1483454" y="1196690"/>
                </a:cubicBezTo>
                <a:cubicBezTo>
                  <a:pt x="1487531" y="1203485"/>
                  <a:pt x="1490248" y="1206202"/>
                  <a:pt x="1497042" y="1202125"/>
                </a:cubicBezTo>
                <a:cubicBezTo>
                  <a:pt x="1492966" y="1198049"/>
                  <a:pt x="1491608" y="1202125"/>
                  <a:pt x="1488890" y="1196691"/>
                </a:cubicBezTo>
                <a:cubicBezTo>
                  <a:pt x="1491608" y="1193973"/>
                  <a:pt x="1491607" y="1191255"/>
                  <a:pt x="1487531" y="1192613"/>
                </a:cubicBezTo>
                <a:close/>
                <a:moveTo>
                  <a:pt x="82536" y="1181744"/>
                </a:moveTo>
                <a:lnTo>
                  <a:pt x="96788" y="1201529"/>
                </a:lnTo>
                <a:lnTo>
                  <a:pt x="101475" y="1209216"/>
                </a:lnTo>
                <a:lnTo>
                  <a:pt x="112430" y="1233378"/>
                </a:lnTo>
                <a:cubicBezTo>
                  <a:pt x="124659" y="1261913"/>
                  <a:pt x="124659" y="1289089"/>
                  <a:pt x="124659" y="1313548"/>
                </a:cubicBezTo>
                <a:cubicBezTo>
                  <a:pt x="124658" y="1316265"/>
                  <a:pt x="123300" y="1317624"/>
                  <a:pt x="124659" y="1318983"/>
                </a:cubicBezTo>
                <a:cubicBezTo>
                  <a:pt x="108353" y="1278219"/>
                  <a:pt x="92047" y="1237455"/>
                  <a:pt x="77100" y="1195332"/>
                </a:cubicBezTo>
                <a:cubicBezTo>
                  <a:pt x="79819" y="1189897"/>
                  <a:pt x="81177" y="1185821"/>
                  <a:pt x="82536" y="1181744"/>
                </a:cubicBezTo>
                <a:close/>
                <a:moveTo>
                  <a:pt x="256462" y="1181742"/>
                </a:moveTo>
                <a:cubicBezTo>
                  <a:pt x="263256" y="1185820"/>
                  <a:pt x="263256" y="1199408"/>
                  <a:pt x="272768" y="1195332"/>
                </a:cubicBezTo>
                <a:cubicBezTo>
                  <a:pt x="271409" y="1191255"/>
                  <a:pt x="263256" y="1183102"/>
                  <a:pt x="256462" y="1181742"/>
                </a:cubicBezTo>
                <a:close/>
                <a:moveTo>
                  <a:pt x="1285070" y="1177667"/>
                </a:moveTo>
                <a:cubicBezTo>
                  <a:pt x="1280993" y="1181744"/>
                  <a:pt x="1285069" y="1199408"/>
                  <a:pt x="1293223" y="1193973"/>
                </a:cubicBezTo>
                <a:cubicBezTo>
                  <a:pt x="1287787" y="1188538"/>
                  <a:pt x="1289147" y="1181743"/>
                  <a:pt x="1285070" y="1177667"/>
                </a:cubicBezTo>
                <a:close/>
                <a:moveTo>
                  <a:pt x="66230" y="1162721"/>
                </a:moveTo>
                <a:cubicBezTo>
                  <a:pt x="68948" y="1165439"/>
                  <a:pt x="70307" y="1166798"/>
                  <a:pt x="73024" y="1169515"/>
                </a:cubicBezTo>
                <a:cubicBezTo>
                  <a:pt x="73025" y="1172233"/>
                  <a:pt x="71666" y="1173592"/>
                  <a:pt x="70307" y="1174951"/>
                </a:cubicBezTo>
                <a:cubicBezTo>
                  <a:pt x="68948" y="1170874"/>
                  <a:pt x="67589" y="1166797"/>
                  <a:pt x="66230" y="1162721"/>
                </a:cubicBezTo>
                <a:close/>
                <a:moveTo>
                  <a:pt x="1278277" y="1160002"/>
                </a:moveTo>
                <a:cubicBezTo>
                  <a:pt x="1275560" y="1162720"/>
                  <a:pt x="1279636" y="1177667"/>
                  <a:pt x="1285072" y="1172232"/>
                </a:cubicBezTo>
                <a:cubicBezTo>
                  <a:pt x="1278277" y="1168155"/>
                  <a:pt x="1282353" y="1164079"/>
                  <a:pt x="1278277" y="1160002"/>
                </a:cubicBezTo>
                <a:close/>
                <a:moveTo>
                  <a:pt x="1276918" y="1139621"/>
                </a:moveTo>
                <a:cubicBezTo>
                  <a:pt x="1272842" y="1143697"/>
                  <a:pt x="1274201" y="1147773"/>
                  <a:pt x="1276919" y="1150491"/>
                </a:cubicBezTo>
                <a:cubicBezTo>
                  <a:pt x="1278277" y="1149133"/>
                  <a:pt x="1282353" y="1150491"/>
                  <a:pt x="1280995" y="1146415"/>
                </a:cubicBezTo>
                <a:cubicBezTo>
                  <a:pt x="1275560" y="1149132"/>
                  <a:pt x="1280994" y="1140979"/>
                  <a:pt x="1276918" y="1139621"/>
                </a:cubicBezTo>
                <a:close/>
                <a:moveTo>
                  <a:pt x="1051358" y="1128751"/>
                </a:moveTo>
                <a:cubicBezTo>
                  <a:pt x="1083969" y="1142338"/>
                  <a:pt x="1116581" y="1158644"/>
                  <a:pt x="1150550" y="1179026"/>
                </a:cubicBezTo>
                <a:lnTo>
                  <a:pt x="1194445" y="1207165"/>
                </a:lnTo>
                <a:lnTo>
                  <a:pt x="1144945" y="1185990"/>
                </a:lnTo>
                <a:cubicBezTo>
                  <a:pt x="1124733" y="1176310"/>
                  <a:pt x="1104351" y="1165439"/>
                  <a:pt x="1083969" y="1153209"/>
                </a:cubicBezTo>
                <a:lnTo>
                  <a:pt x="1089688" y="1157517"/>
                </a:lnTo>
                <a:lnTo>
                  <a:pt x="1078775" y="1151108"/>
                </a:lnTo>
                <a:lnTo>
                  <a:pt x="1063252" y="1139159"/>
                </a:lnTo>
                <a:close/>
                <a:moveTo>
                  <a:pt x="169500" y="1119239"/>
                </a:moveTo>
                <a:cubicBezTo>
                  <a:pt x="184446" y="1145056"/>
                  <a:pt x="196676" y="1170873"/>
                  <a:pt x="203470" y="1196691"/>
                </a:cubicBezTo>
                <a:cubicBezTo>
                  <a:pt x="217057" y="1240173"/>
                  <a:pt x="211621" y="1278219"/>
                  <a:pt x="207545" y="1314906"/>
                </a:cubicBezTo>
                <a:cubicBezTo>
                  <a:pt x="207545" y="1323059"/>
                  <a:pt x="204827" y="1331212"/>
                  <a:pt x="204828" y="1339364"/>
                </a:cubicBezTo>
                <a:cubicBezTo>
                  <a:pt x="203469" y="1302677"/>
                  <a:pt x="199393" y="1265990"/>
                  <a:pt x="187163" y="1223867"/>
                </a:cubicBezTo>
                <a:cubicBezTo>
                  <a:pt x="177652" y="1189896"/>
                  <a:pt x="159988" y="1155927"/>
                  <a:pt x="138248" y="1123316"/>
                </a:cubicBezTo>
                <a:cubicBezTo>
                  <a:pt x="142324" y="1124674"/>
                  <a:pt x="147759" y="1127392"/>
                  <a:pt x="150476" y="1130109"/>
                </a:cubicBezTo>
                <a:cubicBezTo>
                  <a:pt x="154553" y="1120598"/>
                  <a:pt x="162706" y="1120598"/>
                  <a:pt x="169500" y="1119239"/>
                </a:cubicBezTo>
                <a:close/>
                <a:moveTo>
                  <a:pt x="111071" y="1117880"/>
                </a:moveTo>
                <a:cubicBezTo>
                  <a:pt x="117865" y="1119239"/>
                  <a:pt x="123301" y="1121957"/>
                  <a:pt x="128736" y="1121957"/>
                </a:cubicBezTo>
                <a:cubicBezTo>
                  <a:pt x="151835" y="1153209"/>
                  <a:pt x="170858" y="1188538"/>
                  <a:pt x="180369" y="1225226"/>
                </a:cubicBezTo>
                <a:cubicBezTo>
                  <a:pt x="193957" y="1274142"/>
                  <a:pt x="198034" y="1318983"/>
                  <a:pt x="199393" y="1363822"/>
                </a:cubicBezTo>
                <a:cubicBezTo>
                  <a:pt x="202110" y="1363823"/>
                  <a:pt x="202111" y="1366541"/>
                  <a:pt x="203469" y="1367899"/>
                </a:cubicBezTo>
                <a:cubicBezTo>
                  <a:pt x="202111" y="1388281"/>
                  <a:pt x="202110" y="1410023"/>
                  <a:pt x="202111" y="1431763"/>
                </a:cubicBezTo>
                <a:cubicBezTo>
                  <a:pt x="203469" y="1457580"/>
                  <a:pt x="206186" y="1484756"/>
                  <a:pt x="210263" y="1513290"/>
                </a:cubicBezTo>
                <a:cubicBezTo>
                  <a:pt x="202110" y="1499702"/>
                  <a:pt x="195316" y="1487473"/>
                  <a:pt x="185805" y="1475244"/>
                </a:cubicBezTo>
                <a:cubicBezTo>
                  <a:pt x="169499" y="1426328"/>
                  <a:pt x="149117" y="1378769"/>
                  <a:pt x="130094" y="1329854"/>
                </a:cubicBezTo>
                <a:cubicBezTo>
                  <a:pt x="130094" y="1324417"/>
                  <a:pt x="131453" y="1320342"/>
                  <a:pt x="130094" y="1316265"/>
                </a:cubicBezTo>
                <a:cubicBezTo>
                  <a:pt x="130094" y="1316265"/>
                  <a:pt x="130094" y="1313548"/>
                  <a:pt x="130094" y="1313548"/>
                </a:cubicBezTo>
                <a:cubicBezTo>
                  <a:pt x="135529" y="1310830"/>
                  <a:pt x="139605" y="1317624"/>
                  <a:pt x="147758" y="1309471"/>
                </a:cubicBezTo>
                <a:cubicBezTo>
                  <a:pt x="142323" y="1306753"/>
                  <a:pt x="134170" y="1306753"/>
                  <a:pt x="130094" y="1310830"/>
                </a:cubicBezTo>
                <a:cubicBezTo>
                  <a:pt x="130094" y="1289089"/>
                  <a:pt x="128736" y="1263272"/>
                  <a:pt x="117865" y="1236096"/>
                </a:cubicBezTo>
                <a:lnTo>
                  <a:pt x="101475" y="1209216"/>
                </a:lnTo>
                <a:lnTo>
                  <a:pt x="100031" y="1206033"/>
                </a:lnTo>
                <a:lnTo>
                  <a:pt x="96788" y="1201529"/>
                </a:lnTo>
                <a:lnTo>
                  <a:pt x="83894" y="1180385"/>
                </a:lnTo>
                <a:cubicBezTo>
                  <a:pt x="87971" y="1170874"/>
                  <a:pt x="93407" y="1160004"/>
                  <a:pt x="98841" y="1151851"/>
                </a:cubicBezTo>
                <a:cubicBezTo>
                  <a:pt x="101559" y="1154568"/>
                  <a:pt x="104277" y="1154568"/>
                  <a:pt x="104277" y="1149133"/>
                </a:cubicBezTo>
                <a:cubicBezTo>
                  <a:pt x="102918" y="1150492"/>
                  <a:pt x="101559" y="1149133"/>
                  <a:pt x="100201" y="1147774"/>
                </a:cubicBezTo>
                <a:cubicBezTo>
                  <a:pt x="104277" y="1138262"/>
                  <a:pt x="109713" y="1130109"/>
                  <a:pt x="111071" y="1120598"/>
                </a:cubicBezTo>
                <a:cubicBezTo>
                  <a:pt x="111071" y="1120598"/>
                  <a:pt x="112430" y="1119239"/>
                  <a:pt x="111071" y="1117880"/>
                </a:cubicBezTo>
                <a:close/>
                <a:moveTo>
                  <a:pt x="0" y="1111745"/>
                </a:moveTo>
                <a:lnTo>
                  <a:pt x="54001" y="1155927"/>
                </a:lnTo>
                <a:cubicBezTo>
                  <a:pt x="58078" y="1165439"/>
                  <a:pt x="62154" y="1177668"/>
                  <a:pt x="66231" y="1187179"/>
                </a:cubicBezTo>
                <a:cubicBezTo>
                  <a:pt x="63513" y="1195332"/>
                  <a:pt x="59436" y="1204844"/>
                  <a:pt x="58078" y="1214355"/>
                </a:cubicBezTo>
                <a:cubicBezTo>
                  <a:pt x="55360" y="1230661"/>
                  <a:pt x="52642" y="1246966"/>
                  <a:pt x="54001" y="1264631"/>
                </a:cubicBezTo>
                <a:cubicBezTo>
                  <a:pt x="36337" y="1233379"/>
                  <a:pt x="20031" y="1200767"/>
                  <a:pt x="7803" y="1166798"/>
                </a:cubicBezTo>
                <a:lnTo>
                  <a:pt x="0" y="1136890"/>
                </a:lnTo>
                <a:close/>
                <a:moveTo>
                  <a:pt x="215295" y="1109960"/>
                </a:moveTo>
                <a:cubicBezTo>
                  <a:pt x="214595" y="1111171"/>
                  <a:pt x="210264" y="1120597"/>
                  <a:pt x="214340" y="1112444"/>
                </a:cubicBezTo>
                <a:cubicBezTo>
                  <a:pt x="215359" y="1110066"/>
                  <a:pt x="215529" y="1109557"/>
                  <a:pt x="215295" y="1109960"/>
                </a:cubicBezTo>
                <a:close/>
                <a:moveTo>
                  <a:pt x="169499" y="1089345"/>
                </a:moveTo>
                <a:cubicBezTo>
                  <a:pt x="174934" y="1094780"/>
                  <a:pt x="173575" y="1101574"/>
                  <a:pt x="180369" y="1094780"/>
                </a:cubicBezTo>
                <a:cubicBezTo>
                  <a:pt x="176293" y="1090704"/>
                  <a:pt x="172216" y="1089345"/>
                  <a:pt x="169499" y="1089345"/>
                </a:cubicBezTo>
                <a:close/>
                <a:moveTo>
                  <a:pt x="1361166" y="1085272"/>
                </a:moveTo>
                <a:lnTo>
                  <a:pt x="1367175" y="1091281"/>
                </a:lnTo>
                <a:lnTo>
                  <a:pt x="1367059" y="1091270"/>
                </a:lnTo>
                <a:close/>
                <a:moveTo>
                  <a:pt x="0" y="1074888"/>
                </a:moveTo>
                <a:lnTo>
                  <a:pt x="26826" y="1082552"/>
                </a:lnTo>
                <a:cubicBezTo>
                  <a:pt x="28184" y="1081194"/>
                  <a:pt x="29543" y="1079835"/>
                  <a:pt x="29543" y="1077117"/>
                </a:cubicBezTo>
                <a:cubicBezTo>
                  <a:pt x="32261" y="1085270"/>
                  <a:pt x="34978" y="1093423"/>
                  <a:pt x="37696" y="1101575"/>
                </a:cubicBezTo>
                <a:cubicBezTo>
                  <a:pt x="43131" y="1115163"/>
                  <a:pt x="47208" y="1127393"/>
                  <a:pt x="52642" y="1140981"/>
                </a:cubicBezTo>
                <a:lnTo>
                  <a:pt x="0" y="1098866"/>
                </a:lnTo>
                <a:close/>
                <a:moveTo>
                  <a:pt x="742912" y="1073040"/>
                </a:moveTo>
                <a:cubicBezTo>
                  <a:pt x="736118" y="1074398"/>
                  <a:pt x="745630" y="1083910"/>
                  <a:pt x="746989" y="1077116"/>
                </a:cubicBezTo>
                <a:cubicBezTo>
                  <a:pt x="745630" y="1075757"/>
                  <a:pt x="744271" y="1074398"/>
                  <a:pt x="742912" y="1073040"/>
                </a:cubicBezTo>
                <a:close/>
                <a:moveTo>
                  <a:pt x="752424" y="1071681"/>
                </a:moveTo>
                <a:cubicBezTo>
                  <a:pt x="748347" y="1075758"/>
                  <a:pt x="745630" y="1078475"/>
                  <a:pt x="751065" y="1081193"/>
                </a:cubicBezTo>
                <a:cubicBezTo>
                  <a:pt x="755141" y="1077117"/>
                  <a:pt x="756500" y="1075758"/>
                  <a:pt x="752424" y="1071681"/>
                </a:cubicBezTo>
                <a:close/>
                <a:moveTo>
                  <a:pt x="134170" y="1067604"/>
                </a:moveTo>
                <a:cubicBezTo>
                  <a:pt x="140964" y="1068963"/>
                  <a:pt x="136888" y="1078474"/>
                  <a:pt x="140964" y="1074398"/>
                </a:cubicBezTo>
                <a:cubicBezTo>
                  <a:pt x="139605" y="1073039"/>
                  <a:pt x="139605" y="1064886"/>
                  <a:pt x="134170" y="1067604"/>
                </a:cubicBezTo>
                <a:close/>
                <a:moveTo>
                  <a:pt x="108354" y="1063528"/>
                </a:moveTo>
                <a:cubicBezTo>
                  <a:pt x="108354" y="1063528"/>
                  <a:pt x="108354" y="1066246"/>
                  <a:pt x="108354" y="1066246"/>
                </a:cubicBezTo>
                <a:cubicBezTo>
                  <a:pt x="108354" y="1066246"/>
                  <a:pt x="108354" y="1066246"/>
                  <a:pt x="105636" y="1066246"/>
                </a:cubicBezTo>
                <a:cubicBezTo>
                  <a:pt x="106995" y="1064887"/>
                  <a:pt x="106995" y="1064887"/>
                  <a:pt x="108354" y="1063528"/>
                </a:cubicBezTo>
                <a:close/>
                <a:moveTo>
                  <a:pt x="1320399" y="1052658"/>
                </a:moveTo>
                <a:cubicBezTo>
                  <a:pt x="1327194" y="1056734"/>
                  <a:pt x="1332629" y="1059453"/>
                  <a:pt x="1340782" y="1062169"/>
                </a:cubicBezTo>
                <a:cubicBezTo>
                  <a:pt x="1344858" y="1066246"/>
                  <a:pt x="1348934" y="1067605"/>
                  <a:pt x="1350293" y="1068964"/>
                </a:cubicBezTo>
                <a:cubicBezTo>
                  <a:pt x="1348934" y="1067605"/>
                  <a:pt x="1348934" y="1067605"/>
                  <a:pt x="1350293" y="1066246"/>
                </a:cubicBezTo>
                <a:cubicBezTo>
                  <a:pt x="1369316" y="1074399"/>
                  <a:pt x="1388340" y="1079833"/>
                  <a:pt x="1407363" y="1085269"/>
                </a:cubicBezTo>
                <a:lnTo>
                  <a:pt x="1426735" y="1090734"/>
                </a:lnTo>
                <a:lnTo>
                  <a:pt x="1361163" y="1085269"/>
                </a:lnTo>
                <a:lnTo>
                  <a:pt x="1361166" y="1085272"/>
                </a:lnTo>
                <a:lnTo>
                  <a:pt x="1359805" y="1083911"/>
                </a:lnTo>
                <a:lnTo>
                  <a:pt x="1351736" y="1081906"/>
                </a:lnTo>
                <a:close/>
                <a:moveTo>
                  <a:pt x="124659" y="1039070"/>
                </a:moveTo>
                <a:cubicBezTo>
                  <a:pt x="131454" y="1051300"/>
                  <a:pt x="136889" y="1059453"/>
                  <a:pt x="140965" y="1066246"/>
                </a:cubicBezTo>
                <a:cubicBezTo>
                  <a:pt x="147760" y="1078475"/>
                  <a:pt x="155912" y="1089345"/>
                  <a:pt x="161347" y="1100216"/>
                </a:cubicBezTo>
                <a:cubicBezTo>
                  <a:pt x="159988" y="1101575"/>
                  <a:pt x="158629" y="1100216"/>
                  <a:pt x="155912" y="1100215"/>
                </a:cubicBezTo>
                <a:cubicBezTo>
                  <a:pt x="143682" y="1085269"/>
                  <a:pt x="135530" y="1082552"/>
                  <a:pt x="123301" y="1067604"/>
                </a:cubicBezTo>
                <a:cubicBezTo>
                  <a:pt x="123301" y="1067604"/>
                  <a:pt x="121942" y="1068963"/>
                  <a:pt x="121942" y="1068963"/>
                </a:cubicBezTo>
                <a:cubicBezTo>
                  <a:pt x="121942" y="1063528"/>
                  <a:pt x="121942" y="1058093"/>
                  <a:pt x="123301" y="1051300"/>
                </a:cubicBezTo>
                <a:cubicBezTo>
                  <a:pt x="123301" y="1048581"/>
                  <a:pt x="123301" y="1048581"/>
                  <a:pt x="123300" y="1045864"/>
                </a:cubicBezTo>
                <a:cubicBezTo>
                  <a:pt x="123300" y="1045864"/>
                  <a:pt x="126018" y="1045864"/>
                  <a:pt x="126018" y="1045864"/>
                </a:cubicBezTo>
                <a:cubicBezTo>
                  <a:pt x="124659" y="1044505"/>
                  <a:pt x="123301" y="1043147"/>
                  <a:pt x="123301" y="1043147"/>
                </a:cubicBezTo>
                <a:cubicBezTo>
                  <a:pt x="123301" y="1043147"/>
                  <a:pt x="123301" y="1040429"/>
                  <a:pt x="123301" y="1040429"/>
                </a:cubicBezTo>
                <a:cubicBezTo>
                  <a:pt x="123301" y="1040429"/>
                  <a:pt x="123301" y="1040429"/>
                  <a:pt x="124659" y="1039070"/>
                </a:cubicBezTo>
                <a:close/>
                <a:moveTo>
                  <a:pt x="948089" y="1030917"/>
                </a:moveTo>
                <a:cubicBezTo>
                  <a:pt x="968472" y="1056734"/>
                  <a:pt x="991571" y="1079834"/>
                  <a:pt x="1016030" y="1101574"/>
                </a:cubicBezTo>
                <a:cubicBezTo>
                  <a:pt x="1014671" y="1100216"/>
                  <a:pt x="1011953" y="1100216"/>
                  <a:pt x="1011953" y="1100216"/>
                </a:cubicBezTo>
                <a:cubicBezTo>
                  <a:pt x="988853" y="1079834"/>
                  <a:pt x="968472" y="1056734"/>
                  <a:pt x="948089" y="1030917"/>
                </a:cubicBezTo>
                <a:close/>
                <a:moveTo>
                  <a:pt x="73026" y="1020047"/>
                </a:moveTo>
                <a:cubicBezTo>
                  <a:pt x="68949" y="1032276"/>
                  <a:pt x="82537" y="1018688"/>
                  <a:pt x="73026" y="1020047"/>
                </a:cubicBezTo>
                <a:close/>
                <a:moveTo>
                  <a:pt x="36823" y="1016456"/>
                </a:moveTo>
                <a:lnTo>
                  <a:pt x="79819" y="1059452"/>
                </a:lnTo>
                <a:lnTo>
                  <a:pt x="80338" y="1059193"/>
                </a:lnTo>
                <a:lnTo>
                  <a:pt x="78970" y="1065397"/>
                </a:lnTo>
                <a:cubicBezTo>
                  <a:pt x="77441" y="1067944"/>
                  <a:pt x="75743" y="1070323"/>
                  <a:pt x="75743" y="1074399"/>
                </a:cubicBezTo>
                <a:cubicBezTo>
                  <a:pt x="64873" y="1079834"/>
                  <a:pt x="67590" y="1063529"/>
                  <a:pt x="56720" y="1063528"/>
                </a:cubicBezTo>
                <a:cubicBezTo>
                  <a:pt x="59438" y="1071681"/>
                  <a:pt x="62155" y="1068964"/>
                  <a:pt x="67590" y="1074399"/>
                </a:cubicBezTo>
                <a:cubicBezTo>
                  <a:pt x="64873" y="1077116"/>
                  <a:pt x="66232" y="1078475"/>
                  <a:pt x="62155" y="1082552"/>
                </a:cubicBezTo>
                <a:cubicBezTo>
                  <a:pt x="73025" y="1098857"/>
                  <a:pt x="87972" y="1105651"/>
                  <a:pt x="101559" y="1111086"/>
                </a:cubicBezTo>
                <a:cubicBezTo>
                  <a:pt x="94765" y="1128751"/>
                  <a:pt x="85254" y="1146415"/>
                  <a:pt x="77100" y="1165439"/>
                </a:cubicBezTo>
                <a:cubicBezTo>
                  <a:pt x="73024" y="1161362"/>
                  <a:pt x="68948" y="1157286"/>
                  <a:pt x="66230" y="1154568"/>
                </a:cubicBezTo>
                <a:cubicBezTo>
                  <a:pt x="66230" y="1154568"/>
                  <a:pt x="66230" y="1154568"/>
                  <a:pt x="64872" y="1153210"/>
                </a:cubicBezTo>
                <a:cubicBezTo>
                  <a:pt x="59437" y="1136904"/>
                  <a:pt x="54001" y="1120599"/>
                  <a:pt x="48567" y="1104293"/>
                </a:cubicBezTo>
                <a:cubicBezTo>
                  <a:pt x="41772" y="1092064"/>
                  <a:pt x="37696" y="1077117"/>
                  <a:pt x="33619" y="1064888"/>
                </a:cubicBezTo>
                <a:cubicBezTo>
                  <a:pt x="34979" y="1055375"/>
                  <a:pt x="32261" y="1049940"/>
                  <a:pt x="28185" y="1043147"/>
                </a:cubicBezTo>
                <a:cubicBezTo>
                  <a:pt x="28185" y="1043147"/>
                  <a:pt x="26826" y="1041788"/>
                  <a:pt x="28185" y="1040429"/>
                </a:cubicBezTo>
                <a:cubicBezTo>
                  <a:pt x="29543" y="1039070"/>
                  <a:pt x="29543" y="1039070"/>
                  <a:pt x="32262" y="1036352"/>
                </a:cubicBezTo>
                <a:cubicBezTo>
                  <a:pt x="32262" y="1030917"/>
                  <a:pt x="29543" y="1030917"/>
                  <a:pt x="29544" y="1028200"/>
                </a:cubicBezTo>
                <a:cubicBezTo>
                  <a:pt x="30902" y="1024123"/>
                  <a:pt x="34979" y="1028200"/>
                  <a:pt x="37696" y="1025482"/>
                </a:cubicBezTo>
                <a:cubicBezTo>
                  <a:pt x="34299" y="1024804"/>
                  <a:pt x="33960" y="1023105"/>
                  <a:pt x="34639" y="1021067"/>
                </a:cubicBezTo>
                <a:close/>
                <a:moveTo>
                  <a:pt x="56889" y="992021"/>
                </a:moveTo>
                <a:cubicBezTo>
                  <a:pt x="54001" y="991512"/>
                  <a:pt x="50605" y="992191"/>
                  <a:pt x="48566" y="992871"/>
                </a:cubicBezTo>
                <a:cubicBezTo>
                  <a:pt x="52642" y="999665"/>
                  <a:pt x="58078" y="999665"/>
                  <a:pt x="62154" y="998306"/>
                </a:cubicBezTo>
                <a:cubicBezTo>
                  <a:pt x="62155" y="994230"/>
                  <a:pt x="59777" y="992531"/>
                  <a:pt x="56889" y="992021"/>
                </a:cubicBezTo>
                <a:close/>
                <a:moveTo>
                  <a:pt x="1191314" y="967054"/>
                </a:moveTo>
                <a:cubicBezTo>
                  <a:pt x="1225284" y="984718"/>
                  <a:pt x="1260613" y="1006459"/>
                  <a:pt x="1293224" y="1033635"/>
                </a:cubicBezTo>
                <a:cubicBezTo>
                  <a:pt x="1280994" y="1026841"/>
                  <a:pt x="1268766" y="1020047"/>
                  <a:pt x="1256536" y="1013252"/>
                </a:cubicBezTo>
                <a:cubicBezTo>
                  <a:pt x="1234796" y="999665"/>
                  <a:pt x="1213054" y="983359"/>
                  <a:pt x="1191314" y="967054"/>
                </a:cubicBezTo>
                <a:close/>
                <a:moveTo>
                  <a:pt x="15276" y="942595"/>
                </a:moveTo>
                <a:cubicBezTo>
                  <a:pt x="13237" y="942595"/>
                  <a:pt x="11879" y="943954"/>
                  <a:pt x="13238" y="946672"/>
                </a:cubicBezTo>
                <a:cubicBezTo>
                  <a:pt x="14597" y="942595"/>
                  <a:pt x="18673" y="954825"/>
                  <a:pt x="21391" y="946672"/>
                </a:cubicBezTo>
                <a:cubicBezTo>
                  <a:pt x="20032" y="943954"/>
                  <a:pt x="17315" y="942595"/>
                  <a:pt x="15276" y="942595"/>
                </a:cubicBezTo>
                <a:close/>
                <a:moveTo>
                  <a:pt x="915478" y="941237"/>
                </a:moveTo>
                <a:cubicBezTo>
                  <a:pt x="916837" y="942596"/>
                  <a:pt x="919555" y="945313"/>
                  <a:pt x="920914" y="946673"/>
                </a:cubicBezTo>
                <a:cubicBezTo>
                  <a:pt x="965753" y="983359"/>
                  <a:pt x="1011953" y="996947"/>
                  <a:pt x="1056793" y="1033635"/>
                </a:cubicBezTo>
                <a:cubicBezTo>
                  <a:pt x="1079893" y="1051299"/>
                  <a:pt x="1101633" y="1073040"/>
                  <a:pt x="1120657" y="1100216"/>
                </a:cubicBezTo>
                <a:cubicBezTo>
                  <a:pt x="1141039" y="1126033"/>
                  <a:pt x="1158702" y="1154568"/>
                  <a:pt x="1180444" y="1179026"/>
                </a:cubicBezTo>
                <a:cubicBezTo>
                  <a:pt x="1195391" y="1196691"/>
                  <a:pt x="1211697" y="1210278"/>
                  <a:pt x="1228001" y="1223866"/>
                </a:cubicBezTo>
                <a:cubicBezTo>
                  <a:pt x="1226643" y="1222508"/>
                  <a:pt x="1225284" y="1223866"/>
                  <a:pt x="1223925" y="1222507"/>
                </a:cubicBezTo>
                <a:cubicBezTo>
                  <a:pt x="1199466" y="1203485"/>
                  <a:pt x="1175008" y="1184461"/>
                  <a:pt x="1150550" y="1170873"/>
                </a:cubicBezTo>
                <a:cubicBezTo>
                  <a:pt x="1111145" y="1145056"/>
                  <a:pt x="1070381" y="1126032"/>
                  <a:pt x="1030976" y="1108369"/>
                </a:cubicBezTo>
                <a:cubicBezTo>
                  <a:pt x="984778" y="1064887"/>
                  <a:pt x="941295" y="1015970"/>
                  <a:pt x="899173" y="962977"/>
                </a:cubicBezTo>
                <a:cubicBezTo>
                  <a:pt x="895097" y="956184"/>
                  <a:pt x="891020" y="949389"/>
                  <a:pt x="886944" y="942595"/>
                </a:cubicBezTo>
                <a:cubicBezTo>
                  <a:pt x="896455" y="943954"/>
                  <a:pt x="905967" y="942595"/>
                  <a:pt x="915478" y="941237"/>
                </a:cubicBezTo>
                <a:close/>
                <a:moveTo>
                  <a:pt x="835309" y="934443"/>
                </a:moveTo>
                <a:cubicBezTo>
                  <a:pt x="847539" y="938520"/>
                  <a:pt x="859768" y="939878"/>
                  <a:pt x="871997" y="941237"/>
                </a:cubicBezTo>
                <a:cubicBezTo>
                  <a:pt x="886944" y="958901"/>
                  <a:pt x="901890" y="979284"/>
                  <a:pt x="916837" y="996947"/>
                </a:cubicBezTo>
                <a:cubicBezTo>
                  <a:pt x="942654" y="1033635"/>
                  <a:pt x="972548" y="1068964"/>
                  <a:pt x="1003800" y="1097498"/>
                </a:cubicBezTo>
                <a:cubicBezTo>
                  <a:pt x="995647" y="1094781"/>
                  <a:pt x="988853" y="1090704"/>
                  <a:pt x="980701" y="1087986"/>
                </a:cubicBezTo>
                <a:cubicBezTo>
                  <a:pt x="942654" y="1071681"/>
                  <a:pt x="904608" y="1052658"/>
                  <a:pt x="867920" y="1024123"/>
                </a:cubicBezTo>
                <a:cubicBezTo>
                  <a:pt x="855692" y="995589"/>
                  <a:pt x="844821" y="965695"/>
                  <a:pt x="835309" y="934443"/>
                </a:cubicBezTo>
                <a:close/>
                <a:moveTo>
                  <a:pt x="806775" y="927648"/>
                </a:moveTo>
                <a:cubicBezTo>
                  <a:pt x="812211" y="933084"/>
                  <a:pt x="804057" y="930366"/>
                  <a:pt x="802698" y="931724"/>
                </a:cubicBezTo>
                <a:cubicBezTo>
                  <a:pt x="806774" y="933083"/>
                  <a:pt x="809493" y="938519"/>
                  <a:pt x="813569" y="937160"/>
                </a:cubicBezTo>
                <a:cubicBezTo>
                  <a:pt x="813569" y="934442"/>
                  <a:pt x="813568" y="926289"/>
                  <a:pt x="806775" y="927648"/>
                </a:cubicBezTo>
                <a:close/>
                <a:moveTo>
                  <a:pt x="1037770" y="924932"/>
                </a:moveTo>
                <a:cubicBezTo>
                  <a:pt x="1074458" y="926289"/>
                  <a:pt x="1111145" y="933084"/>
                  <a:pt x="1150550" y="948031"/>
                </a:cubicBezTo>
                <a:cubicBezTo>
                  <a:pt x="1160062" y="954825"/>
                  <a:pt x="1170932" y="962978"/>
                  <a:pt x="1180444" y="969771"/>
                </a:cubicBezTo>
                <a:cubicBezTo>
                  <a:pt x="1206261" y="987436"/>
                  <a:pt x="1230719" y="1006459"/>
                  <a:pt x="1256536" y="1021405"/>
                </a:cubicBezTo>
                <a:cubicBezTo>
                  <a:pt x="1275560" y="1032276"/>
                  <a:pt x="1295941" y="1041788"/>
                  <a:pt x="1313605" y="1051299"/>
                </a:cubicBezTo>
                <a:lnTo>
                  <a:pt x="1347333" y="1080811"/>
                </a:lnTo>
                <a:lnTo>
                  <a:pt x="1301037" y="1069304"/>
                </a:lnTo>
                <a:cubicBezTo>
                  <a:pt x="1280995" y="1063529"/>
                  <a:pt x="1260613" y="1056734"/>
                  <a:pt x="1240231" y="1048581"/>
                </a:cubicBezTo>
                <a:cubicBezTo>
                  <a:pt x="1202864" y="1034314"/>
                  <a:pt x="1165497" y="1015971"/>
                  <a:pt x="1128130" y="994230"/>
                </a:cubicBezTo>
                <a:lnTo>
                  <a:pt x="1025813" y="926018"/>
                </a:lnTo>
                <a:close/>
                <a:moveTo>
                  <a:pt x="1293223" y="922213"/>
                </a:moveTo>
                <a:cubicBezTo>
                  <a:pt x="1291864" y="923572"/>
                  <a:pt x="1289147" y="926289"/>
                  <a:pt x="1287788" y="927649"/>
                </a:cubicBezTo>
                <a:cubicBezTo>
                  <a:pt x="1290506" y="933083"/>
                  <a:pt x="1294582" y="934443"/>
                  <a:pt x="1297300" y="929008"/>
                </a:cubicBezTo>
                <a:cubicBezTo>
                  <a:pt x="1295941" y="927649"/>
                  <a:pt x="1295941" y="924931"/>
                  <a:pt x="1293223" y="922213"/>
                </a:cubicBezTo>
                <a:close/>
                <a:moveTo>
                  <a:pt x="1286090" y="917118"/>
                </a:moveTo>
                <a:cubicBezTo>
                  <a:pt x="1283713" y="917457"/>
                  <a:pt x="1280994" y="919495"/>
                  <a:pt x="1278277" y="923571"/>
                </a:cubicBezTo>
                <a:cubicBezTo>
                  <a:pt x="1282353" y="927648"/>
                  <a:pt x="1287789" y="927649"/>
                  <a:pt x="1291865" y="920855"/>
                </a:cubicBezTo>
                <a:cubicBezTo>
                  <a:pt x="1290506" y="918137"/>
                  <a:pt x="1288468" y="916778"/>
                  <a:pt x="1286090" y="917118"/>
                </a:cubicBezTo>
                <a:close/>
                <a:moveTo>
                  <a:pt x="780957" y="912700"/>
                </a:moveTo>
                <a:cubicBezTo>
                  <a:pt x="787752" y="914060"/>
                  <a:pt x="786393" y="926289"/>
                  <a:pt x="790470" y="919495"/>
                </a:cubicBezTo>
                <a:cubicBezTo>
                  <a:pt x="787752" y="914060"/>
                  <a:pt x="786393" y="912701"/>
                  <a:pt x="780957" y="912700"/>
                </a:cubicBezTo>
                <a:close/>
                <a:moveTo>
                  <a:pt x="1306810" y="911344"/>
                </a:moveTo>
                <a:cubicBezTo>
                  <a:pt x="1297299" y="920855"/>
                  <a:pt x="1308170" y="923573"/>
                  <a:pt x="1308170" y="931726"/>
                </a:cubicBezTo>
                <a:cubicBezTo>
                  <a:pt x="1320399" y="927650"/>
                  <a:pt x="1325835" y="924931"/>
                  <a:pt x="1331270" y="922214"/>
                </a:cubicBezTo>
                <a:cubicBezTo>
                  <a:pt x="1329911" y="926291"/>
                  <a:pt x="1333987" y="935803"/>
                  <a:pt x="1338064" y="929008"/>
                </a:cubicBezTo>
                <a:cubicBezTo>
                  <a:pt x="1331270" y="924932"/>
                  <a:pt x="1336705" y="919497"/>
                  <a:pt x="1329911" y="915420"/>
                </a:cubicBezTo>
                <a:cubicBezTo>
                  <a:pt x="1325835" y="922214"/>
                  <a:pt x="1321759" y="912702"/>
                  <a:pt x="1317682" y="914061"/>
                </a:cubicBezTo>
                <a:cubicBezTo>
                  <a:pt x="1319041" y="915421"/>
                  <a:pt x="1319041" y="918137"/>
                  <a:pt x="1316322" y="920856"/>
                </a:cubicBezTo>
                <a:cubicBezTo>
                  <a:pt x="1313605" y="918139"/>
                  <a:pt x="1319041" y="915421"/>
                  <a:pt x="1313605" y="912703"/>
                </a:cubicBezTo>
                <a:cubicBezTo>
                  <a:pt x="1310887" y="915421"/>
                  <a:pt x="1309528" y="914061"/>
                  <a:pt x="1306810" y="911344"/>
                </a:cubicBezTo>
                <a:close/>
                <a:moveTo>
                  <a:pt x="59437" y="908626"/>
                </a:moveTo>
                <a:cubicBezTo>
                  <a:pt x="64873" y="916778"/>
                  <a:pt x="70307" y="924931"/>
                  <a:pt x="74384" y="934442"/>
                </a:cubicBezTo>
                <a:cubicBezTo>
                  <a:pt x="79819" y="931725"/>
                  <a:pt x="82537" y="929008"/>
                  <a:pt x="85254" y="926290"/>
                </a:cubicBezTo>
                <a:cubicBezTo>
                  <a:pt x="87972" y="931725"/>
                  <a:pt x="90690" y="937160"/>
                  <a:pt x="93407" y="942596"/>
                </a:cubicBezTo>
                <a:cubicBezTo>
                  <a:pt x="94766" y="952107"/>
                  <a:pt x="97484" y="960260"/>
                  <a:pt x="98842" y="969771"/>
                </a:cubicBezTo>
                <a:cubicBezTo>
                  <a:pt x="100202" y="973848"/>
                  <a:pt x="100201" y="979284"/>
                  <a:pt x="102919" y="984718"/>
                </a:cubicBezTo>
                <a:cubicBezTo>
                  <a:pt x="93407" y="967053"/>
                  <a:pt x="81178" y="949389"/>
                  <a:pt x="71666" y="931725"/>
                </a:cubicBezTo>
                <a:cubicBezTo>
                  <a:pt x="67591" y="924931"/>
                  <a:pt x="63514" y="915420"/>
                  <a:pt x="59437" y="908626"/>
                </a:cubicBezTo>
                <a:close/>
                <a:moveTo>
                  <a:pt x="1295941" y="908625"/>
                </a:moveTo>
                <a:cubicBezTo>
                  <a:pt x="1293224" y="911343"/>
                  <a:pt x="1291866" y="909984"/>
                  <a:pt x="1289147" y="912702"/>
                </a:cubicBezTo>
                <a:cubicBezTo>
                  <a:pt x="1293224" y="914061"/>
                  <a:pt x="1295941" y="916778"/>
                  <a:pt x="1298659" y="916778"/>
                </a:cubicBezTo>
                <a:cubicBezTo>
                  <a:pt x="1297300" y="912702"/>
                  <a:pt x="1297300" y="909984"/>
                  <a:pt x="1295941" y="908625"/>
                </a:cubicBezTo>
                <a:close/>
                <a:moveTo>
                  <a:pt x="1319041" y="899115"/>
                </a:moveTo>
                <a:cubicBezTo>
                  <a:pt x="1310888" y="904549"/>
                  <a:pt x="1323117" y="919496"/>
                  <a:pt x="1328552" y="911344"/>
                </a:cubicBezTo>
                <a:cubicBezTo>
                  <a:pt x="1324476" y="907268"/>
                  <a:pt x="1323117" y="903190"/>
                  <a:pt x="1319041" y="899115"/>
                </a:cubicBezTo>
                <a:close/>
                <a:moveTo>
                  <a:pt x="30902" y="885526"/>
                </a:moveTo>
                <a:cubicBezTo>
                  <a:pt x="32262" y="886885"/>
                  <a:pt x="32262" y="886885"/>
                  <a:pt x="33620" y="888244"/>
                </a:cubicBezTo>
                <a:cubicBezTo>
                  <a:pt x="40414" y="905908"/>
                  <a:pt x="49926" y="923572"/>
                  <a:pt x="58079" y="939878"/>
                </a:cubicBezTo>
                <a:cubicBezTo>
                  <a:pt x="73025" y="965695"/>
                  <a:pt x="86613" y="990153"/>
                  <a:pt x="101560" y="1013253"/>
                </a:cubicBezTo>
                <a:cubicBezTo>
                  <a:pt x="102918" y="1017329"/>
                  <a:pt x="102919" y="1020047"/>
                  <a:pt x="105636" y="1022764"/>
                </a:cubicBezTo>
                <a:cubicBezTo>
                  <a:pt x="105636" y="1025482"/>
                  <a:pt x="106995" y="1029559"/>
                  <a:pt x="106995" y="1032276"/>
                </a:cubicBezTo>
                <a:cubicBezTo>
                  <a:pt x="101560" y="1029559"/>
                  <a:pt x="94766" y="1028200"/>
                  <a:pt x="96125" y="1021406"/>
                </a:cubicBezTo>
                <a:cubicBezTo>
                  <a:pt x="94766" y="1022765"/>
                  <a:pt x="94766" y="1022765"/>
                  <a:pt x="93407" y="1021406"/>
                </a:cubicBezTo>
                <a:cubicBezTo>
                  <a:pt x="92048" y="1020047"/>
                  <a:pt x="92048" y="1020047"/>
                  <a:pt x="90690" y="1021405"/>
                </a:cubicBezTo>
                <a:cubicBezTo>
                  <a:pt x="92049" y="1025482"/>
                  <a:pt x="85255" y="1024123"/>
                  <a:pt x="86614" y="1030917"/>
                </a:cubicBezTo>
                <a:cubicBezTo>
                  <a:pt x="81178" y="1030917"/>
                  <a:pt x="78461" y="1022764"/>
                  <a:pt x="71666" y="1029559"/>
                </a:cubicBezTo>
                <a:cubicBezTo>
                  <a:pt x="78460" y="1041788"/>
                  <a:pt x="89331" y="1041788"/>
                  <a:pt x="101560" y="1051300"/>
                </a:cubicBezTo>
                <a:cubicBezTo>
                  <a:pt x="102919" y="1063528"/>
                  <a:pt x="102919" y="1058093"/>
                  <a:pt x="94766" y="1063528"/>
                </a:cubicBezTo>
                <a:cubicBezTo>
                  <a:pt x="92048" y="1063528"/>
                  <a:pt x="89331" y="1060811"/>
                  <a:pt x="85254" y="1056734"/>
                </a:cubicBezTo>
                <a:lnTo>
                  <a:pt x="80338" y="1059193"/>
                </a:lnTo>
                <a:lnTo>
                  <a:pt x="81179" y="1055375"/>
                </a:lnTo>
                <a:cubicBezTo>
                  <a:pt x="66232" y="1040429"/>
                  <a:pt x="51285" y="1028200"/>
                  <a:pt x="37696" y="1014611"/>
                </a:cubicBezTo>
                <a:lnTo>
                  <a:pt x="36823" y="1016456"/>
                </a:lnTo>
                <a:lnTo>
                  <a:pt x="32262" y="1011895"/>
                </a:lnTo>
                <a:cubicBezTo>
                  <a:pt x="32262" y="1011895"/>
                  <a:pt x="33621" y="1010536"/>
                  <a:pt x="33621" y="1010536"/>
                </a:cubicBezTo>
                <a:cubicBezTo>
                  <a:pt x="29543" y="1009177"/>
                  <a:pt x="29544" y="1006459"/>
                  <a:pt x="33621" y="1002383"/>
                </a:cubicBezTo>
                <a:cubicBezTo>
                  <a:pt x="30902" y="996948"/>
                  <a:pt x="28185" y="1005100"/>
                  <a:pt x="25468" y="1002383"/>
                </a:cubicBezTo>
                <a:cubicBezTo>
                  <a:pt x="26826" y="998306"/>
                  <a:pt x="24109" y="992871"/>
                  <a:pt x="20032" y="991512"/>
                </a:cubicBezTo>
                <a:cubicBezTo>
                  <a:pt x="24109" y="990154"/>
                  <a:pt x="24109" y="987436"/>
                  <a:pt x="28185" y="986078"/>
                </a:cubicBezTo>
                <a:cubicBezTo>
                  <a:pt x="25468" y="980642"/>
                  <a:pt x="22749" y="988795"/>
                  <a:pt x="20032" y="988794"/>
                </a:cubicBezTo>
                <a:cubicBezTo>
                  <a:pt x="20032" y="983359"/>
                  <a:pt x="10521" y="987436"/>
                  <a:pt x="15956" y="979283"/>
                </a:cubicBezTo>
                <a:cubicBezTo>
                  <a:pt x="13238" y="973847"/>
                  <a:pt x="10521" y="982001"/>
                  <a:pt x="6444" y="977925"/>
                </a:cubicBezTo>
                <a:cubicBezTo>
                  <a:pt x="6444" y="975206"/>
                  <a:pt x="6444" y="972490"/>
                  <a:pt x="5085" y="971131"/>
                </a:cubicBezTo>
                <a:cubicBezTo>
                  <a:pt x="10521" y="954824"/>
                  <a:pt x="6444" y="939878"/>
                  <a:pt x="6444" y="926290"/>
                </a:cubicBezTo>
                <a:cubicBezTo>
                  <a:pt x="6444" y="926290"/>
                  <a:pt x="9162" y="926289"/>
                  <a:pt x="10520" y="924931"/>
                </a:cubicBezTo>
                <a:cubicBezTo>
                  <a:pt x="9162" y="920855"/>
                  <a:pt x="7803" y="916779"/>
                  <a:pt x="5085" y="916778"/>
                </a:cubicBezTo>
                <a:cubicBezTo>
                  <a:pt x="5085" y="916778"/>
                  <a:pt x="5085" y="914061"/>
                  <a:pt x="5085" y="914061"/>
                </a:cubicBezTo>
                <a:cubicBezTo>
                  <a:pt x="5085" y="911343"/>
                  <a:pt x="5086" y="908626"/>
                  <a:pt x="3727" y="907267"/>
                </a:cubicBezTo>
                <a:cubicBezTo>
                  <a:pt x="3727" y="907267"/>
                  <a:pt x="3727" y="907267"/>
                  <a:pt x="6444" y="907268"/>
                </a:cubicBezTo>
                <a:cubicBezTo>
                  <a:pt x="6444" y="907268"/>
                  <a:pt x="5085" y="905909"/>
                  <a:pt x="5085" y="905909"/>
                </a:cubicBezTo>
                <a:cubicBezTo>
                  <a:pt x="5085" y="903190"/>
                  <a:pt x="5085" y="903190"/>
                  <a:pt x="5086" y="900473"/>
                </a:cubicBezTo>
                <a:cubicBezTo>
                  <a:pt x="6444" y="899115"/>
                  <a:pt x="7803" y="897756"/>
                  <a:pt x="10521" y="897755"/>
                </a:cubicBezTo>
                <a:cubicBezTo>
                  <a:pt x="14597" y="899115"/>
                  <a:pt x="15956" y="903190"/>
                  <a:pt x="18674" y="900473"/>
                </a:cubicBezTo>
                <a:cubicBezTo>
                  <a:pt x="17315" y="899114"/>
                  <a:pt x="14597" y="896397"/>
                  <a:pt x="11879" y="896397"/>
                </a:cubicBezTo>
                <a:cubicBezTo>
                  <a:pt x="18674" y="892320"/>
                  <a:pt x="25468" y="888244"/>
                  <a:pt x="30902" y="885526"/>
                </a:cubicBezTo>
                <a:close/>
                <a:moveTo>
                  <a:pt x="775522" y="885526"/>
                </a:moveTo>
                <a:cubicBezTo>
                  <a:pt x="778240" y="890962"/>
                  <a:pt x="780957" y="896397"/>
                  <a:pt x="786393" y="890962"/>
                </a:cubicBezTo>
                <a:cubicBezTo>
                  <a:pt x="779599" y="889603"/>
                  <a:pt x="780957" y="882809"/>
                  <a:pt x="775522" y="885526"/>
                </a:cubicBezTo>
                <a:close/>
                <a:moveTo>
                  <a:pt x="771446" y="884168"/>
                </a:moveTo>
                <a:cubicBezTo>
                  <a:pt x="774164" y="886885"/>
                  <a:pt x="768728" y="889603"/>
                  <a:pt x="772805" y="890961"/>
                </a:cubicBezTo>
                <a:cubicBezTo>
                  <a:pt x="776881" y="889603"/>
                  <a:pt x="772805" y="882809"/>
                  <a:pt x="771446" y="884168"/>
                </a:cubicBezTo>
                <a:close/>
                <a:moveTo>
                  <a:pt x="806775" y="884167"/>
                </a:moveTo>
                <a:cubicBezTo>
                  <a:pt x="802699" y="888244"/>
                  <a:pt x="805416" y="890961"/>
                  <a:pt x="805416" y="893679"/>
                </a:cubicBezTo>
                <a:cubicBezTo>
                  <a:pt x="809493" y="889603"/>
                  <a:pt x="809493" y="886885"/>
                  <a:pt x="806775" y="884167"/>
                </a:cubicBezTo>
                <a:close/>
                <a:moveTo>
                  <a:pt x="846180" y="871938"/>
                </a:moveTo>
                <a:cubicBezTo>
                  <a:pt x="862486" y="896397"/>
                  <a:pt x="882867" y="916779"/>
                  <a:pt x="904608" y="935801"/>
                </a:cubicBezTo>
                <a:cubicBezTo>
                  <a:pt x="896455" y="935801"/>
                  <a:pt x="889661" y="937160"/>
                  <a:pt x="880151" y="935801"/>
                </a:cubicBezTo>
                <a:cubicBezTo>
                  <a:pt x="867920" y="915420"/>
                  <a:pt x="857051" y="893679"/>
                  <a:pt x="846180" y="871938"/>
                </a:cubicBezTo>
                <a:close/>
                <a:moveTo>
                  <a:pt x="734759" y="871938"/>
                </a:moveTo>
                <a:cubicBezTo>
                  <a:pt x="745629" y="882808"/>
                  <a:pt x="756499" y="890962"/>
                  <a:pt x="767370" y="899114"/>
                </a:cubicBezTo>
                <a:cubicBezTo>
                  <a:pt x="786393" y="912702"/>
                  <a:pt x="805416" y="923573"/>
                  <a:pt x="823081" y="930366"/>
                </a:cubicBezTo>
                <a:cubicBezTo>
                  <a:pt x="821721" y="931725"/>
                  <a:pt x="820363" y="930367"/>
                  <a:pt x="819004" y="931726"/>
                </a:cubicBezTo>
                <a:cubicBezTo>
                  <a:pt x="821721" y="934443"/>
                  <a:pt x="820363" y="938520"/>
                  <a:pt x="823081" y="935802"/>
                </a:cubicBezTo>
                <a:cubicBezTo>
                  <a:pt x="820363" y="933084"/>
                  <a:pt x="824440" y="934443"/>
                  <a:pt x="827157" y="934442"/>
                </a:cubicBezTo>
                <a:cubicBezTo>
                  <a:pt x="835309" y="961619"/>
                  <a:pt x="846180" y="988795"/>
                  <a:pt x="857051" y="1015970"/>
                </a:cubicBezTo>
                <a:cubicBezTo>
                  <a:pt x="843462" y="1005100"/>
                  <a:pt x="829874" y="994230"/>
                  <a:pt x="817645" y="979283"/>
                </a:cubicBezTo>
                <a:cubicBezTo>
                  <a:pt x="808134" y="969771"/>
                  <a:pt x="798622" y="960260"/>
                  <a:pt x="790470" y="949389"/>
                </a:cubicBezTo>
                <a:cubicBezTo>
                  <a:pt x="790470" y="949389"/>
                  <a:pt x="791828" y="948031"/>
                  <a:pt x="791828" y="948031"/>
                </a:cubicBezTo>
                <a:cubicBezTo>
                  <a:pt x="790470" y="946673"/>
                  <a:pt x="790470" y="946673"/>
                  <a:pt x="789110" y="945313"/>
                </a:cubicBezTo>
                <a:cubicBezTo>
                  <a:pt x="789110" y="945313"/>
                  <a:pt x="787752" y="946672"/>
                  <a:pt x="787752" y="946672"/>
                </a:cubicBezTo>
                <a:cubicBezTo>
                  <a:pt x="768729" y="922214"/>
                  <a:pt x="751064" y="899114"/>
                  <a:pt x="734759" y="871938"/>
                </a:cubicBezTo>
                <a:close/>
                <a:moveTo>
                  <a:pt x="1382903" y="870579"/>
                </a:moveTo>
                <a:cubicBezTo>
                  <a:pt x="1386980" y="874656"/>
                  <a:pt x="1385621" y="876014"/>
                  <a:pt x="1381545" y="880091"/>
                </a:cubicBezTo>
                <a:cubicBezTo>
                  <a:pt x="1388340" y="884167"/>
                  <a:pt x="1385621" y="873297"/>
                  <a:pt x="1389699" y="885526"/>
                </a:cubicBezTo>
                <a:cubicBezTo>
                  <a:pt x="1392416" y="882809"/>
                  <a:pt x="1388339" y="870579"/>
                  <a:pt x="1382903" y="870579"/>
                </a:cubicBezTo>
                <a:close/>
                <a:moveTo>
                  <a:pt x="813569" y="866503"/>
                </a:moveTo>
                <a:cubicBezTo>
                  <a:pt x="821722" y="877373"/>
                  <a:pt x="828516" y="886885"/>
                  <a:pt x="835309" y="896397"/>
                </a:cubicBezTo>
                <a:cubicBezTo>
                  <a:pt x="844821" y="908625"/>
                  <a:pt x="854333" y="920855"/>
                  <a:pt x="865203" y="934443"/>
                </a:cubicBezTo>
                <a:cubicBezTo>
                  <a:pt x="855691" y="933084"/>
                  <a:pt x="844821" y="930366"/>
                  <a:pt x="832593" y="926290"/>
                </a:cubicBezTo>
                <a:cubicBezTo>
                  <a:pt x="832593" y="926290"/>
                  <a:pt x="831234" y="924931"/>
                  <a:pt x="831234" y="924931"/>
                </a:cubicBezTo>
                <a:cubicBezTo>
                  <a:pt x="825798" y="905908"/>
                  <a:pt x="819004" y="885526"/>
                  <a:pt x="813569" y="866503"/>
                </a:cubicBezTo>
                <a:close/>
                <a:moveTo>
                  <a:pt x="677690" y="866503"/>
                </a:moveTo>
                <a:cubicBezTo>
                  <a:pt x="698071" y="884168"/>
                  <a:pt x="715735" y="899114"/>
                  <a:pt x="734759" y="918137"/>
                </a:cubicBezTo>
                <a:cubicBezTo>
                  <a:pt x="775523" y="958901"/>
                  <a:pt x="806775" y="1011894"/>
                  <a:pt x="831233" y="1066246"/>
                </a:cubicBezTo>
                <a:lnTo>
                  <a:pt x="851718" y="1114897"/>
                </a:lnTo>
                <a:lnTo>
                  <a:pt x="821722" y="1089345"/>
                </a:lnTo>
                <a:cubicBezTo>
                  <a:pt x="782317" y="1049940"/>
                  <a:pt x="745630" y="1005100"/>
                  <a:pt x="718453" y="953466"/>
                </a:cubicBezTo>
                <a:cubicBezTo>
                  <a:pt x="703506" y="924931"/>
                  <a:pt x="689918" y="895038"/>
                  <a:pt x="677690" y="866503"/>
                </a:cubicBezTo>
                <a:close/>
                <a:moveTo>
                  <a:pt x="329603" y="842321"/>
                </a:moveTo>
                <a:cubicBezTo>
                  <a:pt x="332216" y="847480"/>
                  <a:pt x="328140" y="868882"/>
                  <a:pt x="327120" y="847480"/>
                </a:cubicBezTo>
                <a:cubicBezTo>
                  <a:pt x="327120" y="847480"/>
                  <a:pt x="323044" y="846120"/>
                  <a:pt x="324402" y="844762"/>
                </a:cubicBezTo>
                <a:cubicBezTo>
                  <a:pt x="327119" y="840686"/>
                  <a:pt x="328733" y="840601"/>
                  <a:pt x="329603" y="842321"/>
                </a:cubicBezTo>
                <a:close/>
                <a:moveTo>
                  <a:pt x="1482096" y="812151"/>
                </a:moveTo>
                <a:cubicBezTo>
                  <a:pt x="1483455" y="813510"/>
                  <a:pt x="1484814" y="817587"/>
                  <a:pt x="1487531" y="814869"/>
                </a:cubicBezTo>
                <a:cubicBezTo>
                  <a:pt x="1486172" y="813510"/>
                  <a:pt x="1486172" y="813510"/>
                  <a:pt x="1487531" y="812151"/>
                </a:cubicBezTo>
                <a:cubicBezTo>
                  <a:pt x="1486173" y="810793"/>
                  <a:pt x="1484814" y="809434"/>
                  <a:pt x="1482096" y="812151"/>
                </a:cubicBezTo>
                <a:close/>
                <a:moveTo>
                  <a:pt x="789110" y="782258"/>
                </a:moveTo>
                <a:cubicBezTo>
                  <a:pt x="790469" y="786334"/>
                  <a:pt x="793187" y="789052"/>
                  <a:pt x="794546" y="793128"/>
                </a:cubicBezTo>
                <a:cubicBezTo>
                  <a:pt x="805416" y="812151"/>
                  <a:pt x="817645" y="832533"/>
                  <a:pt x="829874" y="850197"/>
                </a:cubicBezTo>
                <a:cubicBezTo>
                  <a:pt x="832592" y="855633"/>
                  <a:pt x="833950" y="859709"/>
                  <a:pt x="836668" y="865144"/>
                </a:cubicBezTo>
                <a:cubicBezTo>
                  <a:pt x="848898" y="888244"/>
                  <a:pt x="861127" y="911343"/>
                  <a:pt x="874715" y="933084"/>
                </a:cubicBezTo>
                <a:cubicBezTo>
                  <a:pt x="862486" y="918137"/>
                  <a:pt x="852974" y="903190"/>
                  <a:pt x="840745" y="888244"/>
                </a:cubicBezTo>
                <a:cubicBezTo>
                  <a:pt x="829874" y="871938"/>
                  <a:pt x="817645" y="856992"/>
                  <a:pt x="805416" y="839327"/>
                </a:cubicBezTo>
                <a:cubicBezTo>
                  <a:pt x="801340" y="821662"/>
                  <a:pt x="795904" y="802639"/>
                  <a:pt x="789110" y="782258"/>
                </a:cubicBezTo>
                <a:close/>
                <a:moveTo>
                  <a:pt x="880150" y="772746"/>
                </a:moveTo>
                <a:cubicBezTo>
                  <a:pt x="878791" y="774105"/>
                  <a:pt x="878791" y="774105"/>
                  <a:pt x="877432" y="775464"/>
                </a:cubicBezTo>
                <a:cubicBezTo>
                  <a:pt x="878791" y="776823"/>
                  <a:pt x="877432" y="778182"/>
                  <a:pt x="880150" y="780899"/>
                </a:cubicBezTo>
                <a:cubicBezTo>
                  <a:pt x="881508" y="779541"/>
                  <a:pt x="881508" y="779541"/>
                  <a:pt x="882867" y="778182"/>
                </a:cubicBezTo>
                <a:cubicBezTo>
                  <a:pt x="881508" y="776823"/>
                  <a:pt x="882867" y="775464"/>
                  <a:pt x="880150" y="772746"/>
                </a:cubicBezTo>
                <a:close/>
                <a:moveTo>
                  <a:pt x="646437" y="772746"/>
                </a:moveTo>
                <a:cubicBezTo>
                  <a:pt x="661384" y="790410"/>
                  <a:pt x="677690" y="809434"/>
                  <a:pt x="693995" y="828457"/>
                </a:cubicBezTo>
                <a:cubicBezTo>
                  <a:pt x="729323" y="885526"/>
                  <a:pt x="766011" y="943954"/>
                  <a:pt x="814928" y="990153"/>
                </a:cubicBezTo>
                <a:cubicBezTo>
                  <a:pt x="829874" y="1007818"/>
                  <a:pt x="847539" y="1022764"/>
                  <a:pt x="865203" y="1034994"/>
                </a:cubicBezTo>
                <a:cubicBezTo>
                  <a:pt x="871997" y="1049940"/>
                  <a:pt x="878791" y="1064887"/>
                  <a:pt x="886944" y="1078475"/>
                </a:cubicBezTo>
                <a:cubicBezTo>
                  <a:pt x="904608" y="1112445"/>
                  <a:pt x="924990" y="1146415"/>
                  <a:pt x="948089" y="1177667"/>
                </a:cubicBezTo>
                <a:cubicBezTo>
                  <a:pt x="946731" y="1176309"/>
                  <a:pt x="946731" y="1176309"/>
                  <a:pt x="944014" y="1176308"/>
                </a:cubicBezTo>
                <a:lnTo>
                  <a:pt x="879124" y="1135452"/>
                </a:lnTo>
                <a:lnTo>
                  <a:pt x="867921" y="1127391"/>
                </a:lnTo>
                <a:cubicBezTo>
                  <a:pt x="858409" y="1107010"/>
                  <a:pt x="847539" y="1085270"/>
                  <a:pt x="838027" y="1064887"/>
                </a:cubicBezTo>
                <a:cubicBezTo>
                  <a:pt x="825798" y="1036352"/>
                  <a:pt x="812210" y="1009177"/>
                  <a:pt x="795904" y="982001"/>
                </a:cubicBezTo>
                <a:cubicBezTo>
                  <a:pt x="779599" y="954825"/>
                  <a:pt x="759217" y="929008"/>
                  <a:pt x="737476" y="907267"/>
                </a:cubicBezTo>
                <a:cubicBezTo>
                  <a:pt x="717094" y="884167"/>
                  <a:pt x="693995" y="866503"/>
                  <a:pt x="674972" y="847480"/>
                </a:cubicBezTo>
                <a:cubicBezTo>
                  <a:pt x="672255" y="844762"/>
                  <a:pt x="670896" y="843403"/>
                  <a:pt x="668178" y="840686"/>
                </a:cubicBezTo>
                <a:cubicBezTo>
                  <a:pt x="660025" y="818945"/>
                  <a:pt x="653231" y="795846"/>
                  <a:pt x="646437" y="772746"/>
                </a:cubicBezTo>
                <a:close/>
                <a:moveTo>
                  <a:pt x="874205" y="768499"/>
                </a:moveTo>
                <a:cubicBezTo>
                  <a:pt x="872337" y="768329"/>
                  <a:pt x="869959" y="769348"/>
                  <a:pt x="867920" y="771386"/>
                </a:cubicBezTo>
                <a:cubicBezTo>
                  <a:pt x="871997" y="775463"/>
                  <a:pt x="874715" y="778181"/>
                  <a:pt x="877432" y="772746"/>
                </a:cubicBezTo>
                <a:cubicBezTo>
                  <a:pt x="877432" y="770027"/>
                  <a:pt x="876074" y="768669"/>
                  <a:pt x="874205" y="768499"/>
                </a:cubicBezTo>
                <a:close/>
                <a:moveTo>
                  <a:pt x="1404646" y="767311"/>
                </a:moveTo>
                <a:cubicBezTo>
                  <a:pt x="1403286" y="768670"/>
                  <a:pt x="1403286" y="768670"/>
                  <a:pt x="1401927" y="770029"/>
                </a:cubicBezTo>
                <a:cubicBezTo>
                  <a:pt x="1400569" y="771387"/>
                  <a:pt x="1400569" y="771387"/>
                  <a:pt x="1401928" y="772746"/>
                </a:cubicBezTo>
                <a:cubicBezTo>
                  <a:pt x="1403286" y="771388"/>
                  <a:pt x="1404645" y="772746"/>
                  <a:pt x="1407363" y="772746"/>
                </a:cubicBezTo>
                <a:cubicBezTo>
                  <a:pt x="1406004" y="771387"/>
                  <a:pt x="1407363" y="770028"/>
                  <a:pt x="1404646" y="767311"/>
                </a:cubicBezTo>
                <a:close/>
                <a:moveTo>
                  <a:pt x="889660" y="760516"/>
                </a:moveTo>
                <a:cubicBezTo>
                  <a:pt x="888301" y="761875"/>
                  <a:pt x="878790" y="763233"/>
                  <a:pt x="881507" y="768669"/>
                </a:cubicBezTo>
                <a:cubicBezTo>
                  <a:pt x="886942" y="760516"/>
                  <a:pt x="889660" y="771387"/>
                  <a:pt x="892378" y="774105"/>
                </a:cubicBezTo>
                <a:cubicBezTo>
                  <a:pt x="897813" y="768669"/>
                  <a:pt x="891019" y="764593"/>
                  <a:pt x="889660" y="760516"/>
                </a:cubicBezTo>
                <a:close/>
                <a:moveTo>
                  <a:pt x="851614" y="749646"/>
                </a:moveTo>
                <a:cubicBezTo>
                  <a:pt x="848897" y="757799"/>
                  <a:pt x="846179" y="755081"/>
                  <a:pt x="840744" y="757799"/>
                </a:cubicBezTo>
                <a:cubicBezTo>
                  <a:pt x="848897" y="765952"/>
                  <a:pt x="833949" y="761876"/>
                  <a:pt x="844821" y="770029"/>
                </a:cubicBezTo>
                <a:cubicBezTo>
                  <a:pt x="850255" y="767311"/>
                  <a:pt x="846179" y="757799"/>
                  <a:pt x="851614" y="760517"/>
                </a:cubicBezTo>
                <a:cubicBezTo>
                  <a:pt x="848896" y="763235"/>
                  <a:pt x="848897" y="765952"/>
                  <a:pt x="851614" y="768670"/>
                </a:cubicBezTo>
                <a:cubicBezTo>
                  <a:pt x="855690" y="761876"/>
                  <a:pt x="855691" y="775464"/>
                  <a:pt x="857049" y="765952"/>
                </a:cubicBezTo>
                <a:cubicBezTo>
                  <a:pt x="858408" y="770029"/>
                  <a:pt x="866561" y="767311"/>
                  <a:pt x="863845" y="772747"/>
                </a:cubicBezTo>
                <a:cubicBezTo>
                  <a:pt x="861126" y="770028"/>
                  <a:pt x="858408" y="767311"/>
                  <a:pt x="857049" y="771388"/>
                </a:cubicBezTo>
                <a:cubicBezTo>
                  <a:pt x="861126" y="775465"/>
                  <a:pt x="862486" y="771388"/>
                  <a:pt x="862485" y="776823"/>
                </a:cubicBezTo>
                <a:cubicBezTo>
                  <a:pt x="863844" y="775464"/>
                  <a:pt x="865203" y="774105"/>
                  <a:pt x="867920" y="774106"/>
                </a:cubicBezTo>
                <a:cubicBezTo>
                  <a:pt x="867920" y="771388"/>
                  <a:pt x="866561" y="770029"/>
                  <a:pt x="866561" y="767311"/>
                </a:cubicBezTo>
                <a:cubicBezTo>
                  <a:pt x="870638" y="765953"/>
                  <a:pt x="874715" y="767311"/>
                  <a:pt x="878791" y="763235"/>
                </a:cubicBezTo>
                <a:cubicBezTo>
                  <a:pt x="869279" y="761875"/>
                  <a:pt x="874714" y="751005"/>
                  <a:pt x="867920" y="755080"/>
                </a:cubicBezTo>
                <a:cubicBezTo>
                  <a:pt x="867920" y="757799"/>
                  <a:pt x="869279" y="759158"/>
                  <a:pt x="869279" y="761875"/>
                </a:cubicBezTo>
                <a:cubicBezTo>
                  <a:pt x="865201" y="757799"/>
                  <a:pt x="869279" y="756440"/>
                  <a:pt x="863844" y="753722"/>
                </a:cubicBezTo>
                <a:cubicBezTo>
                  <a:pt x="861125" y="761876"/>
                  <a:pt x="859767" y="755082"/>
                  <a:pt x="855691" y="759158"/>
                </a:cubicBezTo>
                <a:cubicBezTo>
                  <a:pt x="854332" y="760517"/>
                  <a:pt x="857049" y="763235"/>
                  <a:pt x="855691" y="764593"/>
                </a:cubicBezTo>
                <a:cubicBezTo>
                  <a:pt x="848896" y="760517"/>
                  <a:pt x="858408" y="756441"/>
                  <a:pt x="857049" y="752364"/>
                </a:cubicBezTo>
                <a:cubicBezTo>
                  <a:pt x="852973" y="753724"/>
                  <a:pt x="855691" y="748287"/>
                  <a:pt x="851614" y="749646"/>
                </a:cubicBezTo>
                <a:close/>
                <a:moveTo>
                  <a:pt x="636925" y="741494"/>
                </a:moveTo>
                <a:cubicBezTo>
                  <a:pt x="647796" y="757799"/>
                  <a:pt x="658666" y="776823"/>
                  <a:pt x="670896" y="794487"/>
                </a:cubicBezTo>
                <a:cubicBezTo>
                  <a:pt x="661384" y="782258"/>
                  <a:pt x="650513" y="771388"/>
                  <a:pt x="642360" y="760517"/>
                </a:cubicBezTo>
                <a:cubicBezTo>
                  <a:pt x="641001" y="753723"/>
                  <a:pt x="638285" y="748288"/>
                  <a:pt x="636925" y="741494"/>
                </a:cubicBezTo>
                <a:close/>
                <a:moveTo>
                  <a:pt x="757858" y="729265"/>
                </a:moveTo>
                <a:cubicBezTo>
                  <a:pt x="763293" y="742853"/>
                  <a:pt x="768729" y="756441"/>
                  <a:pt x="774164" y="770029"/>
                </a:cubicBezTo>
                <a:cubicBezTo>
                  <a:pt x="779599" y="783617"/>
                  <a:pt x="783676" y="798563"/>
                  <a:pt x="787751" y="813510"/>
                </a:cubicBezTo>
                <a:cubicBezTo>
                  <a:pt x="774164" y="794487"/>
                  <a:pt x="761935" y="774105"/>
                  <a:pt x="748347" y="755082"/>
                </a:cubicBezTo>
                <a:cubicBezTo>
                  <a:pt x="751065" y="752365"/>
                  <a:pt x="753782" y="746929"/>
                  <a:pt x="755140" y="742853"/>
                </a:cubicBezTo>
                <a:cubicBezTo>
                  <a:pt x="756499" y="738777"/>
                  <a:pt x="756499" y="733340"/>
                  <a:pt x="757858" y="729265"/>
                </a:cubicBezTo>
                <a:close/>
                <a:moveTo>
                  <a:pt x="772805" y="708883"/>
                </a:moveTo>
                <a:cubicBezTo>
                  <a:pt x="839386" y="783617"/>
                  <a:pt x="911402" y="844762"/>
                  <a:pt x="983418" y="900472"/>
                </a:cubicBezTo>
                <a:lnTo>
                  <a:pt x="1008851" y="920552"/>
                </a:lnTo>
                <a:lnTo>
                  <a:pt x="923631" y="933084"/>
                </a:lnTo>
                <a:lnTo>
                  <a:pt x="924091" y="933377"/>
                </a:lnTo>
                <a:lnTo>
                  <a:pt x="916837" y="934443"/>
                </a:lnTo>
                <a:cubicBezTo>
                  <a:pt x="878791" y="904549"/>
                  <a:pt x="844821" y="859709"/>
                  <a:pt x="816286" y="812151"/>
                </a:cubicBezTo>
                <a:cubicBezTo>
                  <a:pt x="801340" y="778181"/>
                  <a:pt x="786393" y="744212"/>
                  <a:pt x="772805" y="708883"/>
                </a:cubicBezTo>
                <a:close/>
                <a:moveTo>
                  <a:pt x="763293" y="702089"/>
                </a:moveTo>
                <a:cubicBezTo>
                  <a:pt x="772805" y="722471"/>
                  <a:pt x="780958" y="741493"/>
                  <a:pt x="789110" y="763235"/>
                </a:cubicBezTo>
                <a:cubicBezTo>
                  <a:pt x="780958" y="744212"/>
                  <a:pt x="772805" y="727906"/>
                  <a:pt x="763294" y="710241"/>
                </a:cubicBezTo>
                <a:cubicBezTo>
                  <a:pt x="763294" y="710241"/>
                  <a:pt x="761935" y="708882"/>
                  <a:pt x="761935" y="708882"/>
                </a:cubicBezTo>
                <a:cubicBezTo>
                  <a:pt x="761934" y="706165"/>
                  <a:pt x="763293" y="704806"/>
                  <a:pt x="763293" y="702089"/>
                </a:cubicBezTo>
                <a:close/>
                <a:moveTo>
                  <a:pt x="556756" y="699371"/>
                </a:moveTo>
                <a:cubicBezTo>
                  <a:pt x="579856" y="711600"/>
                  <a:pt x="602955" y="729265"/>
                  <a:pt x="624696" y="751006"/>
                </a:cubicBezTo>
                <a:cubicBezTo>
                  <a:pt x="628773" y="755082"/>
                  <a:pt x="632849" y="759158"/>
                  <a:pt x="638284" y="764593"/>
                </a:cubicBezTo>
                <a:cubicBezTo>
                  <a:pt x="645078" y="787693"/>
                  <a:pt x="651872" y="810792"/>
                  <a:pt x="661384" y="833892"/>
                </a:cubicBezTo>
                <a:cubicBezTo>
                  <a:pt x="645078" y="820304"/>
                  <a:pt x="631491" y="803998"/>
                  <a:pt x="619261" y="789052"/>
                </a:cubicBezTo>
                <a:cubicBezTo>
                  <a:pt x="620620" y="787693"/>
                  <a:pt x="621979" y="783617"/>
                  <a:pt x="626055" y="782258"/>
                </a:cubicBezTo>
                <a:cubicBezTo>
                  <a:pt x="617902" y="774105"/>
                  <a:pt x="617902" y="774105"/>
                  <a:pt x="616544" y="767311"/>
                </a:cubicBezTo>
                <a:cubicBezTo>
                  <a:pt x="611108" y="767311"/>
                  <a:pt x="608391" y="770029"/>
                  <a:pt x="605674" y="772746"/>
                </a:cubicBezTo>
                <a:cubicBezTo>
                  <a:pt x="588009" y="749646"/>
                  <a:pt x="571703" y="725188"/>
                  <a:pt x="556756" y="699371"/>
                </a:cubicBezTo>
                <a:close/>
                <a:moveTo>
                  <a:pt x="1144562" y="674700"/>
                </a:moveTo>
                <a:cubicBezTo>
                  <a:pt x="1139764" y="675677"/>
                  <a:pt x="1134584" y="678650"/>
                  <a:pt x="1128809" y="684425"/>
                </a:cubicBezTo>
                <a:cubicBezTo>
                  <a:pt x="1139680" y="714319"/>
                  <a:pt x="1143756" y="751006"/>
                  <a:pt x="1155986" y="771388"/>
                </a:cubicBezTo>
                <a:cubicBezTo>
                  <a:pt x="1154627" y="770029"/>
                  <a:pt x="1154627" y="764594"/>
                  <a:pt x="1157344" y="767311"/>
                </a:cubicBezTo>
                <a:cubicBezTo>
                  <a:pt x="1154626" y="780899"/>
                  <a:pt x="1175008" y="809434"/>
                  <a:pt x="1162779" y="810793"/>
                </a:cubicBezTo>
                <a:cubicBezTo>
                  <a:pt x="1166856" y="825740"/>
                  <a:pt x="1179085" y="837968"/>
                  <a:pt x="1185879" y="852915"/>
                </a:cubicBezTo>
                <a:cubicBezTo>
                  <a:pt x="1195391" y="848839"/>
                  <a:pt x="1195390" y="835251"/>
                  <a:pt x="1195390" y="827098"/>
                </a:cubicBezTo>
                <a:cubicBezTo>
                  <a:pt x="1189955" y="794488"/>
                  <a:pt x="1166855" y="755082"/>
                  <a:pt x="1172291" y="722471"/>
                </a:cubicBezTo>
                <a:cubicBezTo>
                  <a:pt x="1183161" y="714319"/>
                  <a:pt x="1180443" y="706166"/>
                  <a:pt x="1183161" y="698013"/>
                </a:cubicBezTo>
                <a:cubicBezTo>
                  <a:pt x="1169913" y="686802"/>
                  <a:pt x="1158957" y="671771"/>
                  <a:pt x="1144562" y="674700"/>
                </a:cubicBezTo>
                <a:close/>
                <a:moveTo>
                  <a:pt x="771446" y="664043"/>
                </a:moveTo>
                <a:cubicBezTo>
                  <a:pt x="766011" y="666761"/>
                  <a:pt x="774164" y="674913"/>
                  <a:pt x="775523" y="670837"/>
                </a:cubicBezTo>
                <a:cubicBezTo>
                  <a:pt x="772805" y="668120"/>
                  <a:pt x="774164" y="666761"/>
                  <a:pt x="771446" y="664043"/>
                </a:cubicBezTo>
                <a:close/>
                <a:moveTo>
                  <a:pt x="1505194" y="653172"/>
                </a:moveTo>
                <a:cubicBezTo>
                  <a:pt x="1502477" y="658607"/>
                  <a:pt x="1499759" y="650455"/>
                  <a:pt x="1495683" y="657248"/>
                </a:cubicBezTo>
                <a:cubicBezTo>
                  <a:pt x="1497041" y="664043"/>
                  <a:pt x="1502477" y="661325"/>
                  <a:pt x="1501118" y="665401"/>
                </a:cubicBezTo>
                <a:cubicBezTo>
                  <a:pt x="1497042" y="666760"/>
                  <a:pt x="1494324" y="658607"/>
                  <a:pt x="1490248" y="665401"/>
                </a:cubicBezTo>
                <a:cubicBezTo>
                  <a:pt x="1495683" y="668119"/>
                  <a:pt x="1499759" y="672196"/>
                  <a:pt x="1501118" y="676271"/>
                </a:cubicBezTo>
                <a:cubicBezTo>
                  <a:pt x="1505194" y="669478"/>
                  <a:pt x="1506553" y="662684"/>
                  <a:pt x="1502477" y="655889"/>
                </a:cubicBezTo>
                <a:cubicBezTo>
                  <a:pt x="1506553" y="657249"/>
                  <a:pt x="1507912" y="664043"/>
                  <a:pt x="1510629" y="661325"/>
                </a:cubicBezTo>
                <a:cubicBezTo>
                  <a:pt x="1510630" y="658606"/>
                  <a:pt x="1507913" y="655889"/>
                  <a:pt x="1505194" y="653172"/>
                </a:cubicBezTo>
                <a:close/>
                <a:moveTo>
                  <a:pt x="1497043" y="645019"/>
                </a:moveTo>
                <a:cubicBezTo>
                  <a:pt x="1495684" y="646378"/>
                  <a:pt x="1494326" y="647737"/>
                  <a:pt x="1492967" y="649096"/>
                </a:cubicBezTo>
                <a:cubicBezTo>
                  <a:pt x="1495684" y="651813"/>
                  <a:pt x="1497042" y="655890"/>
                  <a:pt x="1499761" y="650455"/>
                </a:cubicBezTo>
                <a:cubicBezTo>
                  <a:pt x="1498401" y="649096"/>
                  <a:pt x="1497042" y="647737"/>
                  <a:pt x="1497043" y="645019"/>
                </a:cubicBezTo>
                <a:close/>
                <a:moveTo>
                  <a:pt x="767370" y="632791"/>
                </a:moveTo>
                <a:cubicBezTo>
                  <a:pt x="768728" y="634149"/>
                  <a:pt x="771446" y="636867"/>
                  <a:pt x="772805" y="638226"/>
                </a:cubicBezTo>
                <a:cubicBezTo>
                  <a:pt x="774164" y="639585"/>
                  <a:pt x="774164" y="639585"/>
                  <a:pt x="775523" y="640944"/>
                </a:cubicBezTo>
                <a:lnTo>
                  <a:pt x="776607" y="642028"/>
                </a:lnTo>
                <a:lnTo>
                  <a:pt x="772805" y="640942"/>
                </a:lnTo>
                <a:cubicBezTo>
                  <a:pt x="775523" y="643660"/>
                  <a:pt x="772805" y="646378"/>
                  <a:pt x="774164" y="647736"/>
                </a:cubicBezTo>
                <a:lnTo>
                  <a:pt x="777299" y="642720"/>
                </a:lnTo>
                <a:lnTo>
                  <a:pt x="789110" y="654531"/>
                </a:lnTo>
                <a:cubicBezTo>
                  <a:pt x="787752" y="661325"/>
                  <a:pt x="787751" y="666760"/>
                  <a:pt x="793188" y="666760"/>
                </a:cubicBezTo>
                <a:cubicBezTo>
                  <a:pt x="791828" y="662684"/>
                  <a:pt x="791829" y="659966"/>
                  <a:pt x="793187" y="658608"/>
                </a:cubicBezTo>
                <a:cubicBezTo>
                  <a:pt x="802698" y="668119"/>
                  <a:pt x="812210" y="680348"/>
                  <a:pt x="821721" y="689859"/>
                </a:cubicBezTo>
                <a:cubicBezTo>
                  <a:pt x="840745" y="711600"/>
                  <a:pt x="861126" y="731982"/>
                  <a:pt x="882868" y="751006"/>
                </a:cubicBezTo>
                <a:cubicBezTo>
                  <a:pt x="881509" y="752365"/>
                  <a:pt x="878791" y="755082"/>
                  <a:pt x="881509" y="757799"/>
                </a:cubicBezTo>
                <a:cubicBezTo>
                  <a:pt x="882868" y="756440"/>
                  <a:pt x="884227" y="757799"/>
                  <a:pt x="885585" y="759158"/>
                </a:cubicBezTo>
                <a:cubicBezTo>
                  <a:pt x="886944" y="757799"/>
                  <a:pt x="886944" y="757799"/>
                  <a:pt x="888303" y="756440"/>
                </a:cubicBezTo>
                <a:cubicBezTo>
                  <a:pt x="912761" y="778182"/>
                  <a:pt x="937220" y="797204"/>
                  <a:pt x="961678" y="813509"/>
                </a:cubicBezTo>
                <a:cubicBezTo>
                  <a:pt x="975266" y="821662"/>
                  <a:pt x="987495" y="828457"/>
                  <a:pt x="1001083" y="836610"/>
                </a:cubicBezTo>
                <a:cubicBezTo>
                  <a:pt x="1035053" y="865144"/>
                  <a:pt x="1070381" y="892321"/>
                  <a:pt x="1107069" y="918137"/>
                </a:cubicBezTo>
                <a:cubicBezTo>
                  <a:pt x="1117939" y="926289"/>
                  <a:pt x="1128809" y="934443"/>
                  <a:pt x="1141038" y="941237"/>
                </a:cubicBezTo>
                <a:cubicBezTo>
                  <a:pt x="1104351" y="929008"/>
                  <a:pt x="1069023" y="920855"/>
                  <a:pt x="1036411" y="920855"/>
                </a:cubicBezTo>
                <a:lnTo>
                  <a:pt x="1018068" y="920855"/>
                </a:lnTo>
                <a:lnTo>
                  <a:pt x="1016030" y="919496"/>
                </a:lnTo>
                <a:lnTo>
                  <a:pt x="1015651" y="919552"/>
                </a:lnTo>
                <a:lnTo>
                  <a:pt x="984778" y="896397"/>
                </a:lnTo>
                <a:cubicBezTo>
                  <a:pt x="930425" y="852915"/>
                  <a:pt x="876073" y="806716"/>
                  <a:pt x="824439" y="755082"/>
                </a:cubicBezTo>
                <a:cubicBezTo>
                  <a:pt x="825798" y="753723"/>
                  <a:pt x="827157" y="752364"/>
                  <a:pt x="828515" y="751006"/>
                </a:cubicBezTo>
                <a:cubicBezTo>
                  <a:pt x="820363" y="745570"/>
                  <a:pt x="812210" y="740135"/>
                  <a:pt x="824440" y="736059"/>
                </a:cubicBezTo>
                <a:cubicBezTo>
                  <a:pt x="820363" y="734700"/>
                  <a:pt x="817645" y="726547"/>
                  <a:pt x="814928" y="729265"/>
                </a:cubicBezTo>
                <a:cubicBezTo>
                  <a:pt x="817645" y="731982"/>
                  <a:pt x="820363" y="734700"/>
                  <a:pt x="819004" y="736058"/>
                </a:cubicBezTo>
                <a:cubicBezTo>
                  <a:pt x="814928" y="734700"/>
                  <a:pt x="812210" y="731982"/>
                  <a:pt x="809492" y="731982"/>
                </a:cubicBezTo>
                <a:cubicBezTo>
                  <a:pt x="813569" y="736059"/>
                  <a:pt x="812210" y="740135"/>
                  <a:pt x="812210" y="742853"/>
                </a:cubicBezTo>
                <a:cubicBezTo>
                  <a:pt x="795904" y="726547"/>
                  <a:pt x="782317" y="710241"/>
                  <a:pt x="766011" y="693936"/>
                </a:cubicBezTo>
                <a:cubicBezTo>
                  <a:pt x="767370" y="681707"/>
                  <a:pt x="770087" y="670837"/>
                  <a:pt x="771446" y="658608"/>
                </a:cubicBezTo>
                <a:cubicBezTo>
                  <a:pt x="771446" y="653172"/>
                  <a:pt x="772805" y="649096"/>
                  <a:pt x="772805" y="643661"/>
                </a:cubicBezTo>
                <a:cubicBezTo>
                  <a:pt x="771446" y="639584"/>
                  <a:pt x="768729" y="636866"/>
                  <a:pt x="767370" y="632791"/>
                </a:cubicBezTo>
                <a:close/>
                <a:moveTo>
                  <a:pt x="487458" y="616484"/>
                </a:moveTo>
                <a:cubicBezTo>
                  <a:pt x="492894" y="624638"/>
                  <a:pt x="496969" y="631432"/>
                  <a:pt x="502405" y="639584"/>
                </a:cubicBezTo>
                <a:cubicBezTo>
                  <a:pt x="509199" y="649096"/>
                  <a:pt x="514634" y="659966"/>
                  <a:pt x="522787" y="670837"/>
                </a:cubicBezTo>
                <a:cubicBezTo>
                  <a:pt x="506481" y="662684"/>
                  <a:pt x="490175" y="654531"/>
                  <a:pt x="475229" y="639585"/>
                </a:cubicBezTo>
                <a:cubicBezTo>
                  <a:pt x="468435" y="635507"/>
                  <a:pt x="463000" y="630073"/>
                  <a:pt x="456206" y="623279"/>
                </a:cubicBezTo>
                <a:cubicBezTo>
                  <a:pt x="467076" y="620561"/>
                  <a:pt x="476587" y="619202"/>
                  <a:pt x="487458" y="616484"/>
                </a:cubicBezTo>
                <a:close/>
                <a:moveTo>
                  <a:pt x="583933" y="612408"/>
                </a:moveTo>
                <a:cubicBezTo>
                  <a:pt x="588009" y="621920"/>
                  <a:pt x="592085" y="631432"/>
                  <a:pt x="594803" y="639584"/>
                </a:cubicBezTo>
                <a:cubicBezTo>
                  <a:pt x="600238" y="653172"/>
                  <a:pt x="605674" y="669478"/>
                  <a:pt x="611108" y="683065"/>
                </a:cubicBezTo>
                <a:cubicBezTo>
                  <a:pt x="596161" y="662684"/>
                  <a:pt x="581215" y="642302"/>
                  <a:pt x="564910" y="623279"/>
                </a:cubicBezTo>
                <a:cubicBezTo>
                  <a:pt x="571703" y="619202"/>
                  <a:pt x="577138" y="616485"/>
                  <a:pt x="583933" y="612408"/>
                </a:cubicBezTo>
                <a:close/>
                <a:moveTo>
                  <a:pt x="1588083" y="611050"/>
                </a:moveTo>
                <a:cubicBezTo>
                  <a:pt x="1585364" y="611051"/>
                  <a:pt x="1582647" y="613768"/>
                  <a:pt x="1579929" y="616486"/>
                </a:cubicBezTo>
                <a:cubicBezTo>
                  <a:pt x="1582646" y="624638"/>
                  <a:pt x="1592159" y="615126"/>
                  <a:pt x="1588083" y="611050"/>
                </a:cubicBezTo>
                <a:close/>
                <a:moveTo>
                  <a:pt x="520069" y="611050"/>
                </a:moveTo>
                <a:cubicBezTo>
                  <a:pt x="529580" y="620561"/>
                  <a:pt x="539092" y="624637"/>
                  <a:pt x="548604" y="625997"/>
                </a:cubicBezTo>
                <a:cubicBezTo>
                  <a:pt x="574421" y="657249"/>
                  <a:pt x="598879" y="689860"/>
                  <a:pt x="623338" y="725188"/>
                </a:cubicBezTo>
                <a:cubicBezTo>
                  <a:pt x="626055" y="733340"/>
                  <a:pt x="628773" y="741494"/>
                  <a:pt x="631490" y="752365"/>
                </a:cubicBezTo>
                <a:cubicBezTo>
                  <a:pt x="630131" y="751006"/>
                  <a:pt x="627413" y="748288"/>
                  <a:pt x="626055" y="746930"/>
                </a:cubicBezTo>
                <a:cubicBezTo>
                  <a:pt x="601596" y="722471"/>
                  <a:pt x="574421" y="700730"/>
                  <a:pt x="548604" y="688501"/>
                </a:cubicBezTo>
                <a:cubicBezTo>
                  <a:pt x="548604" y="688501"/>
                  <a:pt x="547245" y="687142"/>
                  <a:pt x="547245" y="687142"/>
                </a:cubicBezTo>
                <a:cubicBezTo>
                  <a:pt x="536374" y="670837"/>
                  <a:pt x="526863" y="653172"/>
                  <a:pt x="515993" y="636867"/>
                </a:cubicBezTo>
                <a:cubicBezTo>
                  <a:pt x="511916" y="627354"/>
                  <a:pt x="507840" y="620561"/>
                  <a:pt x="503764" y="613767"/>
                </a:cubicBezTo>
                <a:cubicBezTo>
                  <a:pt x="509199" y="613767"/>
                  <a:pt x="514634" y="611049"/>
                  <a:pt x="520069" y="611050"/>
                </a:cubicBezTo>
                <a:close/>
                <a:moveTo>
                  <a:pt x="1071059" y="603065"/>
                </a:moveTo>
                <a:cubicBezTo>
                  <a:pt x="1069871" y="602895"/>
                  <a:pt x="1068342" y="603575"/>
                  <a:pt x="1066304" y="605613"/>
                </a:cubicBezTo>
                <a:cubicBezTo>
                  <a:pt x="1069022" y="608331"/>
                  <a:pt x="1071740" y="619201"/>
                  <a:pt x="1077175" y="613766"/>
                </a:cubicBezTo>
                <a:cubicBezTo>
                  <a:pt x="1075137" y="611728"/>
                  <a:pt x="1074627" y="603575"/>
                  <a:pt x="1071059" y="603065"/>
                </a:cubicBezTo>
                <a:close/>
                <a:moveTo>
                  <a:pt x="616543" y="598821"/>
                </a:moveTo>
                <a:cubicBezTo>
                  <a:pt x="624356" y="599161"/>
                  <a:pt x="631490" y="604255"/>
                  <a:pt x="638284" y="617843"/>
                </a:cubicBezTo>
                <a:cubicBezTo>
                  <a:pt x="639643" y="616484"/>
                  <a:pt x="639643" y="616484"/>
                  <a:pt x="641002" y="617843"/>
                </a:cubicBezTo>
                <a:cubicBezTo>
                  <a:pt x="647796" y="627355"/>
                  <a:pt x="655948" y="638226"/>
                  <a:pt x="662743" y="647737"/>
                </a:cubicBezTo>
                <a:cubicBezTo>
                  <a:pt x="683124" y="678989"/>
                  <a:pt x="704866" y="711600"/>
                  <a:pt x="726606" y="744212"/>
                </a:cubicBezTo>
                <a:cubicBezTo>
                  <a:pt x="725247" y="745570"/>
                  <a:pt x="725247" y="745570"/>
                  <a:pt x="723888" y="746929"/>
                </a:cubicBezTo>
                <a:cubicBezTo>
                  <a:pt x="726606" y="760517"/>
                  <a:pt x="734759" y="774105"/>
                  <a:pt x="744271" y="780899"/>
                </a:cubicBezTo>
                <a:cubicBezTo>
                  <a:pt x="742911" y="776823"/>
                  <a:pt x="744271" y="772746"/>
                  <a:pt x="742911" y="768670"/>
                </a:cubicBezTo>
                <a:cubicBezTo>
                  <a:pt x="760575" y="794487"/>
                  <a:pt x="778240" y="820303"/>
                  <a:pt x="795905" y="846121"/>
                </a:cubicBezTo>
                <a:cubicBezTo>
                  <a:pt x="802698" y="869220"/>
                  <a:pt x="809493" y="889603"/>
                  <a:pt x="816287" y="912702"/>
                </a:cubicBezTo>
                <a:cubicBezTo>
                  <a:pt x="816287" y="912702"/>
                  <a:pt x="814928" y="914061"/>
                  <a:pt x="813569" y="915420"/>
                </a:cubicBezTo>
                <a:cubicBezTo>
                  <a:pt x="814928" y="916778"/>
                  <a:pt x="816286" y="915420"/>
                  <a:pt x="816286" y="915420"/>
                </a:cubicBezTo>
                <a:cubicBezTo>
                  <a:pt x="817645" y="916779"/>
                  <a:pt x="816287" y="918137"/>
                  <a:pt x="817646" y="919496"/>
                </a:cubicBezTo>
                <a:cubicBezTo>
                  <a:pt x="817646" y="919496"/>
                  <a:pt x="817646" y="919496"/>
                  <a:pt x="819004" y="920855"/>
                </a:cubicBezTo>
                <a:cubicBezTo>
                  <a:pt x="820363" y="922214"/>
                  <a:pt x="819004" y="923573"/>
                  <a:pt x="820363" y="924931"/>
                </a:cubicBezTo>
                <a:cubicBezTo>
                  <a:pt x="806775" y="919496"/>
                  <a:pt x="794546" y="912702"/>
                  <a:pt x="780958" y="904549"/>
                </a:cubicBezTo>
                <a:lnTo>
                  <a:pt x="779847" y="901956"/>
                </a:lnTo>
                <a:lnTo>
                  <a:pt x="776881" y="895038"/>
                </a:lnTo>
                <a:cubicBezTo>
                  <a:pt x="775523" y="899114"/>
                  <a:pt x="772805" y="899114"/>
                  <a:pt x="771446" y="897756"/>
                </a:cubicBezTo>
                <a:cubicBezTo>
                  <a:pt x="770087" y="896397"/>
                  <a:pt x="767370" y="893679"/>
                  <a:pt x="764652" y="893678"/>
                </a:cubicBezTo>
                <a:cubicBezTo>
                  <a:pt x="749705" y="881450"/>
                  <a:pt x="732041" y="866503"/>
                  <a:pt x="717094" y="851557"/>
                </a:cubicBezTo>
                <a:cubicBezTo>
                  <a:pt x="704865" y="831174"/>
                  <a:pt x="692636" y="810793"/>
                  <a:pt x="680407" y="793128"/>
                </a:cubicBezTo>
                <a:cubicBezTo>
                  <a:pt x="660025" y="761876"/>
                  <a:pt x="641002" y="731983"/>
                  <a:pt x="619261" y="702089"/>
                </a:cubicBezTo>
                <a:cubicBezTo>
                  <a:pt x="616543" y="677630"/>
                  <a:pt x="609750" y="659966"/>
                  <a:pt x="602955" y="639584"/>
                </a:cubicBezTo>
                <a:cubicBezTo>
                  <a:pt x="598879" y="630073"/>
                  <a:pt x="596161" y="619202"/>
                  <a:pt x="590726" y="608332"/>
                </a:cubicBezTo>
                <a:cubicBezTo>
                  <a:pt x="600238" y="602897"/>
                  <a:pt x="608730" y="598481"/>
                  <a:pt x="616543" y="598821"/>
                </a:cubicBezTo>
                <a:close/>
                <a:moveTo>
                  <a:pt x="672255" y="597461"/>
                </a:moveTo>
                <a:cubicBezTo>
                  <a:pt x="685842" y="611049"/>
                  <a:pt x="698072" y="623279"/>
                  <a:pt x="710301" y="638226"/>
                </a:cubicBezTo>
                <a:cubicBezTo>
                  <a:pt x="715735" y="651813"/>
                  <a:pt x="715736" y="662684"/>
                  <a:pt x="707583" y="665402"/>
                </a:cubicBezTo>
                <a:cubicBezTo>
                  <a:pt x="706224" y="680348"/>
                  <a:pt x="710301" y="695295"/>
                  <a:pt x="717094" y="707524"/>
                </a:cubicBezTo>
                <a:cubicBezTo>
                  <a:pt x="702148" y="684425"/>
                  <a:pt x="687201" y="661325"/>
                  <a:pt x="672254" y="638226"/>
                </a:cubicBezTo>
                <a:cubicBezTo>
                  <a:pt x="665460" y="628713"/>
                  <a:pt x="658667" y="619202"/>
                  <a:pt x="651872" y="609691"/>
                </a:cubicBezTo>
                <a:cubicBezTo>
                  <a:pt x="658666" y="605614"/>
                  <a:pt x="665460" y="601538"/>
                  <a:pt x="672255" y="597461"/>
                </a:cubicBezTo>
                <a:close/>
                <a:moveTo>
                  <a:pt x="677690" y="592027"/>
                </a:moveTo>
                <a:cubicBezTo>
                  <a:pt x="683124" y="597461"/>
                  <a:pt x="687201" y="601538"/>
                  <a:pt x="691277" y="608331"/>
                </a:cubicBezTo>
                <a:cubicBezTo>
                  <a:pt x="685842" y="602896"/>
                  <a:pt x="681766" y="598820"/>
                  <a:pt x="676331" y="593385"/>
                </a:cubicBezTo>
                <a:cubicBezTo>
                  <a:pt x="676331" y="593385"/>
                  <a:pt x="677690" y="592027"/>
                  <a:pt x="677690" y="592027"/>
                </a:cubicBezTo>
                <a:close/>
                <a:moveTo>
                  <a:pt x="751065" y="562133"/>
                </a:moveTo>
                <a:cubicBezTo>
                  <a:pt x="776881" y="582515"/>
                  <a:pt x="798622" y="609691"/>
                  <a:pt x="820363" y="639585"/>
                </a:cubicBezTo>
                <a:cubicBezTo>
                  <a:pt x="862486" y="695295"/>
                  <a:pt x="905967" y="755082"/>
                  <a:pt x="956242" y="799922"/>
                </a:cubicBezTo>
                <a:cubicBezTo>
                  <a:pt x="963036" y="806716"/>
                  <a:pt x="971189" y="812151"/>
                  <a:pt x="976625" y="817587"/>
                </a:cubicBezTo>
                <a:cubicBezTo>
                  <a:pt x="969830" y="813510"/>
                  <a:pt x="964395" y="810792"/>
                  <a:pt x="957601" y="806716"/>
                </a:cubicBezTo>
                <a:cubicBezTo>
                  <a:pt x="934501" y="791769"/>
                  <a:pt x="910043" y="772746"/>
                  <a:pt x="886944" y="752365"/>
                </a:cubicBezTo>
                <a:cubicBezTo>
                  <a:pt x="886944" y="752365"/>
                  <a:pt x="886944" y="752365"/>
                  <a:pt x="888303" y="751006"/>
                </a:cubicBezTo>
                <a:cubicBezTo>
                  <a:pt x="886944" y="749646"/>
                  <a:pt x="885585" y="748288"/>
                  <a:pt x="882867" y="748288"/>
                </a:cubicBezTo>
                <a:cubicBezTo>
                  <a:pt x="861127" y="729265"/>
                  <a:pt x="840745" y="706166"/>
                  <a:pt x="819004" y="684425"/>
                </a:cubicBezTo>
                <a:cubicBezTo>
                  <a:pt x="808134" y="673555"/>
                  <a:pt x="797263" y="659966"/>
                  <a:pt x="786393" y="649096"/>
                </a:cubicBezTo>
                <a:cubicBezTo>
                  <a:pt x="782317" y="645019"/>
                  <a:pt x="776882" y="639585"/>
                  <a:pt x="774164" y="634149"/>
                </a:cubicBezTo>
                <a:cubicBezTo>
                  <a:pt x="774164" y="631432"/>
                  <a:pt x="776881" y="625996"/>
                  <a:pt x="778240" y="621920"/>
                </a:cubicBezTo>
                <a:cubicBezTo>
                  <a:pt x="775523" y="624638"/>
                  <a:pt x="771446" y="617843"/>
                  <a:pt x="768729" y="623279"/>
                </a:cubicBezTo>
                <a:cubicBezTo>
                  <a:pt x="770087" y="624637"/>
                  <a:pt x="770087" y="627355"/>
                  <a:pt x="770087" y="627355"/>
                </a:cubicBezTo>
                <a:cubicBezTo>
                  <a:pt x="767370" y="624638"/>
                  <a:pt x="764652" y="621920"/>
                  <a:pt x="761934" y="619202"/>
                </a:cubicBezTo>
                <a:cubicBezTo>
                  <a:pt x="757858" y="601538"/>
                  <a:pt x="757858" y="582515"/>
                  <a:pt x="751065" y="562133"/>
                </a:cubicBezTo>
                <a:close/>
                <a:moveTo>
                  <a:pt x="695354" y="411309"/>
                </a:moveTo>
                <a:cubicBezTo>
                  <a:pt x="726606" y="423539"/>
                  <a:pt x="756499" y="437126"/>
                  <a:pt x="787752" y="449355"/>
                </a:cubicBezTo>
                <a:cubicBezTo>
                  <a:pt x="779599" y="460226"/>
                  <a:pt x="783676" y="477890"/>
                  <a:pt x="793187" y="495555"/>
                </a:cubicBezTo>
                <a:cubicBezTo>
                  <a:pt x="786393" y="491479"/>
                  <a:pt x="780957" y="491478"/>
                  <a:pt x="775523" y="491478"/>
                </a:cubicBezTo>
                <a:cubicBezTo>
                  <a:pt x="775523" y="469737"/>
                  <a:pt x="759217" y="453432"/>
                  <a:pt x="742912" y="439844"/>
                </a:cubicBezTo>
                <a:cubicBezTo>
                  <a:pt x="723888" y="426256"/>
                  <a:pt x="692636" y="438485"/>
                  <a:pt x="684483" y="416745"/>
                </a:cubicBezTo>
                <a:cubicBezTo>
                  <a:pt x="691277" y="418104"/>
                  <a:pt x="693995" y="415386"/>
                  <a:pt x="695354" y="411309"/>
                </a:cubicBezTo>
                <a:close/>
                <a:moveTo>
                  <a:pt x="514217" y="407257"/>
                </a:moveTo>
                <a:lnTo>
                  <a:pt x="535865" y="409102"/>
                </a:lnTo>
                <a:cubicBezTo>
                  <a:pt x="554718" y="413348"/>
                  <a:pt x="574422" y="420821"/>
                  <a:pt x="594803" y="433050"/>
                </a:cubicBezTo>
                <a:cubicBezTo>
                  <a:pt x="611108" y="443920"/>
                  <a:pt x="627414" y="457508"/>
                  <a:pt x="641001" y="473815"/>
                </a:cubicBezTo>
                <a:cubicBezTo>
                  <a:pt x="630132" y="471096"/>
                  <a:pt x="619260" y="468380"/>
                  <a:pt x="608391" y="468378"/>
                </a:cubicBezTo>
                <a:cubicBezTo>
                  <a:pt x="602956" y="462944"/>
                  <a:pt x="600238" y="457509"/>
                  <a:pt x="594803" y="449356"/>
                </a:cubicBezTo>
                <a:cubicBezTo>
                  <a:pt x="579856" y="442562"/>
                  <a:pt x="564910" y="454791"/>
                  <a:pt x="551321" y="443920"/>
                </a:cubicBezTo>
                <a:cubicBezTo>
                  <a:pt x="558116" y="439844"/>
                  <a:pt x="566267" y="442562"/>
                  <a:pt x="573062" y="433050"/>
                </a:cubicBezTo>
                <a:cubicBezTo>
                  <a:pt x="557776" y="423878"/>
                  <a:pt x="542489" y="433050"/>
                  <a:pt x="527202" y="422732"/>
                </a:cubicBezTo>
                <a:close/>
                <a:moveTo>
                  <a:pt x="511916" y="404515"/>
                </a:moveTo>
                <a:lnTo>
                  <a:pt x="514217" y="407257"/>
                </a:lnTo>
                <a:lnTo>
                  <a:pt x="500750" y="406111"/>
                </a:lnTo>
                <a:close/>
                <a:moveTo>
                  <a:pt x="524314" y="344925"/>
                </a:moveTo>
                <a:cubicBezTo>
                  <a:pt x="522447" y="344415"/>
                  <a:pt x="520748" y="345434"/>
                  <a:pt x="518709" y="348831"/>
                </a:cubicBezTo>
                <a:cubicBezTo>
                  <a:pt x="522786" y="352908"/>
                  <a:pt x="528222" y="355626"/>
                  <a:pt x="530939" y="350191"/>
                </a:cubicBezTo>
                <a:cubicBezTo>
                  <a:pt x="528221" y="347472"/>
                  <a:pt x="526183" y="345434"/>
                  <a:pt x="524314" y="344925"/>
                </a:cubicBezTo>
                <a:close/>
                <a:moveTo>
                  <a:pt x="486099" y="329782"/>
                </a:moveTo>
                <a:cubicBezTo>
                  <a:pt x="526863" y="340652"/>
                  <a:pt x="570345" y="356957"/>
                  <a:pt x="613825" y="375982"/>
                </a:cubicBezTo>
                <a:cubicBezTo>
                  <a:pt x="613826" y="397721"/>
                  <a:pt x="631490" y="415386"/>
                  <a:pt x="641002" y="435767"/>
                </a:cubicBezTo>
                <a:cubicBezTo>
                  <a:pt x="647796" y="450714"/>
                  <a:pt x="651872" y="465662"/>
                  <a:pt x="654590" y="479249"/>
                </a:cubicBezTo>
                <a:cubicBezTo>
                  <a:pt x="653231" y="477890"/>
                  <a:pt x="651872" y="479249"/>
                  <a:pt x="650513" y="477890"/>
                </a:cubicBezTo>
                <a:cubicBezTo>
                  <a:pt x="634207" y="456150"/>
                  <a:pt x="612467" y="437126"/>
                  <a:pt x="593444" y="423538"/>
                </a:cubicBezTo>
                <a:cubicBezTo>
                  <a:pt x="551321" y="395004"/>
                  <a:pt x="510557" y="389569"/>
                  <a:pt x="476587" y="390928"/>
                </a:cubicBezTo>
                <a:lnTo>
                  <a:pt x="482022" y="404515"/>
                </a:lnTo>
                <a:lnTo>
                  <a:pt x="500750" y="406111"/>
                </a:lnTo>
                <a:lnTo>
                  <a:pt x="483381" y="408593"/>
                </a:lnTo>
                <a:cubicBezTo>
                  <a:pt x="473870" y="408592"/>
                  <a:pt x="464359" y="407234"/>
                  <a:pt x="454847" y="404515"/>
                </a:cubicBezTo>
                <a:cubicBezTo>
                  <a:pt x="464358" y="381416"/>
                  <a:pt x="475229" y="354240"/>
                  <a:pt x="486099" y="329782"/>
                </a:cubicBezTo>
                <a:close/>
                <a:moveTo>
                  <a:pt x="507840" y="269995"/>
                </a:moveTo>
                <a:cubicBezTo>
                  <a:pt x="554038" y="272712"/>
                  <a:pt x="608391" y="299888"/>
                  <a:pt x="661384" y="322987"/>
                </a:cubicBezTo>
                <a:cubicBezTo>
                  <a:pt x="695354" y="337934"/>
                  <a:pt x="727965" y="351523"/>
                  <a:pt x="759217" y="355599"/>
                </a:cubicBezTo>
                <a:cubicBezTo>
                  <a:pt x="768728" y="356957"/>
                  <a:pt x="779599" y="356957"/>
                  <a:pt x="790470" y="356957"/>
                </a:cubicBezTo>
                <a:cubicBezTo>
                  <a:pt x="791829" y="358316"/>
                  <a:pt x="794546" y="361033"/>
                  <a:pt x="797264" y="363751"/>
                </a:cubicBezTo>
                <a:cubicBezTo>
                  <a:pt x="780957" y="388209"/>
                  <a:pt x="812210" y="411309"/>
                  <a:pt x="808134" y="437126"/>
                </a:cubicBezTo>
                <a:cubicBezTo>
                  <a:pt x="801340" y="438485"/>
                  <a:pt x="795904" y="441203"/>
                  <a:pt x="791828" y="442561"/>
                </a:cubicBezTo>
                <a:cubicBezTo>
                  <a:pt x="759218" y="428974"/>
                  <a:pt x="726606" y="415386"/>
                  <a:pt x="693995" y="401797"/>
                </a:cubicBezTo>
                <a:cubicBezTo>
                  <a:pt x="688560" y="385493"/>
                  <a:pt x="668177" y="362392"/>
                  <a:pt x="651872" y="373263"/>
                </a:cubicBezTo>
                <a:cubicBezTo>
                  <a:pt x="650513" y="377340"/>
                  <a:pt x="653231" y="380057"/>
                  <a:pt x="654590" y="384133"/>
                </a:cubicBezTo>
                <a:cubicBezTo>
                  <a:pt x="649154" y="381416"/>
                  <a:pt x="643720" y="378698"/>
                  <a:pt x="638285" y="375981"/>
                </a:cubicBezTo>
                <a:cubicBezTo>
                  <a:pt x="638284" y="365110"/>
                  <a:pt x="617903" y="361034"/>
                  <a:pt x="615185" y="366469"/>
                </a:cubicBezTo>
                <a:cubicBezTo>
                  <a:pt x="615185" y="363752"/>
                  <a:pt x="611108" y="362392"/>
                  <a:pt x="605673" y="359675"/>
                </a:cubicBezTo>
                <a:cubicBezTo>
                  <a:pt x="608390" y="356957"/>
                  <a:pt x="611108" y="354239"/>
                  <a:pt x="607032" y="352881"/>
                </a:cubicBezTo>
                <a:cubicBezTo>
                  <a:pt x="601597" y="352881"/>
                  <a:pt x="601597" y="358316"/>
                  <a:pt x="604314" y="361033"/>
                </a:cubicBezTo>
                <a:cubicBezTo>
                  <a:pt x="566268" y="344729"/>
                  <a:pt x="526863" y="329781"/>
                  <a:pt x="488817" y="318911"/>
                </a:cubicBezTo>
                <a:cubicBezTo>
                  <a:pt x="495611" y="303964"/>
                  <a:pt x="501046" y="287660"/>
                  <a:pt x="507840" y="269995"/>
                </a:cubicBezTo>
                <a:close/>
                <a:moveTo>
                  <a:pt x="859768" y="230589"/>
                </a:moveTo>
                <a:cubicBezTo>
                  <a:pt x="861126" y="234665"/>
                  <a:pt x="861127" y="240101"/>
                  <a:pt x="859767" y="244177"/>
                </a:cubicBezTo>
                <a:cubicBezTo>
                  <a:pt x="861127" y="261842"/>
                  <a:pt x="858409" y="278148"/>
                  <a:pt x="852974" y="291735"/>
                </a:cubicBezTo>
                <a:cubicBezTo>
                  <a:pt x="848898" y="284941"/>
                  <a:pt x="843462" y="276789"/>
                  <a:pt x="835309" y="268636"/>
                </a:cubicBezTo>
                <a:cubicBezTo>
                  <a:pt x="842104" y="250971"/>
                  <a:pt x="851615" y="241460"/>
                  <a:pt x="859768" y="230589"/>
                </a:cubicBezTo>
                <a:close/>
                <a:moveTo>
                  <a:pt x="818532" y="130036"/>
                </a:moveTo>
                <a:lnTo>
                  <a:pt x="850256" y="136832"/>
                </a:lnTo>
                <a:cubicBezTo>
                  <a:pt x="908685" y="149062"/>
                  <a:pt x="965754" y="154496"/>
                  <a:pt x="1020106" y="154497"/>
                </a:cubicBezTo>
                <a:lnTo>
                  <a:pt x="1019191" y="151754"/>
                </a:lnTo>
                <a:lnTo>
                  <a:pt x="1020106" y="151779"/>
                </a:lnTo>
                <a:cubicBezTo>
                  <a:pt x="1024182" y="164009"/>
                  <a:pt x="1030976" y="176237"/>
                  <a:pt x="1039129" y="189826"/>
                </a:cubicBezTo>
                <a:cubicBezTo>
                  <a:pt x="1043205" y="193902"/>
                  <a:pt x="1047282" y="197979"/>
                  <a:pt x="1052717" y="197978"/>
                </a:cubicBezTo>
                <a:cubicBezTo>
                  <a:pt x="1054076" y="215643"/>
                  <a:pt x="1067663" y="231948"/>
                  <a:pt x="1067664" y="250971"/>
                </a:cubicBezTo>
                <a:cubicBezTo>
                  <a:pt x="1066305" y="252330"/>
                  <a:pt x="1064946" y="250971"/>
                  <a:pt x="1063587" y="252330"/>
                </a:cubicBezTo>
                <a:cubicBezTo>
                  <a:pt x="1066305" y="255048"/>
                  <a:pt x="1067664" y="253689"/>
                  <a:pt x="1070381" y="256407"/>
                </a:cubicBezTo>
                <a:cubicBezTo>
                  <a:pt x="1073099" y="294453"/>
                  <a:pt x="1088045" y="331140"/>
                  <a:pt x="1105710" y="367828"/>
                </a:cubicBezTo>
                <a:cubicBezTo>
                  <a:pt x="1122016" y="397721"/>
                  <a:pt x="1150550" y="407233"/>
                  <a:pt x="1165496" y="433050"/>
                </a:cubicBezTo>
                <a:cubicBezTo>
                  <a:pt x="1165496" y="433050"/>
                  <a:pt x="1162779" y="435767"/>
                  <a:pt x="1162779" y="435767"/>
                </a:cubicBezTo>
                <a:cubicBezTo>
                  <a:pt x="1181802" y="468378"/>
                  <a:pt x="1176367" y="514575"/>
                  <a:pt x="1207619" y="548545"/>
                </a:cubicBezTo>
                <a:cubicBezTo>
                  <a:pt x="1219849" y="552622"/>
                  <a:pt x="1230719" y="558056"/>
                  <a:pt x="1238872" y="566209"/>
                </a:cubicBezTo>
                <a:cubicBezTo>
                  <a:pt x="1234796" y="573003"/>
                  <a:pt x="1236155" y="571644"/>
                  <a:pt x="1232078" y="578438"/>
                </a:cubicBezTo>
                <a:cubicBezTo>
                  <a:pt x="1236154" y="585233"/>
                  <a:pt x="1240910" y="592027"/>
                  <a:pt x="1244646" y="598821"/>
                </a:cubicBezTo>
                <a:lnTo>
                  <a:pt x="1250508" y="617330"/>
                </a:lnTo>
                <a:lnTo>
                  <a:pt x="1226643" y="611050"/>
                </a:lnTo>
                <a:lnTo>
                  <a:pt x="1144488" y="583415"/>
                </a:lnTo>
                <a:lnTo>
                  <a:pt x="1075986" y="559585"/>
                </a:lnTo>
                <a:cubicBezTo>
                  <a:pt x="1025880" y="540053"/>
                  <a:pt x="975266" y="518652"/>
                  <a:pt x="924990" y="496914"/>
                </a:cubicBezTo>
                <a:cubicBezTo>
                  <a:pt x="899173" y="484684"/>
                  <a:pt x="873356" y="475173"/>
                  <a:pt x="847539" y="462944"/>
                </a:cubicBezTo>
                <a:cubicBezTo>
                  <a:pt x="846180" y="447997"/>
                  <a:pt x="832592" y="434409"/>
                  <a:pt x="814928" y="430333"/>
                </a:cubicBezTo>
                <a:cubicBezTo>
                  <a:pt x="832592" y="428974"/>
                  <a:pt x="817645" y="414027"/>
                  <a:pt x="828515" y="405874"/>
                </a:cubicBezTo>
                <a:cubicBezTo>
                  <a:pt x="836668" y="400439"/>
                  <a:pt x="843463" y="409950"/>
                  <a:pt x="850256" y="400439"/>
                </a:cubicBezTo>
                <a:cubicBezTo>
                  <a:pt x="844821" y="378698"/>
                  <a:pt x="832592" y="352881"/>
                  <a:pt x="865204" y="352881"/>
                </a:cubicBezTo>
                <a:cubicBezTo>
                  <a:pt x="862486" y="336575"/>
                  <a:pt x="862486" y="320270"/>
                  <a:pt x="857051" y="303965"/>
                </a:cubicBezTo>
                <a:cubicBezTo>
                  <a:pt x="863845" y="289018"/>
                  <a:pt x="867921" y="268636"/>
                  <a:pt x="866562" y="245536"/>
                </a:cubicBezTo>
                <a:cubicBezTo>
                  <a:pt x="866562" y="237383"/>
                  <a:pt x="865204" y="227872"/>
                  <a:pt x="862486" y="219719"/>
                </a:cubicBezTo>
                <a:cubicBezTo>
                  <a:pt x="865204" y="214284"/>
                  <a:pt x="866562" y="204773"/>
                  <a:pt x="866562" y="193901"/>
                </a:cubicBezTo>
                <a:cubicBezTo>
                  <a:pt x="857051" y="184390"/>
                  <a:pt x="848898" y="176237"/>
                  <a:pt x="843462" y="168085"/>
                </a:cubicBezTo>
                <a:close/>
                <a:moveTo>
                  <a:pt x="791829" y="127321"/>
                </a:moveTo>
                <a:cubicBezTo>
                  <a:pt x="798622" y="128680"/>
                  <a:pt x="805416" y="130038"/>
                  <a:pt x="810851" y="132756"/>
                </a:cubicBezTo>
                <a:cubicBezTo>
                  <a:pt x="820363" y="142268"/>
                  <a:pt x="825799" y="153138"/>
                  <a:pt x="833951" y="164009"/>
                </a:cubicBezTo>
                <a:cubicBezTo>
                  <a:pt x="829874" y="159932"/>
                  <a:pt x="824439" y="157215"/>
                  <a:pt x="819004" y="154496"/>
                </a:cubicBezTo>
                <a:cubicBezTo>
                  <a:pt x="813569" y="162649"/>
                  <a:pt x="805416" y="165368"/>
                  <a:pt x="799982" y="157215"/>
                </a:cubicBezTo>
                <a:cubicBezTo>
                  <a:pt x="794546" y="146344"/>
                  <a:pt x="794545" y="135474"/>
                  <a:pt x="791829" y="127321"/>
                </a:cubicBezTo>
                <a:close/>
                <a:moveTo>
                  <a:pt x="779599" y="104222"/>
                </a:moveTo>
                <a:cubicBezTo>
                  <a:pt x="786393" y="108298"/>
                  <a:pt x="794546" y="113733"/>
                  <a:pt x="802699" y="121885"/>
                </a:cubicBezTo>
                <a:cubicBezTo>
                  <a:pt x="798622" y="120527"/>
                  <a:pt x="793188" y="120527"/>
                  <a:pt x="789110" y="119168"/>
                </a:cubicBezTo>
                <a:cubicBezTo>
                  <a:pt x="786393" y="113733"/>
                  <a:pt x="783675" y="108298"/>
                  <a:pt x="779599" y="104222"/>
                </a:cubicBezTo>
                <a:close/>
                <a:moveTo>
                  <a:pt x="590727" y="59382"/>
                </a:moveTo>
                <a:cubicBezTo>
                  <a:pt x="620620" y="72969"/>
                  <a:pt x="650513" y="83840"/>
                  <a:pt x="680408" y="94710"/>
                </a:cubicBezTo>
                <a:cubicBezTo>
                  <a:pt x="681766" y="98786"/>
                  <a:pt x="683124" y="102863"/>
                  <a:pt x="683124" y="108298"/>
                </a:cubicBezTo>
                <a:cubicBezTo>
                  <a:pt x="691278" y="105580"/>
                  <a:pt x="699430" y="108298"/>
                  <a:pt x="706224" y="109657"/>
                </a:cubicBezTo>
                <a:cubicBezTo>
                  <a:pt x="691277" y="124604"/>
                  <a:pt x="680407" y="143627"/>
                  <a:pt x="674971" y="168085"/>
                </a:cubicBezTo>
                <a:cubicBezTo>
                  <a:pt x="681766" y="142268"/>
                  <a:pt x="692636" y="123244"/>
                  <a:pt x="710301" y="111015"/>
                </a:cubicBezTo>
                <a:cubicBezTo>
                  <a:pt x="713018" y="111016"/>
                  <a:pt x="715735" y="111015"/>
                  <a:pt x="718454" y="111015"/>
                </a:cubicBezTo>
                <a:cubicBezTo>
                  <a:pt x="719812" y="123244"/>
                  <a:pt x="722529" y="134115"/>
                  <a:pt x="721171" y="146344"/>
                </a:cubicBezTo>
                <a:cubicBezTo>
                  <a:pt x="782317" y="191184"/>
                  <a:pt x="707583" y="244177"/>
                  <a:pt x="782317" y="280865"/>
                </a:cubicBezTo>
                <a:cubicBezTo>
                  <a:pt x="776882" y="302606"/>
                  <a:pt x="766011" y="324346"/>
                  <a:pt x="776882" y="346087"/>
                </a:cubicBezTo>
                <a:cubicBezTo>
                  <a:pt x="768729" y="346087"/>
                  <a:pt x="761935" y="344728"/>
                  <a:pt x="753782" y="344728"/>
                </a:cubicBezTo>
                <a:cubicBezTo>
                  <a:pt x="723888" y="339293"/>
                  <a:pt x="691277" y="325705"/>
                  <a:pt x="658666" y="309400"/>
                </a:cubicBezTo>
                <a:cubicBezTo>
                  <a:pt x="611108" y="286301"/>
                  <a:pt x="560833" y="260483"/>
                  <a:pt x="514634" y="252330"/>
                </a:cubicBezTo>
                <a:cubicBezTo>
                  <a:pt x="518711" y="231948"/>
                  <a:pt x="524145" y="215642"/>
                  <a:pt x="528222" y="200696"/>
                </a:cubicBezTo>
                <a:cubicBezTo>
                  <a:pt x="529580" y="202054"/>
                  <a:pt x="532298" y="202054"/>
                  <a:pt x="535016" y="199337"/>
                </a:cubicBezTo>
                <a:cubicBezTo>
                  <a:pt x="532298" y="196620"/>
                  <a:pt x="539092" y="192543"/>
                  <a:pt x="537733" y="191185"/>
                </a:cubicBezTo>
                <a:cubicBezTo>
                  <a:pt x="536374" y="189826"/>
                  <a:pt x="533658" y="189826"/>
                  <a:pt x="532298" y="188467"/>
                </a:cubicBezTo>
                <a:cubicBezTo>
                  <a:pt x="535016" y="180314"/>
                  <a:pt x="536374" y="173520"/>
                  <a:pt x="539092" y="165367"/>
                </a:cubicBezTo>
                <a:cubicBezTo>
                  <a:pt x="549963" y="162649"/>
                  <a:pt x="562192" y="161291"/>
                  <a:pt x="574421" y="162650"/>
                </a:cubicBezTo>
                <a:cubicBezTo>
                  <a:pt x="575780" y="128679"/>
                  <a:pt x="582574" y="94710"/>
                  <a:pt x="590727" y="59382"/>
                </a:cubicBezTo>
                <a:close/>
                <a:moveTo>
                  <a:pt x="1373675" y="0"/>
                </a:moveTo>
                <a:lnTo>
                  <a:pt x="8090452" y="0"/>
                </a:lnTo>
                <a:lnTo>
                  <a:pt x="8090452" y="6863208"/>
                </a:lnTo>
                <a:lnTo>
                  <a:pt x="0" y="6863208"/>
                </a:lnTo>
                <a:lnTo>
                  <a:pt x="0" y="1585551"/>
                </a:lnTo>
                <a:lnTo>
                  <a:pt x="1178" y="1586154"/>
                </a:lnTo>
                <a:cubicBezTo>
                  <a:pt x="3387" y="1586324"/>
                  <a:pt x="5085" y="1586664"/>
                  <a:pt x="5085" y="1590740"/>
                </a:cubicBezTo>
                <a:cubicBezTo>
                  <a:pt x="9162" y="1586664"/>
                  <a:pt x="10520" y="1585305"/>
                  <a:pt x="9162" y="1581229"/>
                </a:cubicBezTo>
                <a:cubicBezTo>
                  <a:pt x="7123" y="1584626"/>
                  <a:pt x="4745" y="1584286"/>
                  <a:pt x="2197" y="1583437"/>
                </a:cubicBezTo>
                <a:lnTo>
                  <a:pt x="0" y="1583203"/>
                </a:lnTo>
                <a:lnTo>
                  <a:pt x="0" y="1471498"/>
                </a:lnTo>
                <a:lnTo>
                  <a:pt x="3217" y="1477791"/>
                </a:lnTo>
                <a:cubicBezTo>
                  <a:pt x="9162" y="1484755"/>
                  <a:pt x="17315" y="1488832"/>
                  <a:pt x="28185" y="1483397"/>
                </a:cubicBezTo>
                <a:cubicBezTo>
                  <a:pt x="30902" y="1486114"/>
                  <a:pt x="32261" y="1487473"/>
                  <a:pt x="32262" y="1490190"/>
                </a:cubicBezTo>
                <a:cubicBezTo>
                  <a:pt x="39055" y="1483396"/>
                  <a:pt x="43132" y="1487473"/>
                  <a:pt x="47208" y="1477961"/>
                </a:cubicBezTo>
                <a:cubicBezTo>
                  <a:pt x="41773" y="1475244"/>
                  <a:pt x="45849" y="1468449"/>
                  <a:pt x="49926" y="1467091"/>
                </a:cubicBezTo>
                <a:cubicBezTo>
                  <a:pt x="51285" y="1460297"/>
                  <a:pt x="40414" y="1452144"/>
                  <a:pt x="48567" y="1454862"/>
                </a:cubicBezTo>
                <a:cubicBezTo>
                  <a:pt x="44491" y="1450785"/>
                  <a:pt x="44490" y="1448068"/>
                  <a:pt x="39055" y="1448068"/>
                </a:cubicBezTo>
                <a:cubicBezTo>
                  <a:pt x="40414" y="1446709"/>
                  <a:pt x="40414" y="1443991"/>
                  <a:pt x="40414" y="1441274"/>
                </a:cubicBezTo>
                <a:cubicBezTo>
                  <a:pt x="37697" y="1443991"/>
                  <a:pt x="36338" y="1437197"/>
                  <a:pt x="33620" y="1437197"/>
                </a:cubicBezTo>
                <a:cubicBezTo>
                  <a:pt x="30902" y="1439915"/>
                  <a:pt x="28184" y="1439915"/>
                  <a:pt x="24109" y="1438556"/>
                </a:cubicBezTo>
                <a:cubicBezTo>
                  <a:pt x="26826" y="1435838"/>
                  <a:pt x="24109" y="1433121"/>
                  <a:pt x="21391" y="1430404"/>
                </a:cubicBezTo>
                <a:cubicBezTo>
                  <a:pt x="17314" y="1429045"/>
                  <a:pt x="14597" y="1429045"/>
                  <a:pt x="10520" y="1430404"/>
                </a:cubicBezTo>
                <a:cubicBezTo>
                  <a:pt x="11200" y="1433801"/>
                  <a:pt x="9501" y="1436178"/>
                  <a:pt x="6954" y="1437367"/>
                </a:cubicBezTo>
                <a:lnTo>
                  <a:pt x="0" y="1437231"/>
                </a:lnTo>
                <a:lnTo>
                  <a:pt x="0" y="1186711"/>
                </a:lnTo>
                <a:lnTo>
                  <a:pt x="52642" y="1293165"/>
                </a:lnTo>
                <a:cubicBezTo>
                  <a:pt x="54001" y="1316265"/>
                  <a:pt x="58078" y="1339364"/>
                  <a:pt x="63513" y="1363823"/>
                </a:cubicBezTo>
                <a:cubicBezTo>
                  <a:pt x="75742" y="1416816"/>
                  <a:pt x="89330" y="1471168"/>
                  <a:pt x="94765" y="1520085"/>
                </a:cubicBezTo>
                <a:cubicBezTo>
                  <a:pt x="100201" y="1570360"/>
                  <a:pt x="99522" y="1617239"/>
                  <a:pt x="94596" y="1661229"/>
                </a:cubicBezTo>
                <a:lnTo>
                  <a:pt x="74488" y="1758302"/>
                </a:lnTo>
                <a:lnTo>
                  <a:pt x="61305" y="1748530"/>
                </a:lnTo>
                <a:cubicBezTo>
                  <a:pt x="56380" y="1744624"/>
                  <a:pt x="51283" y="1741566"/>
                  <a:pt x="45849" y="1742925"/>
                </a:cubicBezTo>
                <a:cubicBezTo>
                  <a:pt x="52642" y="1748361"/>
                  <a:pt x="57058" y="1751418"/>
                  <a:pt x="61304" y="1753626"/>
                </a:cubicBezTo>
                <a:lnTo>
                  <a:pt x="74404" y="1758711"/>
                </a:lnTo>
                <a:lnTo>
                  <a:pt x="70500" y="1777558"/>
                </a:lnTo>
                <a:lnTo>
                  <a:pt x="67083" y="1778136"/>
                </a:lnTo>
                <a:cubicBezTo>
                  <a:pt x="65721" y="1778509"/>
                  <a:pt x="65721" y="1778764"/>
                  <a:pt x="70307" y="1778255"/>
                </a:cubicBezTo>
                <a:lnTo>
                  <a:pt x="70362" y="1778224"/>
                </a:lnTo>
                <a:lnTo>
                  <a:pt x="68948" y="1785049"/>
                </a:lnTo>
                <a:lnTo>
                  <a:pt x="70569" y="1778109"/>
                </a:lnTo>
                <a:lnTo>
                  <a:pt x="72027" y="1777300"/>
                </a:lnTo>
                <a:lnTo>
                  <a:pt x="70705" y="1777523"/>
                </a:lnTo>
                <a:lnTo>
                  <a:pt x="75042" y="1758959"/>
                </a:lnTo>
                <a:lnTo>
                  <a:pt x="75742" y="1759231"/>
                </a:lnTo>
                <a:lnTo>
                  <a:pt x="75092" y="1758749"/>
                </a:lnTo>
                <a:lnTo>
                  <a:pt x="97313" y="1663607"/>
                </a:lnTo>
                <a:cubicBezTo>
                  <a:pt x="103259" y="1620296"/>
                  <a:pt x="104957" y="1573757"/>
                  <a:pt x="100200" y="1522802"/>
                </a:cubicBezTo>
                <a:cubicBezTo>
                  <a:pt x="96125" y="1472527"/>
                  <a:pt x="82536" y="1418175"/>
                  <a:pt x="71666" y="1366541"/>
                </a:cubicBezTo>
                <a:cubicBezTo>
                  <a:pt x="67589" y="1346159"/>
                  <a:pt x="64872" y="1327136"/>
                  <a:pt x="63514" y="1309471"/>
                </a:cubicBezTo>
                <a:cubicBezTo>
                  <a:pt x="81177" y="1338006"/>
                  <a:pt x="98842" y="1366541"/>
                  <a:pt x="119224" y="1395075"/>
                </a:cubicBezTo>
                <a:cubicBezTo>
                  <a:pt x="113789" y="1438557"/>
                  <a:pt x="104277" y="1480679"/>
                  <a:pt x="111071" y="1530955"/>
                </a:cubicBezTo>
                <a:cubicBezTo>
                  <a:pt x="117865" y="1635582"/>
                  <a:pt x="134170" y="1744285"/>
                  <a:pt x="157270" y="1857065"/>
                </a:cubicBezTo>
                <a:cubicBezTo>
                  <a:pt x="135530" y="1745645"/>
                  <a:pt x="119224" y="1636941"/>
                  <a:pt x="115147" y="1532314"/>
                </a:cubicBezTo>
                <a:cubicBezTo>
                  <a:pt x="109712" y="1483397"/>
                  <a:pt x="117865" y="1442633"/>
                  <a:pt x="124659" y="1400511"/>
                </a:cubicBezTo>
                <a:cubicBezTo>
                  <a:pt x="150476" y="1439916"/>
                  <a:pt x="177652" y="1477962"/>
                  <a:pt x="200751" y="1517367"/>
                </a:cubicBezTo>
                <a:cubicBezTo>
                  <a:pt x="206186" y="1525519"/>
                  <a:pt x="210263" y="1532314"/>
                  <a:pt x="214339" y="1539107"/>
                </a:cubicBezTo>
                <a:cubicBezTo>
                  <a:pt x="221133" y="1589382"/>
                  <a:pt x="232004" y="1641017"/>
                  <a:pt x="244233" y="1694010"/>
                </a:cubicBezTo>
                <a:cubicBezTo>
                  <a:pt x="233362" y="1645094"/>
                  <a:pt x="223851" y="1594818"/>
                  <a:pt x="218416" y="1545902"/>
                </a:cubicBezTo>
                <a:cubicBezTo>
                  <a:pt x="236080" y="1577154"/>
                  <a:pt x="251027" y="1608406"/>
                  <a:pt x="264615" y="1641017"/>
                </a:cubicBezTo>
                <a:cubicBezTo>
                  <a:pt x="298585" y="1721186"/>
                  <a:pt x="314890" y="1802714"/>
                  <a:pt x="327119" y="1880165"/>
                </a:cubicBezTo>
                <a:cubicBezTo>
                  <a:pt x="339349" y="1957617"/>
                  <a:pt x="342066" y="2030991"/>
                  <a:pt x="348860" y="2105725"/>
                </a:cubicBezTo>
                <a:cubicBezTo>
                  <a:pt x="354295" y="2179100"/>
                  <a:pt x="361090" y="2256552"/>
                  <a:pt x="381472" y="2336722"/>
                </a:cubicBezTo>
                <a:cubicBezTo>
                  <a:pt x="399136" y="2416890"/>
                  <a:pt x="431746" y="2501134"/>
                  <a:pt x="473870" y="2581305"/>
                </a:cubicBezTo>
                <a:cubicBezTo>
                  <a:pt x="431746" y="2501134"/>
                  <a:pt x="401853" y="2416890"/>
                  <a:pt x="382829" y="2338079"/>
                </a:cubicBezTo>
                <a:cubicBezTo>
                  <a:pt x="365166" y="2257910"/>
                  <a:pt x="358372" y="2183177"/>
                  <a:pt x="352937" y="2109802"/>
                </a:cubicBezTo>
                <a:cubicBezTo>
                  <a:pt x="343425" y="1964411"/>
                  <a:pt x="339349" y="1810867"/>
                  <a:pt x="272768" y="1643735"/>
                </a:cubicBezTo>
                <a:cubicBezTo>
                  <a:pt x="271409" y="1642376"/>
                  <a:pt x="271409" y="1639658"/>
                  <a:pt x="271409" y="1639658"/>
                </a:cubicBezTo>
                <a:cubicBezTo>
                  <a:pt x="274127" y="1645094"/>
                  <a:pt x="276843" y="1650529"/>
                  <a:pt x="280920" y="1654605"/>
                </a:cubicBezTo>
                <a:cubicBezTo>
                  <a:pt x="309455" y="1702163"/>
                  <a:pt x="347501" y="1742927"/>
                  <a:pt x="384189" y="1776897"/>
                </a:cubicBezTo>
                <a:cubicBezTo>
                  <a:pt x="346142" y="1741568"/>
                  <a:pt x="310814" y="1700804"/>
                  <a:pt x="282279" y="1653246"/>
                </a:cubicBezTo>
                <a:cubicBezTo>
                  <a:pt x="276844" y="1645093"/>
                  <a:pt x="272768" y="1635582"/>
                  <a:pt x="265974" y="1626070"/>
                </a:cubicBezTo>
                <a:cubicBezTo>
                  <a:pt x="259179" y="1611124"/>
                  <a:pt x="253744" y="1597536"/>
                  <a:pt x="246950" y="1582589"/>
                </a:cubicBezTo>
                <a:cubicBezTo>
                  <a:pt x="237439" y="1556772"/>
                  <a:pt x="229286" y="1532313"/>
                  <a:pt x="225210" y="1506496"/>
                </a:cubicBezTo>
                <a:cubicBezTo>
                  <a:pt x="217058" y="1468450"/>
                  <a:pt x="214339" y="1433122"/>
                  <a:pt x="211622" y="1397793"/>
                </a:cubicBezTo>
                <a:cubicBezTo>
                  <a:pt x="212980" y="1371975"/>
                  <a:pt x="214339" y="1348876"/>
                  <a:pt x="218416" y="1325777"/>
                </a:cubicBezTo>
                <a:cubicBezTo>
                  <a:pt x="223851" y="1290448"/>
                  <a:pt x="229286" y="1252402"/>
                  <a:pt x="215698" y="1203485"/>
                </a:cubicBezTo>
                <a:cubicBezTo>
                  <a:pt x="208905" y="1174950"/>
                  <a:pt x="196676" y="1146415"/>
                  <a:pt x="183087" y="1119239"/>
                </a:cubicBezTo>
                <a:cubicBezTo>
                  <a:pt x="183087" y="1119239"/>
                  <a:pt x="184446" y="1117880"/>
                  <a:pt x="184446" y="1117880"/>
                </a:cubicBezTo>
                <a:cubicBezTo>
                  <a:pt x="183087" y="1111086"/>
                  <a:pt x="179012" y="1104292"/>
                  <a:pt x="173576" y="1101575"/>
                </a:cubicBezTo>
                <a:cubicBezTo>
                  <a:pt x="166781" y="1089345"/>
                  <a:pt x="159988" y="1077116"/>
                  <a:pt x="151835" y="1066246"/>
                </a:cubicBezTo>
                <a:cubicBezTo>
                  <a:pt x="142323" y="1051300"/>
                  <a:pt x="132812" y="1036352"/>
                  <a:pt x="123301" y="1021406"/>
                </a:cubicBezTo>
                <a:cubicBezTo>
                  <a:pt x="120583" y="1007818"/>
                  <a:pt x="119224" y="992871"/>
                  <a:pt x="116506" y="979283"/>
                </a:cubicBezTo>
                <a:cubicBezTo>
                  <a:pt x="120583" y="986077"/>
                  <a:pt x="121942" y="992871"/>
                  <a:pt x="121942" y="1001024"/>
                </a:cubicBezTo>
                <a:cubicBezTo>
                  <a:pt x="166782" y="1018688"/>
                  <a:pt x="170859" y="1058093"/>
                  <a:pt x="203469" y="1104292"/>
                </a:cubicBezTo>
                <a:cubicBezTo>
                  <a:pt x="214340" y="1107010"/>
                  <a:pt x="206187" y="1090705"/>
                  <a:pt x="217058" y="1096140"/>
                </a:cubicBezTo>
                <a:cubicBezTo>
                  <a:pt x="219095" y="1106331"/>
                  <a:pt x="223851" y="1117201"/>
                  <a:pt x="230985" y="1129430"/>
                </a:cubicBezTo>
                <a:lnTo>
                  <a:pt x="259180" y="1170873"/>
                </a:lnTo>
                <a:lnTo>
                  <a:pt x="253745" y="1168156"/>
                </a:lnTo>
                <a:cubicBezTo>
                  <a:pt x="255104" y="1169515"/>
                  <a:pt x="255104" y="1169515"/>
                  <a:pt x="253746" y="1170873"/>
                </a:cubicBezTo>
                <a:cubicBezTo>
                  <a:pt x="254425" y="1171552"/>
                  <a:pt x="255444" y="1172572"/>
                  <a:pt x="256462" y="1172911"/>
                </a:cubicBezTo>
                <a:lnTo>
                  <a:pt x="259181" y="1170873"/>
                </a:lnTo>
                <a:cubicBezTo>
                  <a:pt x="301303" y="1166796"/>
                  <a:pt x="348861" y="1143697"/>
                  <a:pt x="395060" y="1200767"/>
                </a:cubicBezTo>
                <a:cubicBezTo>
                  <a:pt x="431747" y="1207561"/>
                  <a:pt x="494252" y="1185820"/>
                  <a:pt x="491534" y="1136903"/>
                </a:cubicBezTo>
                <a:cubicBezTo>
                  <a:pt x="511917" y="1130109"/>
                  <a:pt x="517352" y="1105651"/>
                  <a:pt x="511916" y="1089345"/>
                </a:cubicBezTo>
                <a:cubicBezTo>
                  <a:pt x="551321" y="1079834"/>
                  <a:pt x="630131" y="1028200"/>
                  <a:pt x="612467" y="994230"/>
                </a:cubicBezTo>
                <a:cubicBezTo>
                  <a:pt x="593443" y="961619"/>
                  <a:pt x="564910" y="979283"/>
                  <a:pt x="548604" y="984718"/>
                </a:cubicBezTo>
                <a:cubicBezTo>
                  <a:pt x="530939" y="991512"/>
                  <a:pt x="507840" y="987436"/>
                  <a:pt x="492894" y="1002383"/>
                </a:cubicBezTo>
                <a:cubicBezTo>
                  <a:pt x="473870" y="1018688"/>
                  <a:pt x="472511" y="1044506"/>
                  <a:pt x="467076" y="1049940"/>
                </a:cubicBezTo>
                <a:cubicBezTo>
                  <a:pt x="472511" y="1044506"/>
                  <a:pt x="408648" y="1064887"/>
                  <a:pt x="414083" y="1064887"/>
                </a:cubicBezTo>
                <a:cubicBezTo>
                  <a:pt x="408648" y="1064887"/>
                  <a:pt x="359731" y="1048582"/>
                  <a:pt x="363808" y="1052659"/>
                </a:cubicBezTo>
                <a:cubicBezTo>
                  <a:pt x="355655" y="1044506"/>
                  <a:pt x="370601" y="1024123"/>
                  <a:pt x="366526" y="1011894"/>
                </a:cubicBezTo>
                <a:cubicBezTo>
                  <a:pt x="365167" y="1005100"/>
                  <a:pt x="351578" y="1002383"/>
                  <a:pt x="350220" y="995588"/>
                </a:cubicBezTo>
                <a:cubicBezTo>
                  <a:pt x="344784" y="982001"/>
                  <a:pt x="354296" y="939878"/>
                  <a:pt x="352937" y="930367"/>
                </a:cubicBezTo>
                <a:cubicBezTo>
                  <a:pt x="342067" y="924931"/>
                  <a:pt x="347502" y="922214"/>
                  <a:pt x="336631" y="919496"/>
                </a:cubicBezTo>
                <a:cubicBezTo>
                  <a:pt x="354296" y="896397"/>
                  <a:pt x="333914" y="851556"/>
                  <a:pt x="352937" y="818945"/>
                </a:cubicBezTo>
                <a:cubicBezTo>
                  <a:pt x="328478" y="791769"/>
                  <a:pt x="344784" y="764594"/>
                  <a:pt x="355655" y="737418"/>
                </a:cubicBezTo>
                <a:cubicBezTo>
                  <a:pt x="333914" y="723830"/>
                  <a:pt x="329838" y="695295"/>
                  <a:pt x="310814" y="698012"/>
                </a:cubicBezTo>
                <a:cubicBezTo>
                  <a:pt x="312174" y="688501"/>
                  <a:pt x="312173" y="680348"/>
                  <a:pt x="310814" y="670837"/>
                </a:cubicBezTo>
                <a:cubicBezTo>
                  <a:pt x="308098" y="670837"/>
                  <a:pt x="306739" y="672196"/>
                  <a:pt x="305379" y="670837"/>
                </a:cubicBezTo>
                <a:cubicBezTo>
                  <a:pt x="304020" y="664043"/>
                  <a:pt x="301304" y="655890"/>
                  <a:pt x="299945" y="649096"/>
                </a:cubicBezTo>
                <a:cubicBezTo>
                  <a:pt x="301304" y="647737"/>
                  <a:pt x="301304" y="647737"/>
                  <a:pt x="302662" y="646378"/>
                </a:cubicBezTo>
                <a:cubicBezTo>
                  <a:pt x="351578" y="646378"/>
                  <a:pt x="401854" y="636866"/>
                  <a:pt x="450770" y="625996"/>
                </a:cubicBezTo>
                <a:cubicBezTo>
                  <a:pt x="457564" y="635508"/>
                  <a:pt x="465717" y="643661"/>
                  <a:pt x="475229" y="650454"/>
                </a:cubicBezTo>
                <a:cubicBezTo>
                  <a:pt x="495611" y="668118"/>
                  <a:pt x="514634" y="676271"/>
                  <a:pt x="533657" y="687142"/>
                </a:cubicBezTo>
                <a:cubicBezTo>
                  <a:pt x="554039" y="721112"/>
                  <a:pt x="577138" y="755082"/>
                  <a:pt x="601597" y="784976"/>
                </a:cubicBezTo>
                <a:cubicBezTo>
                  <a:pt x="601597" y="784976"/>
                  <a:pt x="600238" y="786335"/>
                  <a:pt x="600238" y="786335"/>
                </a:cubicBezTo>
                <a:cubicBezTo>
                  <a:pt x="602955" y="789052"/>
                  <a:pt x="602955" y="789052"/>
                  <a:pt x="605673" y="789051"/>
                </a:cubicBezTo>
                <a:cubicBezTo>
                  <a:pt x="607032" y="790410"/>
                  <a:pt x="608391" y="791769"/>
                  <a:pt x="609749" y="793128"/>
                </a:cubicBezTo>
                <a:cubicBezTo>
                  <a:pt x="628773" y="817586"/>
                  <a:pt x="649155" y="837968"/>
                  <a:pt x="670895" y="856992"/>
                </a:cubicBezTo>
                <a:cubicBezTo>
                  <a:pt x="683124" y="888244"/>
                  <a:pt x="696713" y="920855"/>
                  <a:pt x="714376" y="952107"/>
                </a:cubicBezTo>
                <a:cubicBezTo>
                  <a:pt x="744271" y="1003741"/>
                  <a:pt x="780957" y="1051299"/>
                  <a:pt x="821722" y="1089345"/>
                </a:cubicBezTo>
                <a:cubicBezTo>
                  <a:pt x="831234" y="1098857"/>
                  <a:pt x="842104" y="1109727"/>
                  <a:pt x="852973" y="1117880"/>
                </a:cubicBezTo>
                <a:lnTo>
                  <a:pt x="851718" y="1114897"/>
                </a:lnTo>
                <a:lnTo>
                  <a:pt x="858409" y="1120597"/>
                </a:lnTo>
                <a:cubicBezTo>
                  <a:pt x="876073" y="1157286"/>
                  <a:pt x="895097" y="1192613"/>
                  <a:pt x="918196" y="1226584"/>
                </a:cubicBezTo>
                <a:cubicBezTo>
                  <a:pt x="952166" y="1279577"/>
                  <a:pt x="994289" y="1324417"/>
                  <a:pt x="1039129" y="1358387"/>
                </a:cubicBezTo>
                <a:cubicBezTo>
                  <a:pt x="1126092" y="1426327"/>
                  <a:pt x="1214413" y="1457579"/>
                  <a:pt x="1297300" y="1491549"/>
                </a:cubicBezTo>
                <a:cubicBezTo>
                  <a:pt x="1211696" y="1454862"/>
                  <a:pt x="1124733" y="1422250"/>
                  <a:pt x="1039129" y="1352952"/>
                </a:cubicBezTo>
                <a:cubicBezTo>
                  <a:pt x="997006" y="1318982"/>
                  <a:pt x="954884" y="1274141"/>
                  <a:pt x="922273" y="1222508"/>
                </a:cubicBezTo>
                <a:cubicBezTo>
                  <a:pt x="903250" y="1192613"/>
                  <a:pt x="886944" y="1162721"/>
                  <a:pt x="870638" y="1130109"/>
                </a:cubicBezTo>
                <a:lnTo>
                  <a:pt x="879124" y="1135452"/>
                </a:lnTo>
                <a:lnTo>
                  <a:pt x="905458" y="1154398"/>
                </a:lnTo>
                <a:cubicBezTo>
                  <a:pt x="918196" y="1162721"/>
                  <a:pt x="931105" y="1170194"/>
                  <a:pt x="944014" y="1176308"/>
                </a:cubicBezTo>
                <a:cubicBezTo>
                  <a:pt x="945373" y="1177667"/>
                  <a:pt x="948089" y="1177667"/>
                  <a:pt x="949448" y="1179026"/>
                </a:cubicBezTo>
                <a:cubicBezTo>
                  <a:pt x="960319" y="1192613"/>
                  <a:pt x="968471" y="1206202"/>
                  <a:pt x="980700" y="1218431"/>
                </a:cubicBezTo>
                <a:cubicBezTo>
                  <a:pt x="1052717" y="1306753"/>
                  <a:pt x="1135603" y="1370616"/>
                  <a:pt x="1215772" y="1426326"/>
                </a:cubicBezTo>
                <a:cubicBezTo>
                  <a:pt x="1135603" y="1367898"/>
                  <a:pt x="1054075" y="1302676"/>
                  <a:pt x="982059" y="1214354"/>
                </a:cubicBezTo>
                <a:cubicBezTo>
                  <a:pt x="973906" y="1203485"/>
                  <a:pt x="965754" y="1192614"/>
                  <a:pt x="957601" y="1181743"/>
                </a:cubicBezTo>
                <a:cubicBezTo>
                  <a:pt x="1035053" y="1218431"/>
                  <a:pt x="1109786" y="1233377"/>
                  <a:pt x="1183161" y="1249683"/>
                </a:cubicBezTo>
                <a:cubicBezTo>
                  <a:pt x="1108428" y="1232019"/>
                  <a:pt x="1033694" y="1217072"/>
                  <a:pt x="956242" y="1177667"/>
                </a:cubicBezTo>
                <a:cubicBezTo>
                  <a:pt x="933143" y="1143697"/>
                  <a:pt x="911402" y="1108369"/>
                  <a:pt x="892379" y="1073040"/>
                </a:cubicBezTo>
                <a:cubicBezTo>
                  <a:pt x="886944" y="1062169"/>
                  <a:pt x="881509" y="1051300"/>
                  <a:pt x="876073" y="1037711"/>
                </a:cubicBezTo>
                <a:cubicBezTo>
                  <a:pt x="911402" y="1062169"/>
                  <a:pt x="948090" y="1079834"/>
                  <a:pt x="983418" y="1093422"/>
                </a:cubicBezTo>
                <a:cubicBezTo>
                  <a:pt x="998365" y="1100216"/>
                  <a:pt x="1016030" y="1107010"/>
                  <a:pt x="1030976" y="1113804"/>
                </a:cubicBezTo>
                <a:cubicBezTo>
                  <a:pt x="1035052" y="1117880"/>
                  <a:pt x="1040488" y="1120597"/>
                  <a:pt x="1045923" y="1126033"/>
                </a:cubicBezTo>
                <a:cubicBezTo>
                  <a:pt x="1048641" y="1128750"/>
                  <a:pt x="1054075" y="1131469"/>
                  <a:pt x="1056793" y="1134186"/>
                </a:cubicBezTo>
                <a:lnTo>
                  <a:pt x="1063252" y="1139159"/>
                </a:lnTo>
                <a:lnTo>
                  <a:pt x="1073099" y="1147774"/>
                </a:lnTo>
                <a:lnTo>
                  <a:pt x="1078775" y="1151108"/>
                </a:lnTo>
                <a:lnTo>
                  <a:pt x="1151230" y="1206882"/>
                </a:lnTo>
                <a:cubicBezTo>
                  <a:pt x="1182822" y="1228283"/>
                  <a:pt x="1214414" y="1246967"/>
                  <a:pt x="1245666" y="1263272"/>
                </a:cubicBezTo>
                <a:cubicBezTo>
                  <a:pt x="1218490" y="1248325"/>
                  <a:pt x="1190974" y="1231680"/>
                  <a:pt x="1163799" y="1213336"/>
                </a:cubicBezTo>
                <a:lnTo>
                  <a:pt x="1089688" y="1157517"/>
                </a:lnTo>
                <a:lnTo>
                  <a:pt x="1137301" y="1185481"/>
                </a:lnTo>
                <a:cubicBezTo>
                  <a:pt x="1159043" y="1196351"/>
                  <a:pt x="1181123" y="1205522"/>
                  <a:pt x="1203543" y="1212996"/>
                </a:cubicBezTo>
                <a:lnTo>
                  <a:pt x="1194445" y="1207165"/>
                </a:lnTo>
                <a:lnTo>
                  <a:pt x="1204902" y="1211637"/>
                </a:lnTo>
                <a:cubicBezTo>
                  <a:pt x="1241589" y="1237455"/>
                  <a:pt x="1278276" y="1268707"/>
                  <a:pt x="1313605" y="1301318"/>
                </a:cubicBezTo>
                <a:cubicBezTo>
                  <a:pt x="1369316" y="1346157"/>
                  <a:pt x="1425027" y="1385562"/>
                  <a:pt x="1482096" y="1412739"/>
                </a:cubicBezTo>
                <a:cubicBezTo>
                  <a:pt x="1537806" y="1438556"/>
                  <a:pt x="1592160" y="1454862"/>
                  <a:pt x="1645152" y="1467092"/>
                </a:cubicBezTo>
                <a:cubicBezTo>
                  <a:pt x="1590800" y="1453503"/>
                  <a:pt x="1537807" y="1435838"/>
                  <a:pt x="1482096" y="1407303"/>
                </a:cubicBezTo>
                <a:cubicBezTo>
                  <a:pt x="1426385" y="1378769"/>
                  <a:pt x="1369316" y="1340723"/>
                  <a:pt x="1314965" y="1294524"/>
                </a:cubicBezTo>
                <a:cubicBezTo>
                  <a:pt x="1285071" y="1267348"/>
                  <a:pt x="1253818" y="1241530"/>
                  <a:pt x="1223925" y="1217072"/>
                </a:cubicBezTo>
                <a:cubicBezTo>
                  <a:pt x="1225284" y="1218431"/>
                  <a:pt x="1226643" y="1217073"/>
                  <a:pt x="1228001" y="1218431"/>
                </a:cubicBezTo>
                <a:cubicBezTo>
                  <a:pt x="1257895" y="1242889"/>
                  <a:pt x="1287788" y="1261913"/>
                  <a:pt x="1317683" y="1278218"/>
                </a:cubicBezTo>
                <a:cubicBezTo>
                  <a:pt x="1363881" y="1302677"/>
                  <a:pt x="1410080" y="1318982"/>
                  <a:pt x="1454921" y="1336646"/>
                </a:cubicBezTo>
                <a:cubicBezTo>
                  <a:pt x="1408721" y="1317624"/>
                  <a:pt x="1363881" y="1299959"/>
                  <a:pt x="1316323" y="1274141"/>
                </a:cubicBezTo>
                <a:cubicBezTo>
                  <a:pt x="1290507" y="1259195"/>
                  <a:pt x="1263330" y="1242889"/>
                  <a:pt x="1237513" y="1222507"/>
                </a:cubicBezTo>
                <a:cubicBezTo>
                  <a:pt x="1253818" y="1227943"/>
                  <a:pt x="1270124" y="1233377"/>
                  <a:pt x="1286429" y="1238813"/>
                </a:cubicBezTo>
                <a:cubicBezTo>
                  <a:pt x="1270124" y="1233377"/>
                  <a:pt x="1253818" y="1227943"/>
                  <a:pt x="1236155" y="1221149"/>
                </a:cubicBezTo>
                <a:cubicBezTo>
                  <a:pt x="1217131" y="1204844"/>
                  <a:pt x="1198107" y="1188538"/>
                  <a:pt x="1180444" y="1168156"/>
                </a:cubicBezTo>
                <a:cubicBezTo>
                  <a:pt x="1160062" y="1145056"/>
                  <a:pt x="1142397" y="1116522"/>
                  <a:pt x="1123374" y="1089345"/>
                </a:cubicBezTo>
                <a:cubicBezTo>
                  <a:pt x="1104351" y="1062170"/>
                  <a:pt x="1081252" y="1039070"/>
                  <a:pt x="1056793" y="1020047"/>
                </a:cubicBezTo>
                <a:cubicBezTo>
                  <a:pt x="1034373" y="1001704"/>
                  <a:pt x="1011953" y="988115"/>
                  <a:pt x="989702" y="975037"/>
                </a:cubicBezTo>
                <a:lnTo>
                  <a:pt x="924091" y="933377"/>
                </a:lnTo>
                <a:lnTo>
                  <a:pt x="1009236" y="920855"/>
                </a:lnTo>
                <a:lnTo>
                  <a:pt x="1008851" y="920552"/>
                </a:lnTo>
                <a:lnTo>
                  <a:pt x="1015651" y="919552"/>
                </a:lnTo>
                <a:lnTo>
                  <a:pt x="1017389" y="920855"/>
                </a:lnTo>
                <a:lnTo>
                  <a:pt x="1018068" y="920855"/>
                </a:lnTo>
                <a:lnTo>
                  <a:pt x="1025813" y="926018"/>
                </a:lnTo>
                <a:lnTo>
                  <a:pt x="1022823" y="926289"/>
                </a:lnTo>
                <a:cubicBezTo>
                  <a:pt x="1094839" y="979283"/>
                  <a:pt x="1168214" y="1022764"/>
                  <a:pt x="1238871" y="1052658"/>
                </a:cubicBezTo>
                <a:cubicBezTo>
                  <a:pt x="1278277" y="1070323"/>
                  <a:pt x="1319041" y="1081193"/>
                  <a:pt x="1357087" y="1089345"/>
                </a:cubicBezTo>
                <a:lnTo>
                  <a:pt x="1347333" y="1080811"/>
                </a:lnTo>
                <a:lnTo>
                  <a:pt x="1351736" y="1081906"/>
                </a:lnTo>
                <a:lnTo>
                  <a:pt x="1361163" y="1090704"/>
                </a:lnTo>
                <a:lnTo>
                  <a:pt x="1367059" y="1091270"/>
                </a:lnTo>
                <a:lnTo>
                  <a:pt x="1418573" y="1143698"/>
                </a:lnTo>
                <a:cubicBezTo>
                  <a:pt x="1437256" y="1164080"/>
                  <a:pt x="1455600" y="1185141"/>
                  <a:pt x="1473943" y="1206202"/>
                </a:cubicBezTo>
                <a:cubicBezTo>
                  <a:pt x="1456279" y="1184462"/>
                  <a:pt x="1437596" y="1163061"/>
                  <a:pt x="1418403" y="1142509"/>
                </a:cubicBezTo>
                <a:lnTo>
                  <a:pt x="1367175" y="1091281"/>
                </a:lnTo>
                <a:lnTo>
                  <a:pt x="1460356" y="1100217"/>
                </a:lnTo>
                <a:lnTo>
                  <a:pt x="1426735" y="1090734"/>
                </a:lnTo>
                <a:lnTo>
                  <a:pt x="1458997" y="1093422"/>
                </a:lnTo>
                <a:cubicBezTo>
                  <a:pt x="1497723" y="1103613"/>
                  <a:pt x="1536109" y="1112105"/>
                  <a:pt x="1574834" y="1122297"/>
                </a:cubicBezTo>
                <a:lnTo>
                  <a:pt x="1628404" y="1137869"/>
                </a:lnTo>
                <a:lnTo>
                  <a:pt x="1692709" y="1161361"/>
                </a:lnTo>
                <a:cubicBezTo>
                  <a:pt x="1672667" y="1152869"/>
                  <a:pt x="1652880" y="1145651"/>
                  <a:pt x="1633262" y="1139282"/>
                </a:cubicBezTo>
                <a:lnTo>
                  <a:pt x="1628404" y="1137869"/>
                </a:lnTo>
                <a:lnTo>
                  <a:pt x="1582987" y="1121278"/>
                </a:lnTo>
                <a:cubicBezTo>
                  <a:pt x="1546979" y="1110747"/>
                  <a:pt x="1511311" y="1102254"/>
                  <a:pt x="1475303" y="1093421"/>
                </a:cubicBezTo>
                <a:cubicBezTo>
                  <a:pt x="1452203" y="1086628"/>
                  <a:pt x="1426385" y="1079834"/>
                  <a:pt x="1403286" y="1073040"/>
                </a:cubicBezTo>
                <a:cubicBezTo>
                  <a:pt x="1385621" y="1066246"/>
                  <a:pt x="1366599" y="1060811"/>
                  <a:pt x="1348934" y="1054017"/>
                </a:cubicBezTo>
                <a:cubicBezTo>
                  <a:pt x="1348934" y="1054017"/>
                  <a:pt x="1348934" y="1054017"/>
                  <a:pt x="1350293" y="1052658"/>
                </a:cubicBezTo>
                <a:cubicBezTo>
                  <a:pt x="1342141" y="1049940"/>
                  <a:pt x="1336705" y="1044505"/>
                  <a:pt x="1344858" y="1041788"/>
                </a:cubicBezTo>
                <a:cubicBezTo>
                  <a:pt x="1327193" y="1024123"/>
                  <a:pt x="1310888" y="1005100"/>
                  <a:pt x="1297300" y="986078"/>
                </a:cubicBezTo>
                <a:cubicBezTo>
                  <a:pt x="1285071" y="1003742"/>
                  <a:pt x="1301377" y="1025482"/>
                  <a:pt x="1319041" y="1040429"/>
                </a:cubicBezTo>
                <a:cubicBezTo>
                  <a:pt x="1312247" y="1036353"/>
                  <a:pt x="1305453" y="1034994"/>
                  <a:pt x="1298659" y="1030917"/>
                </a:cubicBezTo>
                <a:cubicBezTo>
                  <a:pt x="1259254" y="999665"/>
                  <a:pt x="1221208" y="972489"/>
                  <a:pt x="1180444" y="953466"/>
                </a:cubicBezTo>
                <a:cubicBezTo>
                  <a:pt x="1179085" y="952107"/>
                  <a:pt x="1179085" y="952107"/>
                  <a:pt x="1176367" y="952107"/>
                </a:cubicBezTo>
                <a:cubicBezTo>
                  <a:pt x="1153268" y="934442"/>
                  <a:pt x="1128809" y="918137"/>
                  <a:pt x="1107069" y="901831"/>
                </a:cubicBezTo>
                <a:cubicBezTo>
                  <a:pt x="1085327" y="885526"/>
                  <a:pt x="1063587" y="869221"/>
                  <a:pt x="1041847" y="852915"/>
                </a:cubicBezTo>
                <a:cubicBezTo>
                  <a:pt x="1062228" y="862427"/>
                  <a:pt x="1081252" y="870579"/>
                  <a:pt x="1101633" y="880091"/>
                </a:cubicBezTo>
                <a:cubicBezTo>
                  <a:pt x="1149192" y="900473"/>
                  <a:pt x="1195391" y="924931"/>
                  <a:pt x="1244307" y="949390"/>
                </a:cubicBezTo>
                <a:cubicBezTo>
                  <a:pt x="1338064" y="996947"/>
                  <a:pt x="1435897" y="1043147"/>
                  <a:pt x="1525578" y="1059452"/>
                </a:cubicBezTo>
                <a:cubicBezTo>
                  <a:pt x="1435897" y="1040429"/>
                  <a:pt x="1340781" y="994230"/>
                  <a:pt x="1245666" y="945313"/>
                </a:cubicBezTo>
                <a:cubicBezTo>
                  <a:pt x="1198108" y="922214"/>
                  <a:pt x="1150550" y="896397"/>
                  <a:pt x="1102992" y="876014"/>
                </a:cubicBezTo>
                <a:cubicBezTo>
                  <a:pt x="1078534" y="865144"/>
                  <a:pt x="1052716" y="852915"/>
                  <a:pt x="1026900" y="840686"/>
                </a:cubicBezTo>
                <a:cubicBezTo>
                  <a:pt x="1003800" y="823021"/>
                  <a:pt x="982059" y="803999"/>
                  <a:pt x="960319" y="782258"/>
                </a:cubicBezTo>
                <a:cubicBezTo>
                  <a:pt x="911402" y="738776"/>
                  <a:pt x="870638" y="681707"/>
                  <a:pt x="829874" y="624637"/>
                </a:cubicBezTo>
                <a:cubicBezTo>
                  <a:pt x="809493" y="596102"/>
                  <a:pt x="786393" y="567568"/>
                  <a:pt x="761935" y="543110"/>
                </a:cubicBezTo>
                <a:cubicBezTo>
                  <a:pt x="761935" y="543110"/>
                  <a:pt x="761935" y="543110"/>
                  <a:pt x="760576" y="541751"/>
                </a:cubicBezTo>
                <a:cubicBezTo>
                  <a:pt x="761934" y="540392"/>
                  <a:pt x="763293" y="539033"/>
                  <a:pt x="763293" y="536315"/>
                </a:cubicBezTo>
                <a:cubicBezTo>
                  <a:pt x="785034" y="547186"/>
                  <a:pt x="798622" y="560774"/>
                  <a:pt x="808134" y="581156"/>
                </a:cubicBezTo>
                <a:cubicBezTo>
                  <a:pt x="824439" y="573003"/>
                  <a:pt x="831234" y="552621"/>
                  <a:pt x="852974" y="547186"/>
                </a:cubicBezTo>
                <a:cubicBezTo>
                  <a:pt x="842103" y="539033"/>
                  <a:pt x="852974" y="530880"/>
                  <a:pt x="861127" y="522727"/>
                </a:cubicBezTo>
                <a:cubicBezTo>
                  <a:pt x="851615" y="515933"/>
                  <a:pt x="828515" y="500989"/>
                  <a:pt x="827157" y="494196"/>
                </a:cubicBezTo>
                <a:cubicBezTo>
                  <a:pt x="840745" y="488760"/>
                  <a:pt x="848898" y="477890"/>
                  <a:pt x="848898" y="467019"/>
                </a:cubicBezTo>
                <a:cubicBezTo>
                  <a:pt x="874714" y="476531"/>
                  <a:pt x="900531" y="488761"/>
                  <a:pt x="927708" y="499631"/>
                </a:cubicBezTo>
                <a:cubicBezTo>
                  <a:pt x="977304" y="520690"/>
                  <a:pt x="1027579" y="541752"/>
                  <a:pt x="1077685" y="560944"/>
                </a:cubicBezTo>
                <a:lnTo>
                  <a:pt x="1144488" y="583415"/>
                </a:lnTo>
                <a:lnTo>
                  <a:pt x="1223925" y="611049"/>
                </a:lnTo>
                <a:cubicBezTo>
                  <a:pt x="1233437" y="615126"/>
                  <a:pt x="1242949" y="616485"/>
                  <a:pt x="1251101" y="619202"/>
                </a:cubicBezTo>
                <a:lnTo>
                  <a:pt x="1250508" y="617330"/>
                </a:lnTo>
                <a:lnTo>
                  <a:pt x="1252460" y="617843"/>
                </a:lnTo>
                <a:cubicBezTo>
                  <a:pt x="1252460" y="623278"/>
                  <a:pt x="1249743" y="628713"/>
                  <a:pt x="1241589" y="634148"/>
                </a:cubicBezTo>
                <a:cubicBezTo>
                  <a:pt x="1244307" y="655890"/>
                  <a:pt x="1268766" y="669478"/>
                  <a:pt x="1252460" y="685783"/>
                </a:cubicBezTo>
                <a:cubicBezTo>
                  <a:pt x="1266048" y="715677"/>
                  <a:pt x="1274201" y="731982"/>
                  <a:pt x="1290507" y="756440"/>
                </a:cubicBezTo>
                <a:cubicBezTo>
                  <a:pt x="1297300" y="752365"/>
                  <a:pt x="1302736" y="760517"/>
                  <a:pt x="1305453" y="765952"/>
                </a:cubicBezTo>
                <a:cubicBezTo>
                  <a:pt x="1320399" y="767311"/>
                  <a:pt x="1344858" y="770029"/>
                  <a:pt x="1365240" y="774105"/>
                </a:cubicBezTo>
                <a:cubicBezTo>
                  <a:pt x="1369316" y="767311"/>
                  <a:pt x="1373393" y="763235"/>
                  <a:pt x="1378828" y="760517"/>
                </a:cubicBezTo>
                <a:cubicBezTo>
                  <a:pt x="1369316" y="756440"/>
                  <a:pt x="1378828" y="757799"/>
                  <a:pt x="1378828" y="749646"/>
                </a:cubicBezTo>
                <a:cubicBezTo>
                  <a:pt x="1392416" y="752365"/>
                  <a:pt x="1404645" y="764593"/>
                  <a:pt x="1418233" y="767311"/>
                </a:cubicBezTo>
                <a:cubicBezTo>
                  <a:pt x="1415516" y="772746"/>
                  <a:pt x="1415515" y="783617"/>
                  <a:pt x="1420951" y="783616"/>
                </a:cubicBezTo>
                <a:cubicBezTo>
                  <a:pt x="1426385" y="778181"/>
                  <a:pt x="1422309" y="776823"/>
                  <a:pt x="1427745" y="774105"/>
                </a:cubicBezTo>
                <a:cubicBezTo>
                  <a:pt x="1430462" y="782258"/>
                  <a:pt x="1427745" y="782258"/>
                  <a:pt x="1434539" y="789052"/>
                </a:cubicBezTo>
                <a:cubicBezTo>
                  <a:pt x="1439974" y="791769"/>
                  <a:pt x="1438615" y="782258"/>
                  <a:pt x="1441332" y="784975"/>
                </a:cubicBezTo>
                <a:cubicBezTo>
                  <a:pt x="1437257" y="799922"/>
                  <a:pt x="1463073" y="801281"/>
                  <a:pt x="1467149" y="813510"/>
                </a:cubicBezTo>
                <a:cubicBezTo>
                  <a:pt x="1457638" y="820303"/>
                  <a:pt x="1469868" y="827098"/>
                  <a:pt x="1472585" y="832533"/>
                </a:cubicBezTo>
                <a:cubicBezTo>
                  <a:pt x="1460356" y="836610"/>
                  <a:pt x="1475303" y="851557"/>
                  <a:pt x="1471226" y="858350"/>
                </a:cubicBezTo>
                <a:cubicBezTo>
                  <a:pt x="1487532" y="866503"/>
                  <a:pt x="1472584" y="892320"/>
                  <a:pt x="1488890" y="900473"/>
                </a:cubicBezTo>
                <a:cubicBezTo>
                  <a:pt x="1483455" y="900473"/>
                  <a:pt x="1482096" y="907267"/>
                  <a:pt x="1482096" y="909985"/>
                </a:cubicBezTo>
                <a:cubicBezTo>
                  <a:pt x="1484814" y="918137"/>
                  <a:pt x="1488890" y="908626"/>
                  <a:pt x="1491608" y="914061"/>
                </a:cubicBezTo>
                <a:cubicBezTo>
                  <a:pt x="1487532" y="923572"/>
                  <a:pt x="1483455" y="914061"/>
                  <a:pt x="1479379" y="918137"/>
                </a:cubicBezTo>
                <a:cubicBezTo>
                  <a:pt x="1499761" y="924931"/>
                  <a:pt x="1486173" y="957543"/>
                  <a:pt x="1509272" y="950748"/>
                </a:cubicBezTo>
                <a:cubicBezTo>
                  <a:pt x="1507913" y="935802"/>
                  <a:pt x="1506555" y="918137"/>
                  <a:pt x="1497043" y="905908"/>
                </a:cubicBezTo>
                <a:cubicBezTo>
                  <a:pt x="1499761" y="908625"/>
                  <a:pt x="1502479" y="911343"/>
                  <a:pt x="1503837" y="907267"/>
                </a:cubicBezTo>
                <a:cubicBezTo>
                  <a:pt x="1498402" y="899114"/>
                  <a:pt x="1494326" y="903190"/>
                  <a:pt x="1488891" y="903190"/>
                </a:cubicBezTo>
                <a:cubicBezTo>
                  <a:pt x="1497043" y="897755"/>
                  <a:pt x="1492967" y="896397"/>
                  <a:pt x="1487531" y="893679"/>
                </a:cubicBezTo>
                <a:cubicBezTo>
                  <a:pt x="1492967" y="893678"/>
                  <a:pt x="1494325" y="884167"/>
                  <a:pt x="1494326" y="881450"/>
                </a:cubicBezTo>
                <a:cubicBezTo>
                  <a:pt x="1490249" y="882808"/>
                  <a:pt x="1491608" y="870579"/>
                  <a:pt x="1484814" y="871938"/>
                </a:cubicBezTo>
                <a:cubicBezTo>
                  <a:pt x="1492967" y="869221"/>
                  <a:pt x="1479379" y="858350"/>
                  <a:pt x="1487532" y="852915"/>
                </a:cubicBezTo>
                <a:cubicBezTo>
                  <a:pt x="1484814" y="852915"/>
                  <a:pt x="1482096" y="833892"/>
                  <a:pt x="1480738" y="837968"/>
                </a:cubicBezTo>
                <a:cubicBezTo>
                  <a:pt x="1480738" y="837968"/>
                  <a:pt x="1484814" y="836609"/>
                  <a:pt x="1484814" y="836609"/>
                </a:cubicBezTo>
                <a:cubicBezTo>
                  <a:pt x="1483455" y="829815"/>
                  <a:pt x="1471226" y="820303"/>
                  <a:pt x="1479379" y="814869"/>
                </a:cubicBezTo>
                <a:cubicBezTo>
                  <a:pt x="1478020" y="810793"/>
                  <a:pt x="1469868" y="813510"/>
                  <a:pt x="1473944" y="809434"/>
                </a:cubicBezTo>
                <a:cubicBezTo>
                  <a:pt x="1476662" y="806716"/>
                  <a:pt x="1479378" y="812151"/>
                  <a:pt x="1480738" y="808075"/>
                </a:cubicBezTo>
                <a:cubicBezTo>
                  <a:pt x="1480737" y="797204"/>
                  <a:pt x="1479378" y="776823"/>
                  <a:pt x="1465791" y="774105"/>
                </a:cubicBezTo>
                <a:cubicBezTo>
                  <a:pt x="1467149" y="770029"/>
                  <a:pt x="1473943" y="774105"/>
                  <a:pt x="1471226" y="768670"/>
                </a:cubicBezTo>
                <a:cubicBezTo>
                  <a:pt x="1458997" y="772746"/>
                  <a:pt x="1456279" y="756440"/>
                  <a:pt x="1445409" y="761876"/>
                </a:cubicBezTo>
                <a:cubicBezTo>
                  <a:pt x="1449486" y="768670"/>
                  <a:pt x="1463073" y="774105"/>
                  <a:pt x="1456280" y="783617"/>
                </a:cubicBezTo>
                <a:cubicBezTo>
                  <a:pt x="1449485" y="776822"/>
                  <a:pt x="1450844" y="770028"/>
                  <a:pt x="1441332" y="771387"/>
                </a:cubicBezTo>
                <a:cubicBezTo>
                  <a:pt x="1445409" y="767311"/>
                  <a:pt x="1445409" y="756441"/>
                  <a:pt x="1438615" y="760517"/>
                </a:cubicBezTo>
                <a:cubicBezTo>
                  <a:pt x="1441332" y="763234"/>
                  <a:pt x="1442691" y="767311"/>
                  <a:pt x="1441333" y="768670"/>
                </a:cubicBezTo>
                <a:cubicBezTo>
                  <a:pt x="1435897" y="763234"/>
                  <a:pt x="1439974" y="759158"/>
                  <a:pt x="1435897" y="755081"/>
                </a:cubicBezTo>
                <a:cubicBezTo>
                  <a:pt x="1429104" y="759158"/>
                  <a:pt x="1437257" y="764593"/>
                  <a:pt x="1433180" y="768670"/>
                </a:cubicBezTo>
                <a:cubicBezTo>
                  <a:pt x="1427745" y="765952"/>
                  <a:pt x="1430462" y="763235"/>
                  <a:pt x="1427745" y="760517"/>
                </a:cubicBezTo>
                <a:cubicBezTo>
                  <a:pt x="1426385" y="767311"/>
                  <a:pt x="1414157" y="763234"/>
                  <a:pt x="1412798" y="759158"/>
                </a:cubicBezTo>
                <a:cubicBezTo>
                  <a:pt x="1426385" y="759158"/>
                  <a:pt x="1438615" y="752364"/>
                  <a:pt x="1453561" y="751006"/>
                </a:cubicBezTo>
                <a:cubicBezTo>
                  <a:pt x="1457638" y="757799"/>
                  <a:pt x="1458997" y="759158"/>
                  <a:pt x="1467149" y="753723"/>
                </a:cubicBezTo>
                <a:cubicBezTo>
                  <a:pt x="1463073" y="749646"/>
                  <a:pt x="1460356" y="752364"/>
                  <a:pt x="1456279" y="748287"/>
                </a:cubicBezTo>
                <a:cubicBezTo>
                  <a:pt x="1460356" y="744211"/>
                  <a:pt x="1464432" y="751006"/>
                  <a:pt x="1468509" y="746929"/>
                </a:cubicBezTo>
                <a:cubicBezTo>
                  <a:pt x="1461715" y="740135"/>
                  <a:pt x="1457638" y="727906"/>
                  <a:pt x="1467149" y="726547"/>
                </a:cubicBezTo>
                <a:cubicBezTo>
                  <a:pt x="1463073" y="708883"/>
                  <a:pt x="1458997" y="691218"/>
                  <a:pt x="1463074" y="673554"/>
                </a:cubicBezTo>
                <a:cubicBezTo>
                  <a:pt x="1460356" y="665401"/>
                  <a:pt x="1456279" y="655890"/>
                  <a:pt x="1454920" y="646378"/>
                </a:cubicBezTo>
                <a:cubicBezTo>
                  <a:pt x="1450844" y="631431"/>
                  <a:pt x="1448126" y="617843"/>
                  <a:pt x="1445409" y="606973"/>
                </a:cubicBezTo>
                <a:cubicBezTo>
                  <a:pt x="1452203" y="616485"/>
                  <a:pt x="1458997" y="636866"/>
                  <a:pt x="1469868" y="636866"/>
                </a:cubicBezTo>
                <a:cubicBezTo>
                  <a:pt x="1463073" y="624637"/>
                  <a:pt x="1456279" y="612408"/>
                  <a:pt x="1458997" y="601538"/>
                </a:cubicBezTo>
                <a:cubicBezTo>
                  <a:pt x="1464432" y="617843"/>
                  <a:pt x="1465790" y="630073"/>
                  <a:pt x="1482096" y="638226"/>
                </a:cubicBezTo>
                <a:cubicBezTo>
                  <a:pt x="1501120" y="624637"/>
                  <a:pt x="1482096" y="602897"/>
                  <a:pt x="1484814" y="586591"/>
                </a:cubicBezTo>
                <a:cubicBezTo>
                  <a:pt x="1487532" y="589309"/>
                  <a:pt x="1488890" y="598820"/>
                  <a:pt x="1494326" y="596102"/>
                </a:cubicBezTo>
                <a:cubicBezTo>
                  <a:pt x="1480737" y="571644"/>
                  <a:pt x="1487532" y="562133"/>
                  <a:pt x="1497042" y="539033"/>
                </a:cubicBezTo>
                <a:cubicBezTo>
                  <a:pt x="1509272" y="548545"/>
                  <a:pt x="1501120" y="532239"/>
                  <a:pt x="1506555" y="529521"/>
                </a:cubicBezTo>
                <a:cubicBezTo>
                  <a:pt x="1509272" y="534957"/>
                  <a:pt x="1513348" y="539033"/>
                  <a:pt x="1518784" y="544469"/>
                </a:cubicBezTo>
                <a:cubicBezTo>
                  <a:pt x="1524219" y="536316"/>
                  <a:pt x="1520143" y="529522"/>
                  <a:pt x="1514707" y="524086"/>
                </a:cubicBezTo>
                <a:cubicBezTo>
                  <a:pt x="1514707" y="502349"/>
                  <a:pt x="1503837" y="486043"/>
                  <a:pt x="1502478" y="462944"/>
                </a:cubicBezTo>
                <a:cubicBezTo>
                  <a:pt x="1507913" y="471096"/>
                  <a:pt x="1507913" y="479249"/>
                  <a:pt x="1511990" y="488760"/>
                </a:cubicBezTo>
                <a:cubicBezTo>
                  <a:pt x="1517425" y="486043"/>
                  <a:pt x="1510631" y="479249"/>
                  <a:pt x="1516066" y="481967"/>
                </a:cubicBezTo>
                <a:cubicBezTo>
                  <a:pt x="1517426" y="488761"/>
                  <a:pt x="1518784" y="503707"/>
                  <a:pt x="1528296" y="505066"/>
                </a:cubicBezTo>
                <a:cubicBezTo>
                  <a:pt x="1529654" y="490120"/>
                  <a:pt x="1524219" y="476531"/>
                  <a:pt x="1521501" y="460226"/>
                </a:cubicBezTo>
                <a:cubicBezTo>
                  <a:pt x="1532372" y="479249"/>
                  <a:pt x="1540525" y="511860"/>
                  <a:pt x="1560906" y="521369"/>
                </a:cubicBezTo>
                <a:cubicBezTo>
                  <a:pt x="1539166" y="502349"/>
                  <a:pt x="1545959" y="484684"/>
                  <a:pt x="1543243" y="462944"/>
                </a:cubicBezTo>
                <a:cubicBezTo>
                  <a:pt x="1562265" y="438485"/>
                  <a:pt x="1541884" y="418103"/>
                  <a:pt x="1544601" y="396363"/>
                </a:cubicBezTo>
                <a:cubicBezTo>
                  <a:pt x="1541883" y="393645"/>
                  <a:pt x="1539165" y="390928"/>
                  <a:pt x="1536448" y="388210"/>
                </a:cubicBezTo>
                <a:cubicBezTo>
                  <a:pt x="1511990" y="290377"/>
                  <a:pt x="1479378" y="192543"/>
                  <a:pt x="1445409" y="96068"/>
                </a:cubicBezTo>
                <a:cubicBezTo>
                  <a:pt x="1434539" y="93351"/>
                  <a:pt x="1423668" y="77046"/>
                  <a:pt x="1410080" y="68893"/>
                </a:cubicBezTo>
                <a:cubicBezTo>
                  <a:pt x="1407363" y="49869"/>
                  <a:pt x="1388340" y="47152"/>
                  <a:pt x="1380187" y="30846"/>
                </a:cubicBezTo>
                <a:cubicBezTo>
                  <a:pt x="1377809" y="25751"/>
                  <a:pt x="1376620" y="19127"/>
                  <a:pt x="1375664" y="12354"/>
                </a:cubicBezTo>
                <a:close/>
                <a:moveTo>
                  <a:pt x="759619" y="0"/>
                </a:moveTo>
                <a:lnTo>
                  <a:pt x="970645" y="0"/>
                </a:lnTo>
                <a:lnTo>
                  <a:pt x="979512" y="24902"/>
                </a:lnTo>
                <a:cubicBezTo>
                  <a:pt x="982739" y="37640"/>
                  <a:pt x="985457" y="50549"/>
                  <a:pt x="988854" y="60740"/>
                </a:cubicBezTo>
                <a:cubicBezTo>
                  <a:pt x="994968" y="76366"/>
                  <a:pt x="999724" y="91993"/>
                  <a:pt x="1004480" y="107619"/>
                </a:cubicBezTo>
                <a:lnTo>
                  <a:pt x="1019191" y="151754"/>
                </a:lnTo>
                <a:lnTo>
                  <a:pt x="937219" y="149402"/>
                </a:lnTo>
                <a:cubicBezTo>
                  <a:pt x="908685" y="147024"/>
                  <a:pt x="879471" y="142947"/>
                  <a:pt x="850256" y="136832"/>
                </a:cubicBezTo>
                <a:cubicBezTo>
                  <a:pt x="839386" y="134115"/>
                  <a:pt x="828515" y="131397"/>
                  <a:pt x="817645" y="128680"/>
                </a:cubicBezTo>
                <a:lnTo>
                  <a:pt x="818532" y="130036"/>
                </a:lnTo>
                <a:lnTo>
                  <a:pt x="812210" y="128680"/>
                </a:lnTo>
                <a:cubicBezTo>
                  <a:pt x="798622" y="112374"/>
                  <a:pt x="782317" y="101504"/>
                  <a:pt x="767370" y="97427"/>
                </a:cubicBezTo>
                <a:cubicBezTo>
                  <a:pt x="778240" y="81122"/>
                  <a:pt x="774164" y="79763"/>
                  <a:pt x="787752" y="71610"/>
                </a:cubicBezTo>
                <a:cubicBezTo>
                  <a:pt x="782317" y="55305"/>
                  <a:pt x="778240" y="37641"/>
                  <a:pt x="801340" y="36282"/>
                </a:cubicBezTo>
                <a:cubicBezTo>
                  <a:pt x="789110" y="24052"/>
                  <a:pt x="778240" y="34923"/>
                  <a:pt x="768729" y="25411"/>
                </a:cubicBezTo>
                <a:close/>
                <a:moveTo>
                  <a:pt x="598517" y="0"/>
                </a:moveTo>
                <a:lnTo>
                  <a:pt x="620724" y="0"/>
                </a:lnTo>
                <a:lnTo>
                  <a:pt x="646777" y="30847"/>
                </a:lnTo>
                <a:cubicBezTo>
                  <a:pt x="658666" y="46473"/>
                  <a:pt x="668178" y="62099"/>
                  <a:pt x="674971" y="81122"/>
                </a:cubicBezTo>
                <a:cubicBezTo>
                  <a:pt x="646437" y="71610"/>
                  <a:pt x="617902" y="59382"/>
                  <a:pt x="589368" y="47151"/>
                </a:cubicBezTo>
                <a:close/>
              </a:path>
            </a:pathLst>
          </a:custGeom>
          <a:solidFill>
            <a:schemeClr val="bg1">
              <a:lumMod val="95000"/>
              <a:alpha val="50000"/>
            </a:schemeClr>
          </a:solidFill>
        </p:spPr>
        <p:txBody>
          <a:bodyPr wrap="square" lIns="720000" rIns="2088000" bIns="2160000" anchor="b">
            <a:noAutofit/>
          </a:bodyPr>
          <a:lstStyle>
            <a:lvl1pPr algn="l">
              <a:defRPr sz="6000">
                <a:solidFill>
                  <a:schemeClr val="tx1">
                    <a:lumMod val="75000"/>
                    <a:lumOff val="2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9644" y="4834783"/>
            <a:ext cx="5124443" cy="999487"/>
          </a:xfrm>
          <a:prstGeom prst="rect">
            <a:avLst/>
          </a:prstGeo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56652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p:spPr>
        <p:txBody>
          <a:bodyPr/>
          <a:lstStyle>
            <a:lvl1pPr algn="r">
              <a:defRPr>
                <a:latin typeface="+mn-lt"/>
              </a:defRPr>
            </a:lvl1pPr>
          </a:lstStyle>
          <a:p>
            <a:r>
              <a:rPr lang="en-US"/>
              <a:t>Presentation title</a:t>
            </a:r>
            <a:endParaRPr lang="en-US" dirty="0"/>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20XX</a:t>
            </a:r>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6E6D59-AED3-4F27-80B9-CFDCD8D016C2}"/>
              </a:ext>
            </a:extLst>
          </p:cNvPr>
          <p:cNvSpPr>
            <a:spLocks noGrp="1"/>
          </p:cNvSpPr>
          <p:nvPr>
            <p:ph type="title"/>
          </p:nvPr>
        </p:nvSpPr>
        <p:spPr>
          <a:xfrm>
            <a:off x="7086600" y="0"/>
            <a:ext cx="5105400" cy="6858000"/>
          </a:xfrm>
          <a:prstGeom prst="rect">
            <a:avLst/>
          </a:prstGeom>
          <a:solidFill>
            <a:schemeClr val="bg1">
              <a:lumMod val="95000"/>
              <a:alpha val="50000"/>
            </a:schemeClr>
          </a:solidFill>
        </p:spPr>
        <p:txBody>
          <a:bodyPr vert="horz" lIns="720000" tIns="0" rIns="108000" bIns="2160000" rtlCol="0" anchor="b">
            <a:noAutofit/>
          </a:bodyPr>
          <a:lstStyle>
            <a:lvl1pPr>
              <a:defRPr lang="en-ZA" sz="5000" b="0">
                <a:ea typeface="+mn-ea"/>
                <a:cs typeface="+mn-cs"/>
              </a:defRPr>
            </a:lvl1pPr>
          </a:lstStyle>
          <a:p>
            <a:pPr marL="0" lvl="0" indent="0">
              <a:spcBef>
                <a:spcPts val="1000"/>
              </a:spcBef>
              <a:buClr>
                <a:schemeClr val="accent1"/>
              </a:buClr>
              <a:buFont typeface="Corbel" panose="020B0503020204020204" pitchFamily="34" charset="0"/>
            </a:pPr>
            <a:r>
              <a:rPr lang="en-US"/>
              <a:t>Click to edit Master title style</a:t>
            </a:r>
            <a:endParaRPr lang="en-ZA" dirty="0"/>
          </a:p>
        </p:txBody>
      </p:sp>
      <p:sp>
        <p:nvSpPr>
          <p:cNvPr id="2" name="Footer Placeholder 1">
            <a:extLst>
              <a:ext uri="{FF2B5EF4-FFF2-40B4-BE49-F238E27FC236}">
                <a16:creationId xmlns:a16="http://schemas.microsoft.com/office/drawing/2014/main" id="{5CE5A980-FABB-4492-BC75-FA1774A3670D}"/>
              </a:ext>
            </a:extLst>
          </p:cNvPr>
          <p:cNvSpPr>
            <a:spLocks noGrp="1"/>
          </p:cNvSpPr>
          <p:nvPr>
            <p:ph type="ftr" sz="quarter" idx="10"/>
          </p:nvPr>
        </p:nvSpPr>
        <p:spPr>
          <a:xfrm>
            <a:off x="432000" y="6356350"/>
            <a:ext cx="4114800" cy="365125"/>
          </a:xfrm>
          <a:prstGeom prst="rect">
            <a:avLst/>
          </a:prstGeom>
        </p:spPr>
        <p:txBody>
          <a:bodyPr/>
          <a:lstStyle/>
          <a:p>
            <a:r>
              <a:rPr lang="en-ZA" dirty="0"/>
              <a:t>Add a footer</a:t>
            </a:r>
          </a:p>
        </p:txBody>
      </p:sp>
      <p:sp>
        <p:nvSpPr>
          <p:cNvPr id="4" name="Slide Number Placeholder 3">
            <a:extLst>
              <a:ext uri="{FF2B5EF4-FFF2-40B4-BE49-F238E27FC236}">
                <a16:creationId xmlns:a16="http://schemas.microsoft.com/office/drawing/2014/main" id="{B1D58676-E85F-4F30-B1F4-2521D409739E}"/>
              </a:ext>
            </a:extLst>
          </p:cNvPr>
          <p:cNvSpPr>
            <a:spLocks noGrp="1"/>
          </p:cNvSpPr>
          <p:nvPr>
            <p:ph type="sldNum" sz="quarter" idx="11"/>
          </p:nvPr>
        </p:nvSpPr>
        <p:spPr>
          <a:xfrm>
            <a:off x="11706224" y="6356350"/>
            <a:ext cx="370575" cy="365125"/>
          </a:xfrm>
          <a:prstGeom prst="rect">
            <a:avLst/>
          </a:prstGeom>
        </p:spPr>
        <p:txBody>
          <a:bodyPr/>
          <a:lstStyle/>
          <a:p>
            <a:fld id="{19B51A1E-902D-48AF-9020-955120F399B6}" type="slidenum">
              <a:rPr lang="en-ZA" smtClean="0"/>
              <a:pPr/>
              <a:t>‹#›</a:t>
            </a:fld>
            <a:endParaRPr lang="en-ZA" dirty="0"/>
          </a:p>
        </p:txBody>
      </p:sp>
      <p:sp>
        <p:nvSpPr>
          <p:cNvPr id="9" name="Picture Placeholder 8">
            <a:extLst>
              <a:ext uri="{FF2B5EF4-FFF2-40B4-BE49-F238E27FC236}">
                <a16:creationId xmlns:a16="http://schemas.microsoft.com/office/drawing/2014/main" id="{963BCC7A-7B98-426E-9A90-B544A6CDA69E}"/>
              </a:ext>
            </a:extLst>
          </p:cNvPr>
          <p:cNvSpPr>
            <a:spLocks noGrp="1"/>
          </p:cNvSpPr>
          <p:nvPr>
            <p:ph type="pic" sz="quarter" idx="12" hasCustomPrompt="1"/>
          </p:nvPr>
        </p:nvSpPr>
        <p:spPr>
          <a:xfrm>
            <a:off x="1101164" y="688676"/>
            <a:ext cx="5610835" cy="5278113"/>
          </a:xfrm>
          <a:custGeom>
            <a:avLst/>
            <a:gdLst>
              <a:gd name="connsiteX0" fmla="*/ 1977142 w 6789110"/>
              <a:gd name="connsiteY0" fmla="*/ 6313078 h 6386516"/>
              <a:gd name="connsiteX1" fmla="*/ 1977142 w 6789110"/>
              <a:gd name="connsiteY1" fmla="*/ 6315003 h 6386516"/>
              <a:gd name="connsiteX2" fmla="*/ 1979067 w 6789110"/>
              <a:gd name="connsiteY2" fmla="*/ 6328476 h 6386516"/>
              <a:gd name="connsiteX3" fmla="*/ 1977142 w 6789110"/>
              <a:gd name="connsiteY3" fmla="*/ 6328476 h 6386516"/>
              <a:gd name="connsiteX4" fmla="*/ 1967517 w 6789110"/>
              <a:gd name="connsiteY4" fmla="*/ 6336175 h 6386516"/>
              <a:gd name="connsiteX5" fmla="*/ 1959818 w 6789110"/>
              <a:gd name="connsiteY5" fmla="*/ 6336175 h 6386516"/>
              <a:gd name="connsiteX6" fmla="*/ 1977142 w 6789110"/>
              <a:gd name="connsiteY6" fmla="*/ 6313078 h 6386516"/>
              <a:gd name="connsiteX7" fmla="*/ 2006184 w 6789110"/>
              <a:gd name="connsiteY7" fmla="*/ 6295073 h 6386516"/>
              <a:gd name="connsiteX8" fmla="*/ 2006013 w 6789110"/>
              <a:gd name="connsiteY8" fmla="*/ 6295755 h 6386516"/>
              <a:gd name="connsiteX9" fmla="*/ 1998314 w 6789110"/>
              <a:gd name="connsiteY9" fmla="*/ 6313078 h 6386516"/>
              <a:gd name="connsiteX10" fmla="*/ 1990615 w 6789110"/>
              <a:gd name="connsiteY10" fmla="*/ 6316928 h 6386516"/>
              <a:gd name="connsiteX11" fmla="*/ 1992540 w 6789110"/>
              <a:gd name="connsiteY11" fmla="*/ 6309229 h 6386516"/>
              <a:gd name="connsiteX12" fmla="*/ 1992540 w 6789110"/>
              <a:gd name="connsiteY12" fmla="*/ 6307304 h 6386516"/>
              <a:gd name="connsiteX13" fmla="*/ 1992540 w 6789110"/>
              <a:gd name="connsiteY13" fmla="*/ 6303454 h 6386516"/>
              <a:gd name="connsiteX14" fmla="*/ 1994466 w 6789110"/>
              <a:gd name="connsiteY14" fmla="*/ 6301529 h 6386516"/>
              <a:gd name="connsiteX15" fmla="*/ 1996389 w 6789110"/>
              <a:gd name="connsiteY15" fmla="*/ 6303454 h 6386516"/>
              <a:gd name="connsiteX16" fmla="*/ 2002164 w 6789110"/>
              <a:gd name="connsiteY16" fmla="*/ 6297920 h 6386516"/>
              <a:gd name="connsiteX17" fmla="*/ 2007939 w 6789110"/>
              <a:gd name="connsiteY17" fmla="*/ 6293830 h 6386516"/>
              <a:gd name="connsiteX18" fmla="*/ 2006184 w 6789110"/>
              <a:gd name="connsiteY18" fmla="*/ 6295073 h 6386516"/>
              <a:gd name="connsiteX19" fmla="*/ 2006476 w 6789110"/>
              <a:gd name="connsiteY19" fmla="*/ 6293905 h 6386516"/>
              <a:gd name="connsiteX20" fmla="*/ 1884752 w 6789110"/>
              <a:gd name="connsiteY20" fmla="*/ 6289981 h 6386516"/>
              <a:gd name="connsiteX21" fmla="*/ 1902077 w 6789110"/>
              <a:gd name="connsiteY21" fmla="*/ 6293831 h 6386516"/>
              <a:gd name="connsiteX22" fmla="*/ 1902077 w 6789110"/>
              <a:gd name="connsiteY22" fmla="*/ 6295756 h 6386516"/>
              <a:gd name="connsiteX23" fmla="*/ 1896301 w 6789110"/>
              <a:gd name="connsiteY23" fmla="*/ 6305380 h 6386516"/>
              <a:gd name="connsiteX24" fmla="*/ 1894376 w 6789110"/>
              <a:gd name="connsiteY24" fmla="*/ 6305380 h 6386516"/>
              <a:gd name="connsiteX25" fmla="*/ 1884752 w 6789110"/>
              <a:gd name="connsiteY25" fmla="*/ 6289981 h 6386516"/>
              <a:gd name="connsiteX26" fmla="*/ 1959819 w 6789110"/>
              <a:gd name="connsiteY26" fmla="*/ 6284206 h 6386516"/>
              <a:gd name="connsiteX27" fmla="*/ 1967519 w 6789110"/>
              <a:gd name="connsiteY27" fmla="*/ 6291906 h 6386516"/>
              <a:gd name="connsiteX28" fmla="*/ 1946345 w 6789110"/>
              <a:gd name="connsiteY28" fmla="*/ 6334252 h 6386516"/>
              <a:gd name="connsiteX29" fmla="*/ 1938646 w 6789110"/>
              <a:gd name="connsiteY29" fmla="*/ 6328477 h 6386516"/>
              <a:gd name="connsiteX30" fmla="*/ 1942495 w 6789110"/>
              <a:gd name="connsiteY30" fmla="*/ 6324628 h 6386516"/>
              <a:gd name="connsiteX31" fmla="*/ 1955969 w 6789110"/>
              <a:gd name="connsiteY31" fmla="*/ 6291906 h 6386516"/>
              <a:gd name="connsiteX32" fmla="*/ 1961743 w 6789110"/>
              <a:gd name="connsiteY32" fmla="*/ 6289981 h 6386516"/>
              <a:gd name="connsiteX33" fmla="*/ 1959819 w 6789110"/>
              <a:gd name="connsiteY33" fmla="*/ 6284206 h 6386516"/>
              <a:gd name="connsiteX34" fmla="*/ 1940570 w 6789110"/>
              <a:gd name="connsiteY34" fmla="*/ 6274582 h 6386516"/>
              <a:gd name="connsiteX35" fmla="*/ 1946344 w 6789110"/>
              <a:gd name="connsiteY35" fmla="*/ 6278432 h 6386516"/>
              <a:gd name="connsiteX36" fmla="*/ 1946344 w 6789110"/>
              <a:gd name="connsiteY36" fmla="*/ 6284207 h 6386516"/>
              <a:gd name="connsiteX37" fmla="*/ 1952121 w 6789110"/>
              <a:gd name="connsiteY37" fmla="*/ 6282282 h 6386516"/>
              <a:gd name="connsiteX38" fmla="*/ 1954044 w 6789110"/>
              <a:gd name="connsiteY38" fmla="*/ 6284207 h 6386516"/>
              <a:gd name="connsiteX39" fmla="*/ 1942495 w 6789110"/>
              <a:gd name="connsiteY39" fmla="*/ 6301530 h 6386516"/>
              <a:gd name="connsiteX40" fmla="*/ 1940570 w 6789110"/>
              <a:gd name="connsiteY40" fmla="*/ 6299605 h 6386516"/>
              <a:gd name="connsiteX41" fmla="*/ 1938646 w 6789110"/>
              <a:gd name="connsiteY41" fmla="*/ 6301530 h 6386516"/>
              <a:gd name="connsiteX42" fmla="*/ 1940570 w 6789110"/>
              <a:gd name="connsiteY42" fmla="*/ 6305380 h 6386516"/>
              <a:gd name="connsiteX43" fmla="*/ 1930946 w 6789110"/>
              <a:gd name="connsiteY43" fmla="*/ 6318853 h 6386516"/>
              <a:gd name="connsiteX44" fmla="*/ 1930946 w 6789110"/>
              <a:gd name="connsiteY44" fmla="*/ 6320778 h 6386516"/>
              <a:gd name="connsiteX45" fmla="*/ 1923247 w 6789110"/>
              <a:gd name="connsiteY45" fmla="*/ 6315004 h 6386516"/>
              <a:gd name="connsiteX46" fmla="*/ 1940570 w 6789110"/>
              <a:gd name="connsiteY46" fmla="*/ 6276508 h 6386516"/>
              <a:gd name="connsiteX47" fmla="*/ 1940570 w 6789110"/>
              <a:gd name="connsiteY47" fmla="*/ 6274582 h 6386516"/>
              <a:gd name="connsiteX48" fmla="*/ 1878977 w 6789110"/>
              <a:gd name="connsiteY48" fmla="*/ 6270733 h 6386516"/>
              <a:gd name="connsiteX49" fmla="*/ 1898226 w 6789110"/>
              <a:gd name="connsiteY49" fmla="*/ 6270733 h 6386516"/>
              <a:gd name="connsiteX50" fmla="*/ 1900151 w 6789110"/>
              <a:gd name="connsiteY50" fmla="*/ 6274583 h 6386516"/>
              <a:gd name="connsiteX51" fmla="*/ 1898226 w 6789110"/>
              <a:gd name="connsiteY51" fmla="*/ 6278432 h 6386516"/>
              <a:gd name="connsiteX52" fmla="*/ 1900151 w 6789110"/>
              <a:gd name="connsiteY52" fmla="*/ 6284207 h 6386516"/>
              <a:gd name="connsiteX53" fmla="*/ 1878977 w 6789110"/>
              <a:gd name="connsiteY53" fmla="*/ 6270733 h 6386516"/>
              <a:gd name="connsiteX54" fmla="*/ 1971368 w 6789110"/>
              <a:gd name="connsiteY54" fmla="*/ 6263034 h 6386516"/>
              <a:gd name="connsiteX55" fmla="*/ 1973293 w 6789110"/>
              <a:gd name="connsiteY55" fmla="*/ 6284207 h 6386516"/>
              <a:gd name="connsiteX56" fmla="*/ 1965594 w 6789110"/>
              <a:gd name="connsiteY56" fmla="*/ 6274583 h 6386516"/>
              <a:gd name="connsiteX57" fmla="*/ 1967519 w 6789110"/>
              <a:gd name="connsiteY57" fmla="*/ 6268808 h 6386516"/>
              <a:gd name="connsiteX58" fmla="*/ 1971368 w 6789110"/>
              <a:gd name="connsiteY58" fmla="*/ 6263034 h 6386516"/>
              <a:gd name="connsiteX59" fmla="*/ 1963669 w 6789110"/>
              <a:gd name="connsiteY59" fmla="*/ 6259184 h 6386516"/>
              <a:gd name="connsiteX60" fmla="*/ 1957895 w 6789110"/>
              <a:gd name="connsiteY60" fmla="*/ 6272658 h 6386516"/>
              <a:gd name="connsiteX61" fmla="*/ 1955969 w 6789110"/>
              <a:gd name="connsiteY61" fmla="*/ 6270733 h 6386516"/>
              <a:gd name="connsiteX62" fmla="*/ 1948270 w 6789110"/>
              <a:gd name="connsiteY62" fmla="*/ 6264959 h 6386516"/>
              <a:gd name="connsiteX63" fmla="*/ 1948270 w 6789110"/>
              <a:gd name="connsiteY63" fmla="*/ 6261109 h 6386516"/>
              <a:gd name="connsiteX64" fmla="*/ 1963669 w 6789110"/>
              <a:gd name="connsiteY64" fmla="*/ 6259184 h 6386516"/>
              <a:gd name="connsiteX65" fmla="*/ 1980991 w 6789110"/>
              <a:gd name="connsiteY65" fmla="*/ 6259183 h 6386516"/>
              <a:gd name="connsiteX66" fmla="*/ 2013713 w 6789110"/>
              <a:gd name="connsiteY66" fmla="*/ 6264959 h 6386516"/>
              <a:gd name="connsiteX67" fmla="*/ 2006476 w 6789110"/>
              <a:gd name="connsiteY67" fmla="*/ 6293905 h 6386516"/>
              <a:gd name="connsiteX68" fmla="*/ 1998555 w 6789110"/>
              <a:gd name="connsiteY68" fmla="*/ 6294311 h 6386516"/>
              <a:gd name="connsiteX69" fmla="*/ 1990615 w 6789110"/>
              <a:gd name="connsiteY69" fmla="*/ 6297680 h 6386516"/>
              <a:gd name="connsiteX70" fmla="*/ 2000239 w 6789110"/>
              <a:gd name="connsiteY70" fmla="*/ 6280357 h 6386516"/>
              <a:gd name="connsiteX71" fmla="*/ 1986765 w 6789110"/>
              <a:gd name="connsiteY71" fmla="*/ 6282282 h 6386516"/>
              <a:gd name="connsiteX72" fmla="*/ 1980991 w 6789110"/>
              <a:gd name="connsiteY72" fmla="*/ 6259183 h 6386516"/>
              <a:gd name="connsiteX73" fmla="*/ 1341962 w 6789110"/>
              <a:gd name="connsiteY73" fmla="*/ 6255334 h 6386516"/>
              <a:gd name="connsiteX74" fmla="*/ 1357361 w 6789110"/>
              <a:gd name="connsiteY74" fmla="*/ 6266884 h 6386516"/>
              <a:gd name="connsiteX75" fmla="*/ 1357361 w 6789110"/>
              <a:gd name="connsiteY75" fmla="*/ 6291906 h 6386516"/>
              <a:gd name="connsiteX76" fmla="*/ 1345812 w 6789110"/>
              <a:gd name="connsiteY76" fmla="*/ 6278432 h 6386516"/>
              <a:gd name="connsiteX77" fmla="*/ 1341962 w 6789110"/>
              <a:gd name="connsiteY77" fmla="*/ 6255334 h 6386516"/>
              <a:gd name="connsiteX78" fmla="*/ 1952119 w 6789110"/>
              <a:gd name="connsiteY78" fmla="*/ 6241861 h 6386516"/>
              <a:gd name="connsiteX79" fmla="*/ 1957895 w 6789110"/>
              <a:gd name="connsiteY79" fmla="*/ 6243786 h 6386516"/>
              <a:gd name="connsiteX80" fmla="*/ 1963669 w 6789110"/>
              <a:gd name="connsiteY80" fmla="*/ 6247636 h 6386516"/>
              <a:gd name="connsiteX81" fmla="*/ 1965594 w 6789110"/>
              <a:gd name="connsiteY81" fmla="*/ 6253410 h 6386516"/>
              <a:gd name="connsiteX82" fmla="*/ 1948270 w 6789110"/>
              <a:gd name="connsiteY82" fmla="*/ 6253410 h 6386516"/>
              <a:gd name="connsiteX83" fmla="*/ 1952119 w 6789110"/>
              <a:gd name="connsiteY83" fmla="*/ 6241861 h 6386516"/>
              <a:gd name="connsiteX84" fmla="*/ 1900150 w 6789110"/>
              <a:gd name="connsiteY84" fmla="*/ 6241860 h 6386516"/>
              <a:gd name="connsiteX85" fmla="*/ 1925173 w 6789110"/>
              <a:gd name="connsiteY85" fmla="*/ 6259184 h 6386516"/>
              <a:gd name="connsiteX86" fmla="*/ 1921324 w 6789110"/>
              <a:gd name="connsiteY86" fmla="*/ 6263034 h 6386516"/>
              <a:gd name="connsiteX87" fmla="*/ 1919399 w 6789110"/>
              <a:gd name="connsiteY87" fmla="*/ 6261109 h 6386516"/>
              <a:gd name="connsiteX88" fmla="*/ 1917474 w 6789110"/>
              <a:gd name="connsiteY88" fmla="*/ 6268808 h 6386516"/>
              <a:gd name="connsiteX89" fmla="*/ 1907849 w 6789110"/>
              <a:gd name="connsiteY89" fmla="*/ 6286131 h 6386516"/>
              <a:gd name="connsiteX90" fmla="*/ 1905924 w 6789110"/>
              <a:gd name="connsiteY90" fmla="*/ 6268808 h 6386516"/>
              <a:gd name="connsiteX91" fmla="*/ 1911699 w 6789110"/>
              <a:gd name="connsiteY91" fmla="*/ 6266884 h 6386516"/>
              <a:gd name="connsiteX92" fmla="*/ 1903999 w 6789110"/>
              <a:gd name="connsiteY92" fmla="*/ 6264959 h 6386516"/>
              <a:gd name="connsiteX93" fmla="*/ 1900150 w 6789110"/>
              <a:gd name="connsiteY93" fmla="*/ 6241860 h 6386516"/>
              <a:gd name="connsiteX94" fmla="*/ 1863579 w 6789110"/>
              <a:gd name="connsiteY94" fmla="*/ 6234162 h 6386516"/>
              <a:gd name="connsiteX95" fmla="*/ 1892452 w 6789110"/>
              <a:gd name="connsiteY95" fmla="*/ 6238012 h 6386516"/>
              <a:gd name="connsiteX96" fmla="*/ 1890526 w 6789110"/>
              <a:gd name="connsiteY96" fmla="*/ 6249560 h 6386516"/>
              <a:gd name="connsiteX97" fmla="*/ 1896301 w 6789110"/>
              <a:gd name="connsiteY97" fmla="*/ 6261109 h 6386516"/>
              <a:gd name="connsiteX98" fmla="*/ 1865504 w 6789110"/>
              <a:gd name="connsiteY98" fmla="*/ 6239936 h 6386516"/>
              <a:gd name="connsiteX99" fmla="*/ 1863579 w 6789110"/>
              <a:gd name="connsiteY99" fmla="*/ 6234162 h 6386516"/>
              <a:gd name="connsiteX100" fmla="*/ 1905924 w 6789110"/>
              <a:gd name="connsiteY100" fmla="*/ 6228388 h 6386516"/>
              <a:gd name="connsiteX101" fmla="*/ 1934797 w 6789110"/>
              <a:gd name="connsiteY101" fmla="*/ 6232237 h 6386516"/>
              <a:gd name="connsiteX102" fmla="*/ 1936722 w 6789110"/>
              <a:gd name="connsiteY102" fmla="*/ 6234162 h 6386516"/>
              <a:gd name="connsiteX103" fmla="*/ 1932872 w 6789110"/>
              <a:gd name="connsiteY103" fmla="*/ 6241861 h 6386516"/>
              <a:gd name="connsiteX104" fmla="*/ 1927098 w 6789110"/>
              <a:gd name="connsiteY104" fmla="*/ 6245711 h 6386516"/>
              <a:gd name="connsiteX105" fmla="*/ 1919399 w 6789110"/>
              <a:gd name="connsiteY105" fmla="*/ 6245711 h 6386516"/>
              <a:gd name="connsiteX106" fmla="*/ 1905924 w 6789110"/>
              <a:gd name="connsiteY106" fmla="*/ 6228388 h 6386516"/>
              <a:gd name="connsiteX107" fmla="*/ 1965594 w 6789110"/>
              <a:gd name="connsiteY107" fmla="*/ 6226463 h 6386516"/>
              <a:gd name="connsiteX108" fmla="*/ 1965594 w 6789110"/>
              <a:gd name="connsiteY108" fmla="*/ 6239936 h 6386516"/>
              <a:gd name="connsiteX109" fmla="*/ 1963669 w 6789110"/>
              <a:gd name="connsiteY109" fmla="*/ 6228388 h 6386516"/>
              <a:gd name="connsiteX110" fmla="*/ 1965594 w 6789110"/>
              <a:gd name="connsiteY110" fmla="*/ 6226463 h 6386516"/>
              <a:gd name="connsiteX111" fmla="*/ 1930948 w 6789110"/>
              <a:gd name="connsiteY111" fmla="*/ 6218764 h 6386516"/>
              <a:gd name="connsiteX112" fmla="*/ 1934797 w 6789110"/>
              <a:gd name="connsiteY112" fmla="*/ 6218764 h 6386516"/>
              <a:gd name="connsiteX113" fmla="*/ 1938648 w 6789110"/>
              <a:gd name="connsiteY113" fmla="*/ 6220688 h 6386516"/>
              <a:gd name="connsiteX114" fmla="*/ 1932874 w 6789110"/>
              <a:gd name="connsiteY114" fmla="*/ 6220688 h 6386516"/>
              <a:gd name="connsiteX115" fmla="*/ 1930948 w 6789110"/>
              <a:gd name="connsiteY115" fmla="*/ 6218764 h 6386516"/>
              <a:gd name="connsiteX116" fmla="*/ 1986766 w 6789110"/>
              <a:gd name="connsiteY116" fmla="*/ 6212989 h 6386516"/>
              <a:gd name="connsiteX117" fmla="*/ 1980992 w 6789110"/>
              <a:gd name="connsiteY117" fmla="*/ 6230312 h 6386516"/>
              <a:gd name="connsiteX118" fmla="*/ 1979067 w 6789110"/>
              <a:gd name="connsiteY118" fmla="*/ 6216839 h 6386516"/>
              <a:gd name="connsiteX119" fmla="*/ 1986766 w 6789110"/>
              <a:gd name="connsiteY119" fmla="*/ 6212989 h 6386516"/>
              <a:gd name="connsiteX120" fmla="*/ 2023337 w 6789110"/>
              <a:gd name="connsiteY120" fmla="*/ 6203364 h 6386516"/>
              <a:gd name="connsiteX121" fmla="*/ 2023337 w 6789110"/>
              <a:gd name="connsiteY121" fmla="*/ 6209140 h 6386516"/>
              <a:gd name="connsiteX122" fmla="*/ 2017563 w 6789110"/>
              <a:gd name="connsiteY122" fmla="*/ 6245710 h 6386516"/>
              <a:gd name="connsiteX123" fmla="*/ 1980991 w 6789110"/>
              <a:gd name="connsiteY123" fmla="*/ 6249560 h 6386516"/>
              <a:gd name="connsiteX124" fmla="*/ 1984841 w 6789110"/>
              <a:gd name="connsiteY124" fmla="*/ 6238011 h 6386516"/>
              <a:gd name="connsiteX125" fmla="*/ 1988690 w 6789110"/>
              <a:gd name="connsiteY125" fmla="*/ 6230312 h 6386516"/>
              <a:gd name="connsiteX126" fmla="*/ 1994466 w 6789110"/>
              <a:gd name="connsiteY126" fmla="*/ 6222613 h 6386516"/>
              <a:gd name="connsiteX127" fmla="*/ 1994466 w 6789110"/>
              <a:gd name="connsiteY127" fmla="*/ 6212989 h 6386516"/>
              <a:gd name="connsiteX128" fmla="*/ 1994466 w 6789110"/>
              <a:gd name="connsiteY128" fmla="*/ 6209140 h 6386516"/>
              <a:gd name="connsiteX129" fmla="*/ 2000239 w 6789110"/>
              <a:gd name="connsiteY129" fmla="*/ 6205290 h 6386516"/>
              <a:gd name="connsiteX130" fmla="*/ 2023337 w 6789110"/>
              <a:gd name="connsiteY130" fmla="*/ 6203364 h 6386516"/>
              <a:gd name="connsiteX131" fmla="*/ 1950195 w 6789110"/>
              <a:gd name="connsiteY131" fmla="*/ 6201440 h 6386516"/>
              <a:gd name="connsiteX132" fmla="*/ 1950195 w 6789110"/>
              <a:gd name="connsiteY132" fmla="*/ 6203365 h 6386516"/>
              <a:gd name="connsiteX133" fmla="*/ 1950195 w 6789110"/>
              <a:gd name="connsiteY133" fmla="*/ 6201440 h 6386516"/>
              <a:gd name="connsiteX134" fmla="*/ 1905925 w 6789110"/>
              <a:gd name="connsiteY134" fmla="*/ 6201440 h 6386516"/>
              <a:gd name="connsiteX135" fmla="*/ 1919399 w 6789110"/>
              <a:gd name="connsiteY135" fmla="*/ 6216839 h 6386516"/>
              <a:gd name="connsiteX136" fmla="*/ 1904000 w 6789110"/>
              <a:gd name="connsiteY136" fmla="*/ 6209140 h 6386516"/>
              <a:gd name="connsiteX137" fmla="*/ 1904000 w 6789110"/>
              <a:gd name="connsiteY137" fmla="*/ 6207215 h 6386516"/>
              <a:gd name="connsiteX138" fmla="*/ 1905925 w 6789110"/>
              <a:gd name="connsiteY138" fmla="*/ 6201440 h 6386516"/>
              <a:gd name="connsiteX139" fmla="*/ 1894377 w 6789110"/>
              <a:gd name="connsiteY139" fmla="*/ 6189892 h 6386516"/>
              <a:gd name="connsiteX140" fmla="*/ 1902077 w 6789110"/>
              <a:gd name="connsiteY140" fmla="*/ 6197591 h 6386516"/>
              <a:gd name="connsiteX141" fmla="*/ 1896302 w 6789110"/>
              <a:gd name="connsiteY141" fmla="*/ 6203365 h 6386516"/>
              <a:gd name="connsiteX142" fmla="*/ 1894377 w 6789110"/>
              <a:gd name="connsiteY142" fmla="*/ 6189892 h 6386516"/>
              <a:gd name="connsiteX143" fmla="*/ 1480546 w 6789110"/>
              <a:gd name="connsiteY143" fmla="*/ 6187966 h 6386516"/>
              <a:gd name="connsiteX144" fmla="*/ 1492095 w 6789110"/>
              <a:gd name="connsiteY144" fmla="*/ 6189891 h 6386516"/>
              <a:gd name="connsiteX145" fmla="*/ 1509419 w 6789110"/>
              <a:gd name="connsiteY145" fmla="*/ 6238012 h 6386516"/>
              <a:gd name="connsiteX146" fmla="*/ 1478621 w 6789110"/>
              <a:gd name="connsiteY146" fmla="*/ 6211064 h 6386516"/>
              <a:gd name="connsiteX147" fmla="*/ 1480546 w 6789110"/>
              <a:gd name="connsiteY147" fmla="*/ 6187966 h 6386516"/>
              <a:gd name="connsiteX148" fmla="*/ 1456728 w 6789110"/>
              <a:gd name="connsiteY148" fmla="*/ 6180749 h 6386516"/>
              <a:gd name="connsiteX149" fmla="*/ 1461299 w 6789110"/>
              <a:gd name="connsiteY149" fmla="*/ 6182193 h 6386516"/>
              <a:gd name="connsiteX150" fmla="*/ 1453600 w 6789110"/>
              <a:gd name="connsiteY150" fmla="*/ 6182193 h 6386516"/>
              <a:gd name="connsiteX151" fmla="*/ 1456728 w 6789110"/>
              <a:gd name="connsiteY151" fmla="*/ 6180749 h 6386516"/>
              <a:gd name="connsiteX152" fmla="*/ 1934797 w 6789110"/>
              <a:gd name="connsiteY152" fmla="*/ 6178343 h 6386516"/>
              <a:gd name="connsiteX153" fmla="*/ 1932872 w 6789110"/>
              <a:gd name="connsiteY153" fmla="*/ 6180268 h 6386516"/>
              <a:gd name="connsiteX154" fmla="*/ 1936722 w 6789110"/>
              <a:gd name="connsiteY154" fmla="*/ 6186042 h 6386516"/>
              <a:gd name="connsiteX155" fmla="*/ 1932872 w 6789110"/>
              <a:gd name="connsiteY155" fmla="*/ 6182192 h 6386516"/>
              <a:gd name="connsiteX156" fmla="*/ 1930948 w 6789110"/>
              <a:gd name="connsiteY156" fmla="*/ 6186042 h 6386516"/>
              <a:gd name="connsiteX157" fmla="*/ 1936722 w 6789110"/>
              <a:gd name="connsiteY157" fmla="*/ 6193741 h 6386516"/>
              <a:gd name="connsiteX158" fmla="*/ 1930948 w 6789110"/>
              <a:gd name="connsiteY158" fmla="*/ 6191816 h 6386516"/>
              <a:gd name="connsiteX159" fmla="*/ 1934797 w 6789110"/>
              <a:gd name="connsiteY159" fmla="*/ 6205290 h 6386516"/>
              <a:gd name="connsiteX160" fmla="*/ 1909774 w 6789110"/>
              <a:gd name="connsiteY160" fmla="*/ 6197591 h 6386516"/>
              <a:gd name="connsiteX161" fmla="*/ 1934797 w 6789110"/>
              <a:gd name="connsiteY161" fmla="*/ 6178343 h 6386516"/>
              <a:gd name="connsiteX162" fmla="*/ 1492095 w 6789110"/>
              <a:gd name="connsiteY162" fmla="*/ 6176418 h 6386516"/>
              <a:gd name="connsiteX163" fmla="*/ 1492095 w 6789110"/>
              <a:gd name="connsiteY163" fmla="*/ 6180268 h 6386516"/>
              <a:gd name="connsiteX164" fmla="*/ 1488246 w 6789110"/>
              <a:gd name="connsiteY164" fmla="*/ 6180268 h 6386516"/>
              <a:gd name="connsiteX165" fmla="*/ 1492095 w 6789110"/>
              <a:gd name="connsiteY165" fmla="*/ 6176418 h 6386516"/>
              <a:gd name="connsiteX166" fmla="*/ 1985805 w 6789110"/>
              <a:gd name="connsiteY166" fmla="*/ 6174974 h 6386516"/>
              <a:gd name="connsiteX167" fmla="*/ 1992541 w 6789110"/>
              <a:gd name="connsiteY167" fmla="*/ 6182192 h 6386516"/>
              <a:gd name="connsiteX168" fmla="*/ 1980991 w 6789110"/>
              <a:gd name="connsiteY168" fmla="*/ 6205290 h 6386516"/>
              <a:gd name="connsiteX169" fmla="*/ 1975217 w 6789110"/>
              <a:gd name="connsiteY169" fmla="*/ 6203365 h 6386516"/>
              <a:gd name="connsiteX170" fmla="*/ 1973292 w 6789110"/>
              <a:gd name="connsiteY170" fmla="*/ 6189892 h 6386516"/>
              <a:gd name="connsiteX171" fmla="*/ 1979066 w 6789110"/>
              <a:gd name="connsiteY171" fmla="*/ 6176418 h 6386516"/>
              <a:gd name="connsiteX172" fmla="*/ 1985805 w 6789110"/>
              <a:gd name="connsiteY172" fmla="*/ 6174974 h 6386516"/>
              <a:gd name="connsiteX173" fmla="*/ 2025262 w 6789110"/>
              <a:gd name="connsiteY173" fmla="*/ 6166794 h 6386516"/>
              <a:gd name="connsiteX174" fmla="*/ 2025262 w 6789110"/>
              <a:gd name="connsiteY174" fmla="*/ 6187968 h 6386516"/>
              <a:gd name="connsiteX175" fmla="*/ 2000238 w 6789110"/>
              <a:gd name="connsiteY175" fmla="*/ 6197592 h 6386516"/>
              <a:gd name="connsiteX176" fmla="*/ 2009862 w 6789110"/>
              <a:gd name="connsiteY176" fmla="*/ 6172569 h 6386516"/>
              <a:gd name="connsiteX177" fmla="*/ 2013713 w 6789110"/>
              <a:gd name="connsiteY177" fmla="*/ 6168720 h 6386516"/>
              <a:gd name="connsiteX178" fmla="*/ 2025262 w 6789110"/>
              <a:gd name="connsiteY178" fmla="*/ 6166794 h 6386516"/>
              <a:gd name="connsiteX179" fmla="*/ 1850106 w 6789110"/>
              <a:gd name="connsiteY179" fmla="*/ 6166794 h 6386516"/>
              <a:gd name="connsiteX180" fmla="*/ 1869354 w 6789110"/>
              <a:gd name="connsiteY180" fmla="*/ 6166794 h 6386516"/>
              <a:gd name="connsiteX181" fmla="*/ 1888604 w 6789110"/>
              <a:gd name="connsiteY181" fmla="*/ 6184118 h 6386516"/>
              <a:gd name="connsiteX182" fmla="*/ 1884753 w 6789110"/>
              <a:gd name="connsiteY182" fmla="*/ 6186043 h 6386516"/>
              <a:gd name="connsiteX183" fmla="*/ 1890527 w 6789110"/>
              <a:gd name="connsiteY183" fmla="*/ 6209140 h 6386516"/>
              <a:gd name="connsiteX184" fmla="*/ 1873203 w 6789110"/>
              <a:gd name="connsiteY184" fmla="*/ 6220689 h 6386516"/>
              <a:gd name="connsiteX185" fmla="*/ 1865504 w 6789110"/>
              <a:gd name="connsiteY185" fmla="*/ 6220689 h 6386516"/>
              <a:gd name="connsiteX186" fmla="*/ 1855880 w 6789110"/>
              <a:gd name="connsiteY186" fmla="*/ 6184118 h 6386516"/>
              <a:gd name="connsiteX187" fmla="*/ 1850106 w 6789110"/>
              <a:gd name="connsiteY187" fmla="*/ 6166794 h 6386516"/>
              <a:gd name="connsiteX188" fmla="*/ 1886676 w 6789110"/>
              <a:gd name="connsiteY188" fmla="*/ 6162945 h 6386516"/>
              <a:gd name="connsiteX189" fmla="*/ 1886676 w 6789110"/>
              <a:gd name="connsiteY189" fmla="*/ 6172569 h 6386516"/>
              <a:gd name="connsiteX190" fmla="*/ 1877052 w 6789110"/>
              <a:gd name="connsiteY190" fmla="*/ 6164870 h 6386516"/>
              <a:gd name="connsiteX191" fmla="*/ 1886676 w 6789110"/>
              <a:gd name="connsiteY191" fmla="*/ 6162945 h 6386516"/>
              <a:gd name="connsiteX192" fmla="*/ 1863581 w 6789110"/>
              <a:gd name="connsiteY192" fmla="*/ 6153321 h 6386516"/>
              <a:gd name="connsiteX193" fmla="*/ 1865504 w 6789110"/>
              <a:gd name="connsiteY193" fmla="*/ 6155246 h 6386516"/>
              <a:gd name="connsiteX194" fmla="*/ 1861655 w 6789110"/>
              <a:gd name="connsiteY194" fmla="*/ 6155246 h 6386516"/>
              <a:gd name="connsiteX195" fmla="*/ 1863581 w 6789110"/>
              <a:gd name="connsiteY195" fmla="*/ 6153321 h 6386516"/>
              <a:gd name="connsiteX196" fmla="*/ 1886677 w 6789110"/>
              <a:gd name="connsiteY196" fmla="*/ 6141773 h 6386516"/>
              <a:gd name="connsiteX197" fmla="*/ 1888602 w 6789110"/>
              <a:gd name="connsiteY197" fmla="*/ 6153321 h 6386516"/>
              <a:gd name="connsiteX198" fmla="*/ 1873202 w 6789110"/>
              <a:gd name="connsiteY198" fmla="*/ 6157171 h 6386516"/>
              <a:gd name="connsiteX199" fmla="*/ 1869353 w 6789110"/>
              <a:gd name="connsiteY199" fmla="*/ 6149472 h 6386516"/>
              <a:gd name="connsiteX200" fmla="*/ 1886677 w 6789110"/>
              <a:gd name="connsiteY200" fmla="*/ 6141773 h 6386516"/>
              <a:gd name="connsiteX201" fmla="*/ 1538290 w 6789110"/>
              <a:gd name="connsiteY201" fmla="*/ 6137922 h 6386516"/>
              <a:gd name="connsiteX202" fmla="*/ 1559463 w 6789110"/>
              <a:gd name="connsiteY202" fmla="*/ 6201441 h 6386516"/>
              <a:gd name="connsiteX203" fmla="*/ 1551765 w 6789110"/>
              <a:gd name="connsiteY203" fmla="*/ 6330402 h 6386516"/>
              <a:gd name="connsiteX204" fmla="*/ 1534440 w 6789110"/>
              <a:gd name="connsiteY204" fmla="*/ 6278432 h 6386516"/>
              <a:gd name="connsiteX205" fmla="*/ 1517117 w 6789110"/>
              <a:gd name="connsiteY205" fmla="*/ 6228388 h 6386516"/>
              <a:gd name="connsiteX206" fmla="*/ 1517117 w 6789110"/>
              <a:gd name="connsiteY206" fmla="*/ 6220689 h 6386516"/>
              <a:gd name="connsiteX207" fmla="*/ 1511343 w 6789110"/>
              <a:gd name="connsiteY207" fmla="*/ 6214914 h 6386516"/>
              <a:gd name="connsiteX208" fmla="*/ 1499794 w 6789110"/>
              <a:gd name="connsiteY208" fmla="*/ 6168719 h 6386516"/>
              <a:gd name="connsiteX209" fmla="*/ 1538290 w 6789110"/>
              <a:gd name="connsiteY209" fmla="*/ 6137922 h 6386516"/>
              <a:gd name="connsiteX210" fmla="*/ 1890526 w 6789110"/>
              <a:gd name="connsiteY210" fmla="*/ 6128298 h 6386516"/>
              <a:gd name="connsiteX211" fmla="*/ 1934797 w 6789110"/>
              <a:gd name="connsiteY211" fmla="*/ 6145621 h 6386516"/>
              <a:gd name="connsiteX212" fmla="*/ 1948271 w 6789110"/>
              <a:gd name="connsiteY212" fmla="*/ 6159095 h 6386516"/>
              <a:gd name="connsiteX213" fmla="*/ 1955970 w 6789110"/>
              <a:gd name="connsiteY213" fmla="*/ 6187966 h 6386516"/>
              <a:gd name="connsiteX214" fmla="*/ 1946346 w 6789110"/>
              <a:gd name="connsiteY214" fmla="*/ 6184117 h 6386516"/>
              <a:gd name="connsiteX215" fmla="*/ 1942496 w 6789110"/>
              <a:gd name="connsiteY215" fmla="*/ 6172568 h 6386516"/>
              <a:gd name="connsiteX216" fmla="*/ 1903999 w 6789110"/>
              <a:gd name="connsiteY216" fmla="*/ 6195665 h 6386516"/>
              <a:gd name="connsiteX217" fmla="*/ 1894376 w 6789110"/>
              <a:gd name="connsiteY217" fmla="*/ 6186042 h 6386516"/>
              <a:gd name="connsiteX218" fmla="*/ 1896300 w 6789110"/>
              <a:gd name="connsiteY218" fmla="*/ 6162944 h 6386516"/>
              <a:gd name="connsiteX219" fmla="*/ 1894376 w 6789110"/>
              <a:gd name="connsiteY219" fmla="*/ 6159095 h 6386516"/>
              <a:gd name="connsiteX220" fmla="*/ 1896300 w 6789110"/>
              <a:gd name="connsiteY220" fmla="*/ 6157170 h 6386516"/>
              <a:gd name="connsiteX221" fmla="*/ 1892451 w 6789110"/>
              <a:gd name="connsiteY221" fmla="*/ 6155245 h 6386516"/>
              <a:gd name="connsiteX222" fmla="*/ 1890526 w 6789110"/>
              <a:gd name="connsiteY222" fmla="*/ 6143696 h 6386516"/>
              <a:gd name="connsiteX223" fmla="*/ 1905924 w 6789110"/>
              <a:gd name="connsiteY223" fmla="*/ 6143696 h 6386516"/>
              <a:gd name="connsiteX224" fmla="*/ 1890526 w 6789110"/>
              <a:gd name="connsiteY224" fmla="*/ 6137922 h 6386516"/>
              <a:gd name="connsiteX225" fmla="*/ 1890526 w 6789110"/>
              <a:gd name="connsiteY225" fmla="*/ 6128298 h 6386516"/>
              <a:gd name="connsiteX226" fmla="*/ 1519043 w 6789110"/>
              <a:gd name="connsiteY226" fmla="*/ 6126373 h 6386516"/>
              <a:gd name="connsiteX227" fmla="*/ 1497869 w 6789110"/>
              <a:gd name="connsiteY227" fmla="*/ 6157171 h 6386516"/>
              <a:gd name="connsiteX228" fmla="*/ 1501719 w 6789110"/>
              <a:gd name="connsiteY228" fmla="*/ 6139848 h 6386516"/>
              <a:gd name="connsiteX229" fmla="*/ 1519043 w 6789110"/>
              <a:gd name="connsiteY229" fmla="*/ 6126373 h 6386516"/>
              <a:gd name="connsiteX230" fmla="*/ 2023336 w 6789110"/>
              <a:gd name="connsiteY230" fmla="*/ 6122524 h 6386516"/>
              <a:gd name="connsiteX231" fmla="*/ 2025261 w 6789110"/>
              <a:gd name="connsiteY231" fmla="*/ 6159096 h 6386516"/>
              <a:gd name="connsiteX232" fmla="*/ 2019487 w 6789110"/>
              <a:gd name="connsiteY232" fmla="*/ 6157171 h 6386516"/>
              <a:gd name="connsiteX233" fmla="*/ 2019487 w 6789110"/>
              <a:gd name="connsiteY233" fmla="*/ 6155246 h 6386516"/>
              <a:gd name="connsiteX234" fmla="*/ 2017561 w 6789110"/>
              <a:gd name="connsiteY234" fmla="*/ 6157171 h 6386516"/>
              <a:gd name="connsiteX235" fmla="*/ 2013713 w 6789110"/>
              <a:gd name="connsiteY235" fmla="*/ 6155246 h 6386516"/>
              <a:gd name="connsiteX236" fmla="*/ 2019487 w 6789110"/>
              <a:gd name="connsiteY236" fmla="*/ 6134073 h 6386516"/>
              <a:gd name="connsiteX237" fmla="*/ 2023336 w 6789110"/>
              <a:gd name="connsiteY237" fmla="*/ 6122524 h 6386516"/>
              <a:gd name="connsiteX238" fmla="*/ 1844332 w 6789110"/>
              <a:gd name="connsiteY238" fmla="*/ 6120600 h 6386516"/>
              <a:gd name="connsiteX239" fmla="*/ 1848181 w 6789110"/>
              <a:gd name="connsiteY239" fmla="*/ 6128299 h 6386516"/>
              <a:gd name="connsiteX240" fmla="*/ 1844332 w 6789110"/>
              <a:gd name="connsiteY240" fmla="*/ 6132149 h 6386516"/>
              <a:gd name="connsiteX241" fmla="*/ 1844332 w 6789110"/>
              <a:gd name="connsiteY241" fmla="*/ 6120600 h 6386516"/>
              <a:gd name="connsiteX242" fmla="*/ 1996390 w 6789110"/>
              <a:gd name="connsiteY242" fmla="*/ 6112901 h 6386516"/>
              <a:gd name="connsiteX243" fmla="*/ 2002164 w 6789110"/>
              <a:gd name="connsiteY243" fmla="*/ 6114825 h 6386516"/>
              <a:gd name="connsiteX244" fmla="*/ 1994466 w 6789110"/>
              <a:gd name="connsiteY244" fmla="*/ 6126374 h 6386516"/>
              <a:gd name="connsiteX245" fmla="*/ 1992540 w 6789110"/>
              <a:gd name="connsiteY245" fmla="*/ 6122525 h 6386516"/>
              <a:gd name="connsiteX246" fmla="*/ 1996390 w 6789110"/>
              <a:gd name="connsiteY246" fmla="*/ 6112901 h 6386516"/>
              <a:gd name="connsiteX247" fmla="*/ 2019487 w 6789110"/>
              <a:gd name="connsiteY247" fmla="*/ 6109050 h 6386516"/>
              <a:gd name="connsiteX248" fmla="*/ 2004088 w 6789110"/>
              <a:gd name="connsiteY248" fmla="*/ 6149472 h 6386516"/>
              <a:gd name="connsiteX249" fmla="*/ 1998314 w 6789110"/>
              <a:gd name="connsiteY249" fmla="*/ 6145622 h 6386516"/>
              <a:gd name="connsiteX250" fmla="*/ 1996389 w 6789110"/>
              <a:gd name="connsiteY250" fmla="*/ 6139848 h 6386516"/>
              <a:gd name="connsiteX251" fmla="*/ 1998314 w 6789110"/>
              <a:gd name="connsiteY251" fmla="*/ 6137923 h 6386516"/>
              <a:gd name="connsiteX252" fmla="*/ 1998314 w 6789110"/>
              <a:gd name="connsiteY252" fmla="*/ 6135998 h 6386516"/>
              <a:gd name="connsiteX253" fmla="*/ 2002163 w 6789110"/>
              <a:gd name="connsiteY253" fmla="*/ 6135998 h 6386516"/>
              <a:gd name="connsiteX254" fmla="*/ 2000238 w 6789110"/>
              <a:gd name="connsiteY254" fmla="*/ 6132149 h 6386516"/>
              <a:gd name="connsiteX255" fmla="*/ 2011788 w 6789110"/>
              <a:gd name="connsiteY255" fmla="*/ 6118675 h 6386516"/>
              <a:gd name="connsiteX256" fmla="*/ 2011788 w 6789110"/>
              <a:gd name="connsiteY256" fmla="*/ 6116750 h 6386516"/>
              <a:gd name="connsiteX257" fmla="*/ 2015638 w 6789110"/>
              <a:gd name="connsiteY257" fmla="*/ 6116750 h 6386516"/>
              <a:gd name="connsiteX258" fmla="*/ 2013713 w 6789110"/>
              <a:gd name="connsiteY258" fmla="*/ 6114825 h 6386516"/>
              <a:gd name="connsiteX259" fmla="*/ 2019487 w 6789110"/>
              <a:gd name="connsiteY259" fmla="*/ 6109050 h 6386516"/>
              <a:gd name="connsiteX260" fmla="*/ 1979067 w 6789110"/>
              <a:gd name="connsiteY260" fmla="*/ 6109050 h 6386516"/>
              <a:gd name="connsiteX261" fmla="*/ 1979067 w 6789110"/>
              <a:gd name="connsiteY261" fmla="*/ 6118675 h 6386516"/>
              <a:gd name="connsiteX262" fmla="*/ 1979067 w 6789110"/>
              <a:gd name="connsiteY262" fmla="*/ 6120600 h 6386516"/>
              <a:gd name="connsiteX263" fmla="*/ 1975218 w 6789110"/>
              <a:gd name="connsiteY263" fmla="*/ 6137923 h 6386516"/>
              <a:gd name="connsiteX264" fmla="*/ 1971368 w 6789110"/>
              <a:gd name="connsiteY264" fmla="*/ 6143697 h 6386516"/>
              <a:gd name="connsiteX265" fmla="*/ 1979067 w 6789110"/>
              <a:gd name="connsiteY265" fmla="*/ 6109050 h 6386516"/>
              <a:gd name="connsiteX266" fmla="*/ 1880903 w 6789110"/>
              <a:gd name="connsiteY266" fmla="*/ 6107126 h 6386516"/>
              <a:gd name="connsiteX267" fmla="*/ 1882828 w 6789110"/>
              <a:gd name="connsiteY267" fmla="*/ 6109051 h 6386516"/>
              <a:gd name="connsiteX268" fmla="*/ 1878978 w 6789110"/>
              <a:gd name="connsiteY268" fmla="*/ 6109051 h 6386516"/>
              <a:gd name="connsiteX269" fmla="*/ 1880903 w 6789110"/>
              <a:gd name="connsiteY269" fmla="*/ 6107126 h 6386516"/>
              <a:gd name="connsiteX270" fmla="*/ 1971368 w 6789110"/>
              <a:gd name="connsiteY270" fmla="*/ 6101351 h 6386516"/>
              <a:gd name="connsiteX271" fmla="*/ 1963669 w 6789110"/>
              <a:gd name="connsiteY271" fmla="*/ 6162945 h 6386516"/>
              <a:gd name="connsiteX272" fmla="*/ 1954044 w 6789110"/>
              <a:gd name="connsiteY272" fmla="*/ 6110976 h 6386516"/>
              <a:gd name="connsiteX273" fmla="*/ 1959818 w 6789110"/>
              <a:gd name="connsiteY273" fmla="*/ 6109051 h 6386516"/>
              <a:gd name="connsiteX274" fmla="*/ 1965593 w 6789110"/>
              <a:gd name="connsiteY274" fmla="*/ 6112901 h 6386516"/>
              <a:gd name="connsiteX275" fmla="*/ 1971368 w 6789110"/>
              <a:gd name="connsiteY275" fmla="*/ 6101351 h 6386516"/>
              <a:gd name="connsiteX276" fmla="*/ 1842406 w 6789110"/>
              <a:gd name="connsiteY276" fmla="*/ 6101351 h 6386516"/>
              <a:gd name="connsiteX277" fmla="*/ 1869353 w 6789110"/>
              <a:gd name="connsiteY277" fmla="*/ 6116750 h 6386516"/>
              <a:gd name="connsiteX278" fmla="*/ 1871279 w 6789110"/>
              <a:gd name="connsiteY278" fmla="*/ 6120600 h 6386516"/>
              <a:gd name="connsiteX279" fmla="*/ 1882828 w 6789110"/>
              <a:gd name="connsiteY279" fmla="*/ 6124449 h 6386516"/>
              <a:gd name="connsiteX280" fmla="*/ 1884752 w 6789110"/>
              <a:gd name="connsiteY280" fmla="*/ 6135998 h 6386516"/>
              <a:gd name="connsiteX281" fmla="*/ 1861654 w 6789110"/>
              <a:gd name="connsiteY281" fmla="*/ 6137923 h 6386516"/>
              <a:gd name="connsiteX282" fmla="*/ 1842406 w 6789110"/>
              <a:gd name="connsiteY282" fmla="*/ 6109051 h 6386516"/>
              <a:gd name="connsiteX283" fmla="*/ 1842406 w 6789110"/>
              <a:gd name="connsiteY283" fmla="*/ 6101351 h 6386516"/>
              <a:gd name="connsiteX284" fmla="*/ 1486321 w 6789110"/>
              <a:gd name="connsiteY284" fmla="*/ 6095576 h 6386516"/>
              <a:gd name="connsiteX285" fmla="*/ 1515194 w 6789110"/>
              <a:gd name="connsiteY285" fmla="*/ 6118675 h 6386516"/>
              <a:gd name="connsiteX286" fmla="*/ 1495945 w 6789110"/>
              <a:gd name="connsiteY286" fmla="*/ 6132148 h 6386516"/>
              <a:gd name="connsiteX287" fmla="*/ 1482471 w 6789110"/>
              <a:gd name="connsiteY287" fmla="*/ 6099427 h 6386516"/>
              <a:gd name="connsiteX288" fmla="*/ 1486321 w 6789110"/>
              <a:gd name="connsiteY288" fmla="*/ 6095576 h 6386516"/>
              <a:gd name="connsiteX289" fmla="*/ 1478622 w 6789110"/>
              <a:gd name="connsiteY289" fmla="*/ 6089803 h 6386516"/>
              <a:gd name="connsiteX290" fmla="*/ 1480547 w 6789110"/>
              <a:gd name="connsiteY290" fmla="*/ 6091728 h 6386516"/>
              <a:gd name="connsiteX291" fmla="*/ 1478622 w 6789110"/>
              <a:gd name="connsiteY291" fmla="*/ 6091728 h 6386516"/>
              <a:gd name="connsiteX292" fmla="*/ 1478622 w 6789110"/>
              <a:gd name="connsiteY292" fmla="*/ 6089803 h 6386516"/>
              <a:gd name="connsiteX293" fmla="*/ 1463224 w 6789110"/>
              <a:gd name="connsiteY293" fmla="*/ 6089803 h 6386516"/>
              <a:gd name="connsiteX294" fmla="*/ 1468998 w 6789110"/>
              <a:gd name="connsiteY294" fmla="*/ 6091728 h 6386516"/>
              <a:gd name="connsiteX295" fmla="*/ 1463224 w 6789110"/>
              <a:gd name="connsiteY295" fmla="*/ 6091728 h 6386516"/>
              <a:gd name="connsiteX296" fmla="*/ 1463224 w 6789110"/>
              <a:gd name="connsiteY296" fmla="*/ 6089803 h 6386516"/>
              <a:gd name="connsiteX297" fmla="*/ 1413179 w 6789110"/>
              <a:gd name="connsiteY297" fmla="*/ 6089802 h 6386516"/>
              <a:gd name="connsiteX298" fmla="*/ 1422803 w 6789110"/>
              <a:gd name="connsiteY298" fmla="*/ 6109050 h 6386516"/>
              <a:gd name="connsiteX299" fmla="*/ 1440127 w 6789110"/>
              <a:gd name="connsiteY299" fmla="*/ 6091727 h 6386516"/>
              <a:gd name="connsiteX300" fmla="*/ 1453599 w 6789110"/>
              <a:gd name="connsiteY300" fmla="*/ 6097501 h 6386516"/>
              <a:gd name="connsiteX301" fmla="*/ 1445900 w 6789110"/>
              <a:gd name="connsiteY301" fmla="*/ 6097501 h 6386516"/>
              <a:gd name="connsiteX302" fmla="*/ 1449751 w 6789110"/>
              <a:gd name="connsiteY302" fmla="*/ 6101351 h 6386516"/>
              <a:gd name="connsiteX303" fmla="*/ 1438202 w 6789110"/>
              <a:gd name="connsiteY303" fmla="*/ 6130223 h 6386516"/>
              <a:gd name="connsiteX304" fmla="*/ 1445900 w 6789110"/>
              <a:gd name="connsiteY304" fmla="*/ 6134072 h 6386516"/>
              <a:gd name="connsiteX305" fmla="*/ 1472848 w 6789110"/>
              <a:gd name="connsiteY305" fmla="*/ 6112900 h 6386516"/>
              <a:gd name="connsiteX306" fmla="*/ 1490171 w 6789110"/>
              <a:gd name="connsiteY306" fmla="*/ 6168718 h 6386516"/>
              <a:gd name="connsiteX307" fmla="*/ 1474772 w 6789110"/>
              <a:gd name="connsiteY307" fmla="*/ 6182191 h 6386516"/>
              <a:gd name="connsiteX308" fmla="*/ 1468998 w 6789110"/>
              <a:gd name="connsiteY308" fmla="*/ 6180267 h 6386516"/>
              <a:gd name="connsiteX309" fmla="*/ 1467073 w 6789110"/>
              <a:gd name="connsiteY309" fmla="*/ 6166793 h 6386516"/>
              <a:gd name="connsiteX310" fmla="*/ 1463223 w 6789110"/>
              <a:gd name="connsiteY310" fmla="*/ 6176417 h 6386516"/>
              <a:gd name="connsiteX311" fmla="*/ 1457450 w 6789110"/>
              <a:gd name="connsiteY311" fmla="*/ 6176417 h 6386516"/>
              <a:gd name="connsiteX312" fmla="*/ 1449751 w 6789110"/>
              <a:gd name="connsiteY312" fmla="*/ 6168718 h 6386516"/>
              <a:gd name="connsiteX313" fmla="*/ 1449751 w 6789110"/>
              <a:gd name="connsiteY313" fmla="*/ 6172568 h 6386516"/>
              <a:gd name="connsiteX314" fmla="*/ 1428577 w 6789110"/>
              <a:gd name="connsiteY314" fmla="*/ 6130223 h 6386516"/>
              <a:gd name="connsiteX315" fmla="*/ 1430503 w 6789110"/>
              <a:gd name="connsiteY315" fmla="*/ 6147546 h 6386516"/>
              <a:gd name="connsiteX316" fmla="*/ 1397782 w 6789110"/>
              <a:gd name="connsiteY316" fmla="*/ 6135997 h 6386516"/>
              <a:gd name="connsiteX317" fmla="*/ 1407405 w 6789110"/>
              <a:gd name="connsiteY317" fmla="*/ 6155245 h 6386516"/>
              <a:gd name="connsiteX318" fmla="*/ 1409329 w 6789110"/>
              <a:gd name="connsiteY318" fmla="*/ 6159094 h 6386516"/>
              <a:gd name="connsiteX319" fmla="*/ 1382382 w 6789110"/>
              <a:gd name="connsiteY319" fmla="*/ 6166793 h 6386516"/>
              <a:gd name="connsiteX320" fmla="*/ 1432428 w 6789110"/>
              <a:gd name="connsiteY320" fmla="*/ 6176417 h 6386516"/>
              <a:gd name="connsiteX321" fmla="*/ 1440127 w 6789110"/>
              <a:gd name="connsiteY321" fmla="*/ 6174492 h 6386516"/>
              <a:gd name="connsiteX322" fmla="*/ 1438202 w 6789110"/>
              <a:gd name="connsiteY322" fmla="*/ 6178342 h 6386516"/>
              <a:gd name="connsiteX323" fmla="*/ 1409329 w 6789110"/>
              <a:gd name="connsiteY323" fmla="*/ 6180267 h 6386516"/>
              <a:gd name="connsiteX324" fmla="*/ 1434352 w 6789110"/>
              <a:gd name="connsiteY324" fmla="*/ 6182191 h 6386516"/>
              <a:gd name="connsiteX325" fmla="*/ 1445900 w 6789110"/>
              <a:gd name="connsiteY325" fmla="*/ 6184116 h 6386516"/>
              <a:gd name="connsiteX326" fmla="*/ 1428577 w 6789110"/>
              <a:gd name="connsiteY326" fmla="*/ 6193740 h 6386516"/>
              <a:gd name="connsiteX327" fmla="*/ 1442051 w 6789110"/>
              <a:gd name="connsiteY327" fmla="*/ 6195665 h 6386516"/>
              <a:gd name="connsiteX328" fmla="*/ 1415104 w 6789110"/>
              <a:gd name="connsiteY328" fmla="*/ 6201439 h 6386516"/>
              <a:gd name="connsiteX329" fmla="*/ 1413179 w 6789110"/>
              <a:gd name="connsiteY329" fmla="*/ 6222612 h 6386516"/>
              <a:gd name="connsiteX330" fmla="*/ 1459374 w 6789110"/>
              <a:gd name="connsiteY330" fmla="*/ 6197590 h 6386516"/>
              <a:gd name="connsiteX331" fmla="*/ 1459374 w 6789110"/>
              <a:gd name="connsiteY331" fmla="*/ 6220687 h 6386516"/>
              <a:gd name="connsiteX332" fmla="*/ 1426653 w 6789110"/>
              <a:gd name="connsiteY332" fmla="*/ 6315002 h 6386516"/>
              <a:gd name="connsiteX333" fmla="*/ 1467073 w 6789110"/>
              <a:gd name="connsiteY333" fmla="*/ 6224537 h 6386516"/>
              <a:gd name="connsiteX334" fmla="*/ 1472848 w 6789110"/>
              <a:gd name="connsiteY334" fmla="*/ 6322701 h 6386516"/>
              <a:gd name="connsiteX335" fmla="*/ 1486322 w 6789110"/>
              <a:gd name="connsiteY335" fmla="*/ 6264958 h 6386516"/>
              <a:gd name="connsiteX336" fmla="*/ 1501719 w 6789110"/>
              <a:gd name="connsiteY336" fmla="*/ 6299604 h 6386516"/>
              <a:gd name="connsiteX337" fmla="*/ 1492095 w 6789110"/>
              <a:gd name="connsiteY337" fmla="*/ 6241860 h 6386516"/>
              <a:gd name="connsiteX338" fmla="*/ 1515194 w 6789110"/>
              <a:gd name="connsiteY338" fmla="*/ 6257259 h 6386516"/>
              <a:gd name="connsiteX339" fmla="*/ 1530592 w 6789110"/>
              <a:gd name="connsiteY339" fmla="*/ 6303453 h 6386516"/>
              <a:gd name="connsiteX340" fmla="*/ 1528667 w 6789110"/>
              <a:gd name="connsiteY340" fmla="*/ 6307303 h 6386516"/>
              <a:gd name="connsiteX341" fmla="*/ 1544066 w 6789110"/>
              <a:gd name="connsiteY341" fmla="*/ 6338099 h 6386516"/>
              <a:gd name="connsiteX342" fmla="*/ 1549840 w 6789110"/>
              <a:gd name="connsiteY342" fmla="*/ 6349648 h 6386516"/>
              <a:gd name="connsiteX343" fmla="*/ 1547915 w 6789110"/>
              <a:gd name="connsiteY343" fmla="*/ 6374670 h 6386516"/>
              <a:gd name="connsiteX344" fmla="*/ 1532518 w 6789110"/>
              <a:gd name="connsiteY344" fmla="*/ 6386219 h 6386516"/>
              <a:gd name="connsiteX345" fmla="*/ 1472848 w 6789110"/>
              <a:gd name="connsiteY345" fmla="*/ 6384294 h 6386516"/>
              <a:gd name="connsiteX346" fmla="*/ 1449751 w 6789110"/>
              <a:gd name="connsiteY346" fmla="*/ 6384294 h 6386516"/>
              <a:gd name="connsiteX347" fmla="*/ 1393931 w 6789110"/>
              <a:gd name="connsiteY347" fmla="*/ 6297679 h 6386516"/>
              <a:gd name="connsiteX348" fmla="*/ 1405480 w 6789110"/>
              <a:gd name="connsiteY348" fmla="*/ 6291905 h 6386516"/>
              <a:gd name="connsiteX349" fmla="*/ 1411254 w 6789110"/>
              <a:gd name="connsiteY349" fmla="*/ 6291905 h 6386516"/>
              <a:gd name="connsiteX350" fmla="*/ 1407405 w 6789110"/>
              <a:gd name="connsiteY350" fmla="*/ 6289980 h 6386516"/>
              <a:gd name="connsiteX351" fmla="*/ 1392006 w 6789110"/>
              <a:gd name="connsiteY351" fmla="*/ 6297679 h 6386516"/>
              <a:gd name="connsiteX352" fmla="*/ 1370834 w 6789110"/>
              <a:gd name="connsiteY352" fmla="*/ 6239935 h 6386516"/>
              <a:gd name="connsiteX353" fmla="*/ 1365059 w 6789110"/>
              <a:gd name="connsiteY353" fmla="*/ 6195665 h 6386516"/>
              <a:gd name="connsiteX354" fmla="*/ 1392006 w 6789110"/>
              <a:gd name="connsiteY354" fmla="*/ 6145621 h 6386516"/>
              <a:gd name="connsiteX355" fmla="*/ 1411254 w 6789110"/>
              <a:gd name="connsiteY355" fmla="*/ 6091727 h 6386516"/>
              <a:gd name="connsiteX356" fmla="*/ 1413179 w 6789110"/>
              <a:gd name="connsiteY356" fmla="*/ 6089802 h 6386516"/>
              <a:gd name="connsiteX357" fmla="*/ 1946346 w 6789110"/>
              <a:gd name="connsiteY357" fmla="*/ 6084029 h 6386516"/>
              <a:gd name="connsiteX358" fmla="*/ 1954045 w 6789110"/>
              <a:gd name="connsiteY358" fmla="*/ 6085953 h 6386516"/>
              <a:gd name="connsiteX359" fmla="*/ 1954045 w 6789110"/>
              <a:gd name="connsiteY359" fmla="*/ 6087878 h 6386516"/>
              <a:gd name="connsiteX360" fmla="*/ 1946346 w 6789110"/>
              <a:gd name="connsiteY360" fmla="*/ 6087878 h 6386516"/>
              <a:gd name="connsiteX361" fmla="*/ 1946346 w 6789110"/>
              <a:gd name="connsiteY361" fmla="*/ 6084029 h 6386516"/>
              <a:gd name="connsiteX362" fmla="*/ 1992541 w 6789110"/>
              <a:gd name="connsiteY362" fmla="*/ 6080179 h 6386516"/>
              <a:gd name="connsiteX363" fmla="*/ 1986767 w 6789110"/>
              <a:gd name="connsiteY363" fmla="*/ 6093653 h 6386516"/>
              <a:gd name="connsiteX364" fmla="*/ 1984842 w 6789110"/>
              <a:gd name="connsiteY364" fmla="*/ 6089803 h 6386516"/>
              <a:gd name="connsiteX365" fmla="*/ 1986767 w 6789110"/>
              <a:gd name="connsiteY365" fmla="*/ 6082104 h 6386516"/>
              <a:gd name="connsiteX366" fmla="*/ 1992541 w 6789110"/>
              <a:gd name="connsiteY366" fmla="*/ 6080179 h 6386516"/>
              <a:gd name="connsiteX367" fmla="*/ 1884752 w 6789110"/>
              <a:gd name="connsiteY367" fmla="*/ 6080178 h 6386516"/>
              <a:gd name="connsiteX368" fmla="*/ 1934797 w 6789110"/>
              <a:gd name="connsiteY368" fmla="*/ 6084028 h 6386516"/>
              <a:gd name="connsiteX369" fmla="*/ 1936722 w 6789110"/>
              <a:gd name="connsiteY369" fmla="*/ 6087878 h 6386516"/>
              <a:gd name="connsiteX370" fmla="*/ 1915548 w 6789110"/>
              <a:gd name="connsiteY370" fmla="*/ 6097502 h 6386516"/>
              <a:gd name="connsiteX371" fmla="*/ 1923248 w 6789110"/>
              <a:gd name="connsiteY371" fmla="*/ 6105201 h 6386516"/>
              <a:gd name="connsiteX372" fmla="*/ 1934797 w 6789110"/>
              <a:gd name="connsiteY372" fmla="*/ 6101352 h 6386516"/>
              <a:gd name="connsiteX373" fmla="*/ 1940572 w 6789110"/>
              <a:gd name="connsiteY373" fmla="*/ 6109051 h 6386516"/>
              <a:gd name="connsiteX374" fmla="*/ 1942497 w 6789110"/>
              <a:gd name="connsiteY374" fmla="*/ 6137923 h 6386516"/>
              <a:gd name="connsiteX375" fmla="*/ 1911699 w 6789110"/>
              <a:gd name="connsiteY375" fmla="*/ 6130224 h 6386516"/>
              <a:gd name="connsiteX376" fmla="*/ 1888602 w 6789110"/>
              <a:gd name="connsiteY376" fmla="*/ 6120600 h 6386516"/>
              <a:gd name="connsiteX377" fmla="*/ 1884752 w 6789110"/>
              <a:gd name="connsiteY377" fmla="*/ 6080178 h 6386516"/>
              <a:gd name="connsiteX378" fmla="*/ 1422803 w 6789110"/>
              <a:gd name="connsiteY378" fmla="*/ 6074405 h 6386516"/>
              <a:gd name="connsiteX379" fmla="*/ 1426653 w 6789110"/>
              <a:gd name="connsiteY379" fmla="*/ 6076329 h 6386516"/>
              <a:gd name="connsiteX380" fmla="*/ 1417028 w 6789110"/>
              <a:gd name="connsiteY380" fmla="*/ 6084029 h 6386516"/>
              <a:gd name="connsiteX381" fmla="*/ 1422803 w 6789110"/>
              <a:gd name="connsiteY381" fmla="*/ 6074405 h 6386516"/>
              <a:gd name="connsiteX382" fmla="*/ 2007939 w 6789110"/>
              <a:gd name="connsiteY382" fmla="*/ 6074404 h 6386516"/>
              <a:gd name="connsiteX383" fmla="*/ 2009863 w 6789110"/>
              <a:gd name="connsiteY383" fmla="*/ 6074404 h 6386516"/>
              <a:gd name="connsiteX384" fmla="*/ 2013713 w 6789110"/>
              <a:gd name="connsiteY384" fmla="*/ 6078254 h 6386516"/>
              <a:gd name="connsiteX385" fmla="*/ 2015638 w 6789110"/>
              <a:gd name="connsiteY385" fmla="*/ 6091728 h 6386516"/>
              <a:gd name="connsiteX386" fmla="*/ 2006013 w 6789110"/>
              <a:gd name="connsiteY386" fmla="*/ 6107126 h 6386516"/>
              <a:gd name="connsiteX387" fmla="*/ 1998314 w 6789110"/>
              <a:gd name="connsiteY387" fmla="*/ 6103277 h 6386516"/>
              <a:gd name="connsiteX388" fmla="*/ 2007939 w 6789110"/>
              <a:gd name="connsiteY388" fmla="*/ 6074404 h 6386516"/>
              <a:gd name="connsiteX389" fmla="*/ 1844331 w 6789110"/>
              <a:gd name="connsiteY389" fmla="*/ 6072479 h 6386516"/>
              <a:gd name="connsiteX390" fmla="*/ 1873204 w 6789110"/>
              <a:gd name="connsiteY390" fmla="*/ 6074405 h 6386516"/>
              <a:gd name="connsiteX391" fmla="*/ 1878978 w 6789110"/>
              <a:gd name="connsiteY391" fmla="*/ 6076329 h 6386516"/>
              <a:gd name="connsiteX392" fmla="*/ 1878978 w 6789110"/>
              <a:gd name="connsiteY392" fmla="*/ 6082104 h 6386516"/>
              <a:gd name="connsiteX393" fmla="*/ 1873204 w 6789110"/>
              <a:gd name="connsiteY393" fmla="*/ 6087878 h 6386516"/>
              <a:gd name="connsiteX394" fmla="*/ 1865504 w 6789110"/>
              <a:gd name="connsiteY394" fmla="*/ 6080179 h 6386516"/>
              <a:gd name="connsiteX395" fmla="*/ 1863579 w 6789110"/>
              <a:gd name="connsiteY395" fmla="*/ 6085953 h 6386516"/>
              <a:gd name="connsiteX396" fmla="*/ 1853955 w 6789110"/>
              <a:gd name="connsiteY396" fmla="*/ 6095577 h 6386516"/>
              <a:gd name="connsiteX397" fmla="*/ 1871278 w 6789110"/>
              <a:gd name="connsiteY397" fmla="*/ 6105201 h 6386516"/>
              <a:gd name="connsiteX398" fmla="*/ 1863579 w 6789110"/>
              <a:gd name="connsiteY398" fmla="*/ 6105201 h 6386516"/>
              <a:gd name="connsiteX399" fmla="*/ 1844331 w 6789110"/>
              <a:gd name="connsiteY399" fmla="*/ 6093653 h 6386516"/>
              <a:gd name="connsiteX400" fmla="*/ 1844331 w 6789110"/>
              <a:gd name="connsiteY400" fmla="*/ 6072479 h 6386516"/>
              <a:gd name="connsiteX401" fmla="*/ 1522893 w 6789110"/>
              <a:gd name="connsiteY401" fmla="*/ 6064781 h 6386516"/>
              <a:gd name="connsiteX402" fmla="*/ 1528667 w 6789110"/>
              <a:gd name="connsiteY402" fmla="*/ 6080179 h 6386516"/>
              <a:gd name="connsiteX403" fmla="*/ 1520968 w 6789110"/>
              <a:gd name="connsiteY403" fmla="*/ 6074405 h 6386516"/>
              <a:gd name="connsiteX404" fmla="*/ 1522893 w 6789110"/>
              <a:gd name="connsiteY404" fmla="*/ 6064781 h 6386516"/>
              <a:gd name="connsiteX405" fmla="*/ 1428578 w 6789110"/>
              <a:gd name="connsiteY405" fmla="*/ 6064781 h 6386516"/>
              <a:gd name="connsiteX406" fmla="*/ 1432427 w 6789110"/>
              <a:gd name="connsiteY406" fmla="*/ 6070555 h 6386516"/>
              <a:gd name="connsiteX407" fmla="*/ 1424728 w 6789110"/>
              <a:gd name="connsiteY407" fmla="*/ 6068630 h 6386516"/>
              <a:gd name="connsiteX408" fmla="*/ 1428578 w 6789110"/>
              <a:gd name="connsiteY408" fmla="*/ 6064781 h 6386516"/>
              <a:gd name="connsiteX409" fmla="*/ 1366984 w 6789110"/>
              <a:gd name="connsiteY409" fmla="*/ 6064780 h 6386516"/>
              <a:gd name="connsiteX410" fmla="*/ 1395857 w 6789110"/>
              <a:gd name="connsiteY410" fmla="*/ 6068629 h 6386516"/>
              <a:gd name="connsiteX411" fmla="*/ 1390083 w 6789110"/>
              <a:gd name="connsiteY411" fmla="*/ 6078253 h 6386516"/>
              <a:gd name="connsiteX412" fmla="*/ 1382383 w 6789110"/>
              <a:gd name="connsiteY412" fmla="*/ 6074404 h 6386516"/>
              <a:gd name="connsiteX413" fmla="*/ 1380459 w 6789110"/>
              <a:gd name="connsiteY413" fmla="*/ 6105200 h 6386516"/>
              <a:gd name="connsiteX414" fmla="*/ 1380459 w 6789110"/>
              <a:gd name="connsiteY414" fmla="*/ 6112900 h 6386516"/>
              <a:gd name="connsiteX415" fmla="*/ 1357360 w 6789110"/>
              <a:gd name="connsiteY415" fmla="*/ 6168718 h 6386516"/>
              <a:gd name="connsiteX416" fmla="*/ 1351586 w 6789110"/>
              <a:gd name="connsiteY416" fmla="*/ 6139847 h 6386516"/>
              <a:gd name="connsiteX417" fmla="*/ 1359286 w 6789110"/>
              <a:gd name="connsiteY417" fmla="*/ 6093652 h 6386516"/>
              <a:gd name="connsiteX418" fmla="*/ 1366984 w 6789110"/>
              <a:gd name="connsiteY418" fmla="*/ 6064780 h 6386516"/>
              <a:gd name="connsiteX419" fmla="*/ 1977142 w 6789110"/>
              <a:gd name="connsiteY419" fmla="*/ 6055157 h 6386516"/>
              <a:gd name="connsiteX420" fmla="*/ 1977142 w 6789110"/>
              <a:gd name="connsiteY420" fmla="*/ 6064781 h 6386516"/>
              <a:gd name="connsiteX421" fmla="*/ 1944420 w 6789110"/>
              <a:gd name="connsiteY421" fmla="*/ 6064781 h 6386516"/>
              <a:gd name="connsiteX422" fmla="*/ 1977142 w 6789110"/>
              <a:gd name="connsiteY422" fmla="*/ 6055157 h 6386516"/>
              <a:gd name="connsiteX423" fmla="*/ 1877054 w 6789110"/>
              <a:gd name="connsiteY423" fmla="*/ 6049382 h 6386516"/>
              <a:gd name="connsiteX424" fmla="*/ 1877054 w 6789110"/>
              <a:gd name="connsiteY424" fmla="*/ 6055157 h 6386516"/>
              <a:gd name="connsiteX425" fmla="*/ 1867429 w 6789110"/>
              <a:gd name="connsiteY425" fmla="*/ 6051307 h 6386516"/>
              <a:gd name="connsiteX426" fmla="*/ 1877054 w 6789110"/>
              <a:gd name="connsiteY426" fmla="*/ 6049382 h 6386516"/>
              <a:gd name="connsiteX427" fmla="*/ 1488245 w 6789110"/>
              <a:gd name="connsiteY427" fmla="*/ 6035908 h 6386516"/>
              <a:gd name="connsiteX428" fmla="*/ 1522893 w 6789110"/>
              <a:gd name="connsiteY428" fmla="*/ 6053232 h 6386516"/>
              <a:gd name="connsiteX429" fmla="*/ 1519043 w 6789110"/>
              <a:gd name="connsiteY429" fmla="*/ 6072480 h 6386516"/>
              <a:gd name="connsiteX430" fmla="*/ 1501719 w 6789110"/>
              <a:gd name="connsiteY430" fmla="*/ 6064781 h 6386516"/>
              <a:gd name="connsiteX431" fmla="*/ 1497869 w 6789110"/>
              <a:gd name="connsiteY431" fmla="*/ 6055157 h 6386516"/>
              <a:gd name="connsiteX432" fmla="*/ 1490171 w 6789110"/>
              <a:gd name="connsiteY432" fmla="*/ 6057081 h 6386516"/>
              <a:gd name="connsiteX433" fmla="*/ 1494020 w 6789110"/>
              <a:gd name="connsiteY433" fmla="*/ 6051307 h 6386516"/>
              <a:gd name="connsiteX434" fmla="*/ 1482471 w 6789110"/>
              <a:gd name="connsiteY434" fmla="*/ 6045533 h 6386516"/>
              <a:gd name="connsiteX435" fmla="*/ 1488245 w 6789110"/>
              <a:gd name="connsiteY435" fmla="*/ 6035908 h 6386516"/>
              <a:gd name="connsiteX436" fmla="*/ 1465149 w 6789110"/>
              <a:gd name="connsiteY436" fmla="*/ 6030134 h 6386516"/>
              <a:gd name="connsiteX437" fmla="*/ 1476697 w 6789110"/>
              <a:gd name="connsiteY437" fmla="*/ 6047457 h 6386516"/>
              <a:gd name="connsiteX438" fmla="*/ 1472848 w 6789110"/>
              <a:gd name="connsiteY438" fmla="*/ 6051307 h 6386516"/>
              <a:gd name="connsiteX439" fmla="*/ 1467072 w 6789110"/>
              <a:gd name="connsiteY439" fmla="*/ 6049382 h 6386516"/>
              <a:gd name="connsiteX440" fmla="*/ 1461298 w 6789110"/>
              <a:gd name="connsiteY440" fmla="*/ 6043608 h 6386516"/>
              <a:gd name="connsiteX441" fmla="*/ 1465149 w 6789110"/>
              <a:gd name="connsiteY441" fmla="*/ 6030134 h 6386516"/>
              <a:gd name="connsiteX442" fmla="*/ 1499794 w 6789110"/>
              <a:gd name="connsiteY442" fmla="*/ 6028210 h 6386516"/>
              <a:gd name="connsiteX443" fmla="*/ 1503644 w 6789110"/>
              <a:gd name="connsiteY443" fmla="*/ 6041684 h 6386516"/>
              <a:gd name="connsiteX444" fmla="*/ 1490171 w 6789110"/>
              <a:gd name="connsiteY444" fmla="*/ 6035910 h 6386516"/>
              <a:gd name="connsiteX445" fmla="*/ 1499794 w 6789110"/>
              <a:gd name="connsiteY445" fmla="*/ 6028210 h 6386516"/>
              <a:gd name="connsiteX446" fmla="*/ 1384306 w 6789110"/>
              <a:gd name="connsiteY446" fmla="*/ 6026285 h 6386516"/>
              <a:gd name="connsiteX447" fmla="*/ 1388157 w 6789110"/>
              <a:gd name="connsiteY447" fmla="*/ 6032059 h 6386516"/>
              <a:gd name="connsiteX448" fmla="*/ 1390081 w 6789110"/>
              <a:gd name="connsiteY448" fmla="*/ 6035909 h 6386516"/>
              <a:gd name="connsiteX449" fmla="*/ 1380458 w 6789110"/>
              <a:gd name="connsiteY449" fmla="*/ 6032059 h 6386516"/>
              <a:gd name="connsiteX450" fmla="*/ 1380458 w 6789110"/>
              <a:gd name="connsiteY450" fmla="*/ 6030134 h 6386516"/>
              <a:gd name="connsiteX451" fmla="*/ 1384306 w 6789110"/>
              <a:gd name="connsiteY451" fmla="*/ 6026285 h 6386516"/>
              <a:gd name="connsiteX452" fmla="*/ 1944420 w 6789110"/>
              <a:gd name="connsiteY452" fmla="*/ 6024360 h 6386516"/>
              <a:gd name="connsiteX453" fmla="*/ 1975217 w 6789110"/>
              <a:gd name="connsiteY453" fmla="*/ 6030134 h 6386516"/>
              <a:gd name="connsiteX454" fmla="*/ 1975217 w 6789110"/>
              <a:gd name="connsiteY454" fmla="*/ 6033984 h 6386516"/>
              <a:gd name="connsiteX455" fmla="*/ 1942495 w 6789110"/>
              <a:gd name="connsiteY455" fmla="*/ 6051307 h 6386516"/>
              <a:gd name="connsiteX456" fmla="*/ 1942495 w 6789110"/>
              <a:gd name="connsiteY456" fmla="*/ 6035909 h 6386516"/>
              <a:gd name="connsiteX457" fmla="*/ 1946345 w 6789110"/>
              <a:gd name="connsiteY457" fmla="*/ 6032059 h 6386516"/>
              <a:gd name="connsiteX458" fmla="*/ 1944420 w 6789110"/>
              <a:gd name="connsiteY458" fmla="*/ 6024360 h 6386516"/>
              <a:gd name="connsiteX459" fmla="*/ 1461299 w 6789110"/>
              <a:gd name="connsiteY459" fmla="*/ 6022435 h 6386516"/>
              <a:gd name="connsiteX460" fmla="*/ 1461299 w 6789110"/>
              <a:gd name="connsiteY460" fmla="*/ 6024360 h 6386516"/>
              <a:gd name="connsiteX461" fmla="*/ 1457450 w 6789110"/>
              <a:gd name="connsiteY461" fmla="*/ 6024360 h 6386516"/>
              <a:gd name="connsiteX462" fmla="*/ 1538291 w 6789110"/>
              <a:gd name="connsiteY462" fmla="*/ 6020511 h 6386516"/>
              <a:gd name="connsiteX463" fmla="*/ 1542140 w 6789110"/>
              <a:gd name="connsiteY463" fmla="*/ 6032060 h 6386516"/>
              <a:gd name="connsiteX464" fmla="*/ 1536366 w 6789110"/>
              <a:gd name="connsiteY464" fmla="*/ 6032060 h 6386516"/>
              <a:gd name="connsiteX465" fmla="*/ 1538291 w 6789110"/>
              <a:gd name="connsiteY465" fmla="*/ 6020511 h 6386516"/>
              <a:gd name="connsiteX466" fmla="*/ 1413179 w 6789110"/>
              <a:gd name="connsiteY466" fmla="*/ 6016661 h 6386516"/>
              <a:gd name="connsiteX467" fmla="*/ 1413179 w 6789110"/>
              <a:gd name="connsiteY467" fmla="*/ 6022435 h 6386516"/>
              <a:gd name="connsiteX468" fmla="*/ 1409330 w 6789110"/>
              <a:gd name="connsiteY468" fmla="*/ 6018585 h 6386516"/>
              <a:gd name="connsiteX469" fmla="*/ 1413179 w 6789110"/>
              <a:gd name="connsiteY469" fmla="*/ 6016661 h 6386516"/>
              <a:gd name="connsiteX470" fmla="*/ 1863581 w 6789110"/>
              <a:gd name="connsiteY470" fmla="*/ 6005111 h 6386516"/>
              <a:gd name="connsiteX471" fmla="*/ 1873204 w 6789110"/>
              <a:gd name="connsiteY471" fmla="*/ 6014736 h 6386516"/>
              <a:gd name="connsiteX472" fmla="*/ 1875129 w 6789110"/>
              <a:gd name="connsiteY472" fmla="*/ 6033984 h 6386516"/>
              <a:gd name="connsiteX473" fmla="*/ 1853955 w 6789110"/>
              <a:gd name="connsiteY473" fmla="*/ 6037833 h 6386516"/>
              <a:gd name="connsiteX474" fmla="*/ 1848181 w 6789110"/>
              <a:gd name="connsiteY474" fmla="*/ 6041683 h 6386516"/>
              <a:gd name="connsiteX475" fmla="*/ 1852031 w 6789110"/>
              <a:gd name="connsiteY475" fmla="*/ 6012811 h 6386516"/>
              <a:gd name="connsiteX476" fmla="*/ 1863581 w 6789110"/>
              <a:gd name="connsiteY476" fmla="*/ 6005111 h 6386516"/>
              <a:gd name="connsiteX477" fmla="*/ 2002164 w 6789110"/>
              <a:gd name="connsiteY477" fmla="*/ 5997413 h 6386516"/>
              <a:gd name="connsiteX478" fmla="*/ 2004089 w 6789110"/>
              <a:gd name="connsiteY478" fmla="*/ 5999337 h 6386516"/>
              <a:gd name="connsiteX479" fmla="*/ 2002164 w 6789110"/>
              <a:gd name="connsiteY479" fmla="*/ 6016661 h 6386516"/>
              <a:gd name="connsiteX480" fmla="*/ 1994466 w 6789110"/>
              <a:gd name="connsiteY480" fmla="*/ 6014736 h 6386516"/>
              <a:gd name="connsiteX481" fmla="*/ 2000239 w 6789110"/>
              <a:gd name="connsiteY481" fmla="*/ 6001262 h 6386516"/>
              <a:gd name="connsiteX482" fmla="*/ 1998314 w 6789110"/>
              <a:gd name="connsiteY482" fmla="*/ 5999337 h 6386516"/>
              <a:gd name="connsiteX483" fmla="*/ 2002164 w 6789110"/>
              <a:gd name="connsiteY483" fmla="*/ 5997413 h 6386516"/>
              <a:gd name="connsiteX484" fmla="*/ 1875128 w 6789110"/>
              <a:gd name="connsiteY484" fmla="*/ 5995489 h 6386516"/>
              <a:gd name="connsiteX485" fmla="*/ 1873203 w 6789110"/>
              <a:gd name="connsiteY485" fmla="*/ 6007038 h 6386516"/>
              <a:gd name="connsiteX486" fmla="*/ 1865504 w 6789110"/>
              <a:gd name="connsiteY486" fmla="*/ 6005113 h 6386516"/>
              <a:gd name="connsiteX487" fmla="*/ 1875128 w 6789110"/>
              <a:gd name="connsiteY487" fmla="*/ 5995489 h 6386516"/>
              <a:gd name="connsiteX488" fmla="*/ 1451674 w 6789110"/>
              <a:gd name="connsiteY488" fmla="*/ 5995489 h 6386516"/>
              <a:gd name="connsiteX489" fmla="*/ 1455525 w 6789110"/>
              <a:gd name="connsiteY489" fmla="*/ 6010887 h 6386516"/>
              <a:gd name="connsiteX490" fmla="*/ 1447826 w 6789110"/>
              <a:gd name="connsiteY490" fmla="*/ 6012812 h 6386516"/>
              <a:gd name="connsiteX491" fmla="*/ 1445900 w 6789110"/>
              <a:gd name="connsiteY491" fmla="*/ 6007038 h 6386516"/>
              <a:gd name="connsiteX492" fmla="*/ 1451674 w 6789110"/>
              <a:gd name="connsiteY492" fmla="*/ 5995489 h 6386516"/>
              <a:gd name="connsiteX493" fmla="*/ 1501719 w 6789110"/>
              <a:gd name="connsiteY493" fmla="*/ 5993564 h 6386516"/>
              <a:gd name="connsiteX494" fmla="*/ 1511344 w 6789110"/>
              <a:gd name="connsiteY494" fmla="*/ 6016662 h 6386516"/>
              <a:gd name="connsiteX495" fmla="*/ 1507495 w 6789110"/>
              <a:gd name="connsiteY495" fmla="*/ 6016662 h 6386516"/>
              <a:gd name="connsiteX496" fmla="*/ 1499794 w 6789110"/>
              <a:gd name="connsiteY496" fmla="*/ 6008962 h 6386516"/>
              <a:gd name="connsiteX497" fmla="*/ 1497870 w 6789110"/>
              <a:gd name="connsiteY497" fmla="*/ 6012812 h 6386516"/>
              <a:gd name="connsiteX498" fmla="*/ 1482471 w 6789110"/>
              <a:gd name="connsiteY498" fmla="*/ 6014737 h 6386516"/>
              <a:gd name="connsiteX499" fmla="*/ 1482471 w 6789110"/>
              <a:gd name="connsiteY499" fmla="*/ 6010887 h 6386516"/>
              <a:gd name="connsiteX500" fmla="*/ 1484396 w 6789110"/>
              <a:gd name="connsiteY500" fmla="*/ 6005113 h 6386516"/>
              <a:gd name="connsiteX501" fmla="*/ 1484396 w 6789110"/>
              <a:gd name="connsiteY501" fmla="*/ 6003188 h 6386516"/>
              <a:gd name="connsiteX502" fmla="*/ 1501719 w 6789110"/>
              <a:gd name="connsiteY502" fmla="*/ 5993564 h 6386516"/>
              <a:gd name="connsiteX503" fmla="*/ 1472848 w 6789110"/>
              <a:gd name="connsiteY503" fmla="*/ 5989714 h 6386516"/>
              <a:gd name="connsiteX504" fmla="*/ 1476698 w 6789110"/>
              <a:gd name="connsiteY504" fmla="*/ 5989714 h 6386516"/>
              <a:gd name="connsiteX505" fmla="*/ 1474773 w 6789110"/>
              <a:gd name="connsiteY505" fmla="*/ 5993564 h 6386516"/>
              <a:gd name="connsiteX506" fmla="*/ 1472848 w 6789110"/>
              <a:gd name="connsiteY506" fmla="*/ 5989714 h 6386516"/>
              <a:gd name="connsiteX507" fmla="*/ 1407404 w 6789110"/>
              <a:gd name="connsiteY507" fmla="*/ 5987789 h 6386516"/>
              <a:gd name="connsiteX508" fmla="*/ 1417029 w 6789110"/>
              <a:gd name="connsiteY508" fmla="*/ 5989713 h 6386516"/>
              <a:gd name="connsiteX509" fmla="*/ 1413180 w 6789110"/>
              <a:gd name="connsiteY509" fmla="*/ 6010886 h 6386516"/>
              <a:gd name="connsiteX510" fmla="*/ 1407404 w 6789110"/>
              <a:gd name="connsiteY510" fmla="*/ 5987789 h 6386516"/>
              <a:gd name="connsiteX511" fmla="*/ 1948270 w 6789110"/>
              <a:gd name="connsiteY511" fmla="*/ 5982014 h 6386516"/>
              <a:gd name="connsiteX512" fmla="*/ 1982918 w 6789110"/>
              <a:gd name="connsiteY512" fmla="*/ 5995489 h 6386516"/>
              <a:gd name="connsiteX513" fmla="*/ 1979068 w 6789110"/>
              <a:gd name="connsiteY513" fmla="*/ 6012812 h 6386516"/>
              <a:gd name="connsiteX514" fmla="*/ 1946345 w 6789110"/>
              <a:gd name="connsiteY514" fmla="*/ 6014737 h 6386516"/>
              <a:gd name="connsiteX515" fmla="*/ 1948270 w 6789110"/>
              <a:gd name="connsiteY515" fmla="*/ 5993564 h 6386516"/>
              <a:gd name="connsiteX516" fmla="*/ 1957895 w 6789110"/>
              <a:gd name="connsiteY516" fmla="*/ 5987790 h 6386516"/>
              <a:gd name="connsiteX517" fmla="*/ 1948270 w 6789110"/>
              <a:gd name="connsiteY517" fmla="*/ 5987790 h 6386516"/>
              <a:gd name="connsiteX518" fmla="*/ 1948270 w 6789110"/>
              <a:gd name="connsiteY518" fmla="*/ 5982014 h 6386516"/>
              <a:gd name="connsiteX519" fmla="*/ 1393931 w 6789110"/>
              <a:gd name="connsiteY519" fmla="*/ 5978166 h 6386516"/>
              <a:gd name="connsiteX520" fmla="*/ 1395856 w 6789110"/>
              <a:gd name="connsiteY520" fmla="*/ 5980090 h 6386516"/>
              <a:gd name="connsiteX521" fmla="*/ 1403556 w 6789110"/>
              <a:gd name="connsiteY521" fmla="*/ 5999338 h 6386516"/>
              <a:gd name="connsiteX522" fmla="*/ 1399705 w 6789110"/>
              <a:gd name="connsiteY522" fmla="*/ 5999338 h 6386516"/>
              <a:gd name="connsiteX523" fmla="*/ 1397782 w 6789110"/>
              <a:gd name="connsiteY523" fmla="*/ 6003188 h 6386516"/>
              <a:gd name="connsiteX524" fmla="*/ 1393931 w 6789110"/>
              <a:gd name="connsiteY524" fmla="*/ 5989714 h 6386516"/>
              <a:gd name="connsiteX525" fmla="*/ 1393931 w 6789110"/>
              <a:gd name="connsiteY525" fmla="*/ 5978166 h 6386516"/>
              <a:gd name="connsiteX526" fmla="*/ 1875129 w 6789110"/>
              <a:gd name="connsiteY526" fmla="*/ 5972391 h 6386516"/>
              <a:gd name="connsiteX527" fmla="*/ 1875129 w 6789110"/>
              <a:gd name="connsiteY527" fmla="*/ 5978166 h 6386516"/>
              <a:gd name="connsiteX528" fmla="*/ 1853955 w 6789110"/>
              <a:gd name="connsiteY528" fmla="*/ 5997414 h 6386516"/>
              <a:gd name="connsiteX529" fmla="*/ 1850106 w 6789110"/>
              <a:gd name="connsiteY529" fmla="*/ 5976241 h 6386516"/>
              <a:gd name="connsiteX530" fmla="*/ 1875129 w 6789110"/>
              <a:gd name="connsiteY530" fmla="*/ 5972391 h 6386516"/>
              <a:gd name="connsiteX531" fmla="*/ 1927098 w 6789110"/>
              <a:gd name="connsiteY531" fmla="*/ 5968541 h 6386516"/>
              <a:gd name="connsiteX532" fmla="*/ 1936722 w 6789110"/>
              <a:gd name="connsiteY532" fmla="*/ 5976240 h 6386516"/>
              <a:gd name="connsiteX533" fmla="*/ 1934797 w 6789110"/>
              <a:gd name="connsiteY533" fmla="*/ 6018585 h 6386516"/>
              <a:gd name="connsiteX534" fmla="*/ 1929022 w 6789110"/>
              <a:gd name="connsiteY534" fmla="*/ 6022434 h 6386516"/>
              <a:gd name="connsiteX535" fmla="*/ 1932872 w 6789110"/>
              <a:gd name="connsiteY535" fmla="*/ 6028208 h 6386516"/>
              <a:gd name="connsiteX536" fmla="*/ 1932872 w 6789110"/>
              <a:gd name="connsiteY536" fmla="*/ 6055156 h 6386516"/>
              <a:gd name="connsiteX537" fmla="*/ 1917473 w 6789110"/>
              <a:gd name="connsiteY537" fmla="*/ 6066704 h 6386516"/>
              <a:gd name="connsiteX538" fmla="*/ 1886676 w 6789110"/>
              <a:gd name="connsiteY538" fmla="*/ 6055156 h 6386516"/>
              <a:gd name="connsiteX539" fmla="*/ 1886676 w 6789110"/>
              <a:gd name="connsiteY539" fmla="*/ 6049381 h 6386516"/>
              <a:gd name="connsiteX540" fmla="*/ 1882826 w 6789110"/>
              <a:gd name="connsiteY540" fmla="*/ 6045532 h 6386516"/>
              <a:gd name="connsiteX541" fmla="*/ 1923248 w 6789110"/>
              <a:gd name="connsiteY541" fmla="*/ 6003186 h 6386516"/>
              <a:gd name="connsiteX542" fmla="*/ 1880902 w 6789110"/>
              <a:gd name="connsiteY542" fmla="*/ 6032058 h 6386516"/>
              <a:gd name="connsiteX543" fmla="*/ 1878977 w 6789110"/>
              <a:gd name="connsiteY543" fmla="*/ 6014735 h 6386516"/>
              <a:gd name="connsiteX544" fmla="*/ 1880902 w 6789110"/>
              <a:gd name="connsiteY544" fmla="*/ 5989713 h 6386516"/>
              <a:gd name="connsiteX545" fmla="*/ 1927098 w 6789110"/>
              <a:gd name="connsiteY545" fmla="*/ 5968541 h 6386516"/>
              <a:gd name="connsiteX546" fmla="*/ 1982916 w 6789110"/>
              <a:gd name="connsiteY546" fmla="*/ 5964692 h 6386516"/>
              <a:gd name="connsiteX547" fmla="*/ 1988692 w 6789110"/>
              <a:gd name="connsiteY547" fmla="*/ 5983940 h 6386516"/>
              <a:gd name="connsiteX548" fmla="*/ 1952119 w 6789110"/>
              <a:gd name="connsiteY548" fmla="*/ 5970466 h 6386516"/>
              <a:gd name="connsiteX549" fmla="*/ 1963669 w 6789110"/>
              <a:gd name="connsiteY549" fmla="*/ 5966617 h 6386516"/>
              <a:gd name="connsiteX550" fmla="*/ 1982916 w 6789110"/>
              <a:gd name="connsiteY550" fmla="*/ 5964692 h 6386516"/>
              <a:gd name="connsiteX551" fmla="*/ 1519042 w 6789110"/>
              <a:gd name="connsiteY551" fmla="*/ 5962766 h 6386516"/>
              <a:gd name="connsiteX552" fmla="*/ 1528667 w 6789110"/>
              <a:gd name="connsiteY552" fmla="*/ 5991639 h 6386516"/>
              <a:gd name="connsiteX553" fmla="*/ 1520968 w 6789110"/>
              <a:gd name="connsiteY553" fmla="*/ 6008962 h 6386516"/>
              <a:gd name="connsiteX554" fmla="*/ 1519042 w 6789110"/>
              <a:gd name="connsiteY554" fmla="*/ 6007037 h 6386516"/>
              <a:gd name="connsiteX555" fmla="*/ 1515194 w 6789110"/>
              <a:gd name="connsiteY555" fmla="*/ 5968542 h 6386516"/>
              <a:gd name="connsiteX556" fmla="*/ 1511343 w 6789110"/>
              <a:gd name="connsiteY556" fmla="*/ 5966617 h 6386516"/>
              <a:gd name="connsiteX557" fmla="*/ 1519042 w 6789110"/>
              <a:gd name="connsiteY557" fmla="*/ 5962766 h 6386516"/>
              <a:gd name="connsiteX558" fmla="*/ 1486322 w 6789110"/>
              <a:gd name="connsiteY558" fmla="*/ 5956992 h 6386516"/>
              <a:gd name="connsiteX559" fmla="*/ 1494021 w 6789110"/>
              <a:gd name="connsiteY559" fmla="*/ 5970466 h 6386516"/>
              <a:gd name="connsiteX560" fmla="*/ 1490171 w 6789110"/>
              <a:gd name="connsiteY560" fmla="*/ 5972391 h 6386516"/>
              <a:gd name="connsiteX561" fmla="*/ 1490171 w 6789110"/>
              <a:gd name="connsiteY561" fmla="*/ 5970466 h 6386516"/>
              <a:gd name="connsiteX562" fmla="*/ 1476697 w 6789110"/>
              <a:gd name="connsiteY562" fmla="*/ 5983940 h 6386516"/>
              <a:gd name="connsiteX563" fmla="*/ 1470923 w 6789110"/>
              <a:gd name="connsiteY563" fmla="*/ 5985865 h 6386516"/>
              <a:gd name="connsiteX564" fmla="*/ 1467073 w 6789110"/>
              <a:gd name="connsiteY564" fmla="*/ 5974316 h 6386516"/>
              <a:gd name="connsiteX565" fmla="*/ 1470923 w 6789110"/>
              <a:gd name="connsiteY565" fmla="*/ 5960842 h 6386516"/>
              <a:gd name="connsiteX566" fmla="*/ 1486322 w 6789110"/>
              <a:gd name="connsiteY566" fmla="*/ 5956992 h 6386516"/>
              <a:gd name="connsiteX567" fmla="*/ 1499795 w 6789110"/>
              <a:gd name="connsiteY567" fmla="*/ 5953143 h 6386516"/>
              <a:gd name="connsiteX568" fmla="*/ 1505569 w 6789110"/>
              <a:gd name="connsiteY568" fmla="*/ 5955068 h 6386516"/>
              <a:gd name="connsiteX569" fmla="*/ 1501721 w 6789110"/>
              <a:gd name="connsiteY569" fmla="*/ 5964692 h 6386516"/>
              <a:gd name="connsiteX570" fmla="*/ 1499795 w 6789110"/>
              <a:gd name="connsiteY570" fmla="*/ 5953143 h 6386516"/>
              <a:gd name="connsiteX571" fmla="*/ 1515194 w 6789110"/>
              <a:gd name="connsiteY571" fmla="*/ 5947369 h 6386516"/>
              <a:gd name="connsiteX572" fmla="*/ 1517118 w 6789110"/>
              <a:gd name="connsiteY572" fmla="*/ 5951218 h 6386516"/>
              <a:gd name="connsiteX573" fmla="*/ 1513269 w 6789110"/>
              <a:gd name="connsiteY573" fmla="*/ 5956993 h 6386516"/>
              <a:gd name="connsiteX574" fmla="*/ 1515194 w 6789110"/>
              <a:gd name="connsiteY574" fmla="*/ 5947369 h 6386516"/>
              <a:gd name="connsiteX575" fmla="*/ 1411254 w 6789110"/>
              <a:gd name="connsiteY575" fmla="*/ 5943518 h 6386516"/>
              <a:gd name="connsiteX576" fmla="*/ 1422804 w 6789110"/>
              <a:gd name="connsiteY576" fmla="*/ 5968542 h 6386516"/>
              <a:gd name="connsiteX577" fmla="*/ 1418955 w 6789110"/>
              <a:gd name="connsiteY577" fmla="*/ 5976241 h 6386516"/>
              <a:gd name="connsiteX578" fmla="*/ 1409330 w 6789110"/>
              <a:gd name="connsiteY578" fmla="*/ 5949294 h 6386516"/>
              <a:gd name="connsiteX579" fmla="*/ 1405481 w 6789110"/>
              <a:gd name="connsiteY579" fmla="*/ 5949294 h 6386516"/>
              <a:gd name="connsiteX580" fmla="*/ 1411254 w 6789110"/>
              <a:gd name="connsiteY580" fmla="*/ 5943518 h 6386516"/>
              <a:gd name="connsiteX581" fmla="*/ 1332338 w 6789110"/>
              <a:gd name="connsiteY581" fmla="*/ 5943518 h 6386516"/>
              <a:gd name="connsiteX582" fmla="*/ 1357361 w 6789110"/>
              <a:gd name="connsiteY582" fmla="*/ 5964692 h 6386516"/>
              <a:gd name="connsiteX583" fmla="*/ 1365060 w 6789110"/>
              <a:gd name="connsiteY583" fmla="*/ 5978165 h 6386516"/>
              <a:gd name="connsiteX584" fmla="*/ 1332338 w 6789110"/>
              <a:gd name="connsiteY584" fmla="*/ 5943518 h 6386516"/>
              <a:gd name="connsiteX585" fmla="*/ 1996391 w 6789110"/>
              <a:gd name="connsiteY585" fmla="*/ 5939670 h 6386516"/>
              <a:gd name="connsiteX586" fmla="*/ 1996391 w 6789110"/>
              <a:gd name="connsiteY586" fmla="*/ 5943519 h 6386516"/>
              <a:gd name="connsiteX587" fmla="*/ 1992541 w 6789110"/>
              <a:gd name="connsiteY587" fmla="*/ 5941594 h 6386516"/>
              <a:gd name="connsiteX588" fmla="*/ 1996391 w 6789110"/>
              <a:gd name="connsiteY588" fmla="*/ 5939670 h 6386516"/>
              <a:gd name="connsiteX589" fmla="*/ 2009863 w 6789110"/>
              <a:gd name="connsiteY589" fmla="*/ 5933895 h 6386516"/>
              <a:gd name="connsiteX590" fmla="*/ 2007939 w 6789110"/>
              <a:gd name="connsiteY590" fmla="*/ 5949294 h 6386516"/>
              <a:gd name="connsiteX591" fmla="*/ 2007939 w 6789110"/>
              <a:gd name="connsiteY591" fmla="*/ 5953143 h 6386516"/>
              <a:gd name="connsiteX592" fmla="*/ 2004089 w 6789110"/>
              <a:gd name="connsiteY592" fmla="*/ 5953143 h 6386516"/>
              <a:gd name="connsiteX593" fmla="*/ 2000239 w 6789110"/>
              <a:gd name="connsiteY593" fmla="*/ 5947369 h 6386516"/>
              <a:gd name="connsiteX594" fmla="*/ 2002164 w 6789110"/>
              <a:gd name="connsiteY594" fmla="*/ 5935820 h 6386516"/>
              <a:gd name="connsiteX595" fmla="*/ 2009863 w 6789110"/>
              <a:gd name="connsiteY595" fmla="*/ 5933895 h 6386516"/>
              <a:gd name="connsiteX596" fmla="*/ 1936721 w 6789110"/>
              <a:gd name="connsiteY596" fmla="*/ 5930046 h 6386516"/>
              <a:gd name="connsiteX597" fmla="*/ 1936721 w 6789110"/>
              <a:gd name="connsiteY597" fmla="*/ 5941594 h 6386516"/>
              <a:gd name="connsiteX598" fmla="*/ 1925172 w 6789110"/>
              <a:gd name="connsiteY598" fmla="*/ 5947369 h 6386516"/>
              <a:gd name="connsiteX599" fmla="*/ 1936721 w 6789110"/>
              <a:gd name="connsiteY599" fmla="*/ 5930046 h 6386516"/>
              <a:gd name="connsiteX600" fmla="*/ 1480547 w 6789110"/>
              <a:gd name="connsiteY600" fmla="*/ 5922346 h 6386516"/>
              <a:gd name="connsiteX601" fmla="*/ 1488246 w 6789110"/>
              <a:gd name="connsiteY601" fmla="*/ 5947369 h 6386516"/>
              <a:gd name="connsiteX602" fmla="*/ 1480547 w 6789110"/>
              <a:gd name="connsiteY602" fmla="*/ 5922346 h 6386516"/>
              <a:gd name="connsiteX603" fmla="*/ 2002165 w 6789110"/>
              <a:gd name="connsiteY603" fmla="*/ 5906947 h 6386516"/>
              <a:gd name="connsiteX604" fmla="*/ 1998315 w 6789110"/>
              <a:gd name="connsiteY604" fmla="*/ 5930046 h 6386516"/>
              <a:gd name="connsiteX605" fmla="*/ 1988690 w 6789110"/>
              <a:gd name="connsiteY605" fmla="*/ 5931970 h 6386516"/>
              <a:gd name="connsiteX606" fmla="*/ 1969443 w 6789110"/>
              <a:gd name="connsiteY606" fmla="*/ 5937745 h 6386516"/>
              <a:gd name="connsiteX607" fmla="*/ 1957895 w 6789110"/>
              <a:gd name="connsiteY607" fmla="*/ 5922346 h 6386516"/>
              <a:gd name="connsiteX608" fmla="*/ 1955969 w 6789110"/>
              <a:gd name="connsiteY608" fmla="*/ 5937745 h 6386516"/>
              <a:gd name="connsiteX609" fmla="*/ 1946345 w 6789110"/>
              <a:gd name="connsiteY609" fmla="*/ 5933895 h 6386516"/>
              <a:gd name="connsiteX610" fmla="*/ 1948270 w 6789110"/>
              <a:gd name="connsiteY610" fmla="*/ 5922346 h 6386516"/>
              <a:gd name="connsiteX611" fmla="*/ 2002165 w 6789110"/>
              <a:gd name="connsiteY611" fmla="*/ 5906947 h 6386516"/>
              <a:gd name="connsiteX612" fmla="*/ 1484396 w 6789110"/>
              <a:gd name="connsiteY612" fmla="*/ 5905022 h 6386516"/>
              <a:gd name="connsiteX613" fmla="*/ 1499795 w 6789110"/>
              <a:gd name="connsiteY613" fmla="*/ 5910798 h 6386516"/>
              <a:gd name="connsiteX614" fmla="*/ 1507495 w 6789110"/>
              <a:gd name="connsiteY614" fmla="*/ 5933895 h 6386516"/>
              <a:gd name="connsiteX615" fmla="*/ 1505570 w 6789110"/>
              <a:gd name="connsiteY615" fmla="*/ 5935820 h 6386516"/>
              <a:gd name="connsiteX616" fmla="*/ 1509419 w 6789110"/>
              <a:gd name="connsiteY616" fmla="*/ 5939669 h 6386516"/>
              <a:gd name="connsiteX617" fmla="*/ 1505570 w 6789110"/>
              <a:gd name="connsiteY617" fmla="*/ 5951218 h 6386516"/>
              <a:gd name="connsiteX618" fmla="*/ 1497869 w 6789110"/>
              <a:gd name="connsiteY618" fmla="*/ 5945444 h 6386516"/>
              <a:gd name="connsiteX619" fmla="*/ 1503645 w 6789110"/>
              <a:gd name="connsiteY619" fmla="*/ 5953143 h 6386516"/>
              <a:gd name="connsiteX620" fmla="*/ 1497869 w 6789110"/>
              <a:gd name="connsiteY620" fmla="*/ 5951218 h 6386516"/>
              <a:gd name="connsiteX621" fmla="*/ 1495945 w 6789110"/>
              <a:gd name="connsiteY621" fmla="*/ 5939669 h 6386516"/>
              <a:gd name="connsiteX622" fmla="*/ 1490171 w 6789110"/>
              <a:gd name="connsiteY622" fmla="*/ 5924271 h 6386516"/>
              <a:gd name="connsiteX623" fmla="*/ 1484396 w 6789110"/>
              <a:gd name="connsiteY623" fmla="*/ 5905022 h 6386516"/>
              <a:gd name="connsiteX624" fmla="*/ 1442050 w 6789110"/>
              <a:gd name="connsiteY624" fmla="*/ 5903097 h 6386516"/>
              <a:gd name="connsiteX625" fmla="*/ 1447825 w 6789110"/>
              <a:gd name="connsiteY625" fmla="*/ 5906947 h 6386516"/>
              <a:gd name="connsiteX626" fmla="*/ 1459374 w 6789110"/>
              <a:gd name="connsiteY626" fmla="*/ 5924270 h 6386516"/>
              <a:gd name="connsiteX627" fmla="*/ 1436276 w 6789110"/>
              <a:gd name="connsiteY627" fmla="*/ 5922345 h 6386516"/>
              <a:gd name="connsiteX628" fmla="*/ 1467073 w 6789110"/>
              <a:gd name="connsiteY628" fmla="*/ 5931969 h 6386516"/>
              <a:gd name="connsiteX629" fmla="*/ 1474772 w 6789110"/>
              <a:gd name="connsiteY629" fmla="*/ 5945442 h 6386516"/>
              <a:gd name="connsiteX630" fmla="*/ 1455525 w 6789110"/>
              <a:gd name="connsiteY630" fmla="*/ 5947367 h 6386516"/>
              <a:gd name="connsiteX631" fmla="*/ 1445900 w 6789110"/>
              <a:gd name="connsiteY631" fmla="*/ 5939668 h 6386516"/>
              <a:gd name="connsiteX632" fmla="*/ 1438201 w 6789110"/>
              <a:gd name="connsiteY632" fmla="*/ 5983938 h 6386516"/>
              <a:gd name="connsiteX633" fmla="*/ 1430502 w 6789110"/>
              <a:gd name="connsiteY633" fmla="*/ 5966615 h 6386516"/>
              <a:gd name="connsiteX634" fmla="*/ 1430502 w 6789110"/>
              <a:gd name="connsiteY634" fmla="*/ 5958916 h 6386516"/>
              <a:gd name="connsiteX635" fmla="*/ 1432426 w 6789110"/>
              <a:gd name="connsiteY635" fmla="*/ 5953142 h 6386516"/>
              <a:gd name="connsiteX636" fmla="*/ 1428577 w 6789110"/>
              <a:gd name="connsiteY636" fmla="*/ 5951217 h 6386516"/>
              <a:gd name="connsiteX637" fmla="*/ 1424727 w 6789110"/>
              <a:gd name="connsiteY637" fmla="*/ 5955066 h 6386516"/>
              <a:gd name="connsiteX638" fmla="*/ 1415103 w 6789110"/>
              <a:gd name="connsiteY638" fmla="*/ 5935819 h 6386516"/>
              <a:gd name="connsiteX639" fmla="*/ 1442050 w 6789110"/>
              <a:gd name="connsiteY639" fmla="*/ 5903097 h 6386516"/>
              <a:gd name="connsiteX640" fmla="*/ 2518008 w 6789110"/>
              <a:gd name="connsiteY640" fmla="*/ 5899249 h 6386516"/>
              <a:gd name="connsiteX641" fmla="*/ 2521857 w 6789110"/>
              <a:gd name="connsiteY641" fmla="*/ 5906948 h 6386516"/>
              <a:gd name="connsiteX642" fmla="*/ 2504533 w 6789110"/>
              <a:gd name="connsiteY642" fmla="*/ 5924271 h 6386516"/>
              <a:gd name="connsiteX643" fmla="*/ 2489135 w 6789110"/>
              <a:gd name="connsiteY643" fmla="*/ 5916572 h 6386516"/>
              <a:gd name="connsiteX644" fmla="*/ 2491060 w 6789110"/>
              <a:gd name="connsiteY644" fmla="*/ 5906948 h 6386516"/>
              <a:gd name="connsiteX645" fmla="*/ 2498759 w 6789110"/>
              <a:gd name="connsiteY645" fmla="*/ 5905023 h 6386516"/>
              <a:gd name="connsiteX646" fmla="*/ 2506458 w 6789110"/>
              <a:gd name="connsiteY646" fmla="*/ 5906948 h 6386516"/>
              <a:gd name="connsiteX647" fmla="*/ 2506458 w 6789110"/>
              <a:gd name="connsiteY647" fmla="*/ 5903098 h 6386516"/>
              <a:gd name="connsiteX648" fmla="*/ 2518008 w 6789110"/>
              <a:gd name="connsiteY648" fmla="*/ 5899249 h 6386516"/>
              <a:gd name="connsiteX649" fmla="*/ 2019489 w 6789110"/>
              <a:gd name="connsiteY649" fmla="*/ 5899249 h 6386516"/>
              <a:gd name="connsiteX650" fmla="*/ 2021413 w 6789110"/>
              <a:gd name="connsiteY650" fmla="*/ 5903098 h 6386516"/>
              <a:gd name="connsiteX651" fmla="*/ 2025263 w 6789110"/>
              <a:gd name="connsiteY651" fmla="*/ 5906948 h 6386516"/>
              <a:gd name="connsiteX652" fmla="*/ 2013713 w 6789110"/>
              <a:gd name="connsiteY652" fmla="*/ 5924271 h 6386516"/>
              <a:gd name="connsiteX653" fmla="*/ 2004089 w 6789110"/>
              <a:gd name="connsiteY653" fmla="*/ 5926196 h 6386516"/>
              <a:gd name="connsiteX654" fmla="*/ 2019489 w 6789110"/>
              <a:gd name="connsiteY654" fmla="*/ 5899249 h 6386516"/>
              <a:gd name="connsiteX655" fmla="*/ 1936722 w 6789110"/>
              <a:gd name="connsiteY655" fmla="*/ 5899248 h 6386516"/>
              <a:gd name="connsiteX656" fmla="*/ 1936722 w 6789110"/>
              <a:gd name="connsiteY656" fmla="*/ 5920422 h 6386516"/>
              <a:gd name="connsiteX657" fmla="*/ 1886676 w 6789110"/>
              <a:gd name="connsiteY657" fmla="*/ 5941594 h 6386516"/>
              <a:gd name="connsiteX658" fmla="*/ 1936722 w 6789110"/>
              <a:gd name="connsiteY658" fmla="*/ 5899248 h 6386516"/>
              <a:gd name="connsiteX659" fmla="*/ 1334263 w 6789110"/>
              <a:gd name="connsiteY659" fmla="*/ 5899248 h 6386516"/>
              <a:gd name="connsiteX660" fmla="*/ 1359285 w 6789110"/>
              <a:gd name="connsiteY660" fmla="*/ 5947369 h 6386516"/>
              <a:gd name="connsiteX661" fmla="*/ 1353511 w 6789110"/>
              <a:gd name="connsiteY661" fmla="*/ 5941594 h 6386516"/>
              <a:gd name="connsiteX662" fmla="*/ 1353511 w 6789110"/>
              <a:gd name="connsiteY662" fmla="*/ 5947369 h 6386516"/>
              <a:gd name="connsiteX663" fmla="*/ 1330414 w 6789110"/>
              <a:gd name="connsiteY663" fmla="*/ 5935820 h 6386516"/>
              <a:gd name="connsiteX664" fmla="*/ 1326563 w 6789110"/>
              <a:gd name="connsiteY664" fmla="*/ 5924271 h 6386516"/>
              <a:gd name="connsiteX665" fmla="*/ 1330414 w 6789110"/>
              <a:gd name="connsiteY665" fmla="*/ 5918497 h 6386516"/>
              <a:gd name="connsiteX666" fmla="*/ 1336187 w 6789110"/>
              <a:gd name="connsiteY666" fmla="*/ 5910798 h 6386516"/>
              <a:gd name="connsiteX667" fmla="*/ 1332337 w 6789110"/>
              <a:gd name="connsiteY667" fmla="*/ 5908873 h 6386516"/>
              <a:gd name="connsiteX668" fmla="*/ 1334263 w 6789110"/>
              <a:gd name="connsiteY668" fmla="*/ 5899248 h 6386516"/>
              <a:gd name="connsiteX669" fmla="*/ 1584485 w 6789110"/>
              <a:gd name="connsiteY669" fmla="*/ 5895398 h 6386516"/>
              <a:gd name="connsiteX670" fmla="*/ 1584485 w 6789110"/>
              <a:gd name="connsiteY670" fmla="*/ 5899248 h 6386516"/>
              <a:gd name="connsiteX671" fmla="*/ 1559462 w 6789110"/>
              <a:gd name="connsiteY671" fmla="*/ 5955067 h 6386516"/>
              <a:gd name="connsiteX672" fmla="*/ 1553688 w 6789110"/>
              <a:gd name="connsiteY672" fmla="*/ 5908873 h 6386516"/>
              <a:gd name="connsiteX673" fmla="*/ 1584485 w 6789110"/>
              <a:gd name="connsiteY673" fmla="*/ 5895398 h 6386516"/>
              <a:gd name="connsiteX674" fmla="*/ 2052209 w 6789110"/>
              <a:gd name="connsiteY674" fmla="*/ 5893474 h 6386516"/>
              <a:gd name="connsiteX675" fmla="*/ 2054133 w 6789110"/>
              <a:gd name="connsiteY675" fmla="*/ 5893474 h 6386516"/>
              <a:gd name="connsiteX676" fmla="*/ 2056058 w 6789110"/>
              <a:gd name="connsiteY676" fmla="*/ 5899249 h 6386516"/>
              <a:gd name="connsiteX677" fmla="*/ 2061833 w 6789110"/>
              <a:gd name="connsiteY677" fmla="*/ 5901174 h 6386516"/>
              <a:gd name="connsiteX678" fmla="*/ 2056058 w 6789110"/>
              <a:gd name="connsiteY678" fmla="*/ 5903098 h 6386516"/>
              <a:gd name="connsiteX679" fmla="*/ 2059908 w 6789110"/>
              <a:gd name="connsiteY679" fmla="*/ 5906948 h 6386516"/>
              <a:gd name="connsiteX680" fmla="*/ 2048359 w 6789110"/>
              <a:gd name="connsiteY680" fmla="*/ 5908873 h 6386516"/>
              <a:gd name="connsiteX681" fmla="*/ 2048359 w 6789110"/>
              <a:gd name="connsiteY681" fmla="*/ 5906948 h 6386516"/>
              <a:gd name="connsiteX682" fmla="*/ 2052209 w 6789110"/>
              <a:gd name="connsiteY682" fmla="*/ 5893474 h 6386516"/>
              <a:gd name="connsiteX683" fmla="*/ 1453599 w 6789110"/>
              <a:gd name="connsiteY683" fmla="*/ 5889625 h 6386516"/>
              <a:gd name="connsiteX684" fmla="*/ 1467074 w 6789110"/>
              <a:gd name="connsiteY684" fmla="*/ 5903098 h 6386516"/>
              <a:gd name="connsiteX685" fmla="*/ 1468998 w 6789110"/>
              <a:gd name="connsiteY685" fmla="*/ 5908873 h 6386516"/>
              <a:gd name="connsiteX686" fmla="*/ 1463223 w 6789110"/>
              <a:gd name="connsiteY686" fmla="*/ 5906948 h 6386516"/>
              <a:gd name="connsiteX687" fmla="*/ 1463223 w 6789110"/>
              <a:gd name="connsiteY687" fmla="*/ 5910798 h 6386516"/>
              <a:gd name="connsiteX688" fmla="*/ 1453599 w 6789110"/>
              <a:gd name="connsiteY688" fmla="*/ 5889625 h 6386516"/>
              <a:gd name="connsiteX689" fmla="*/ 2006014 w 6789110"/>
              <a:gd name="connsiteY689" fmla="*/ 5887700 h 6386516"/>
              <a:gd name="connsiteX690" fmla="*/ 2011788 w 6789110"/>
              <a:gd name="connsiteY690" fmla="*/ 5887700 h 6386516"/>
              <a:gd name="connsiteX691" fmla="*/ 2013713 w 6789110"/>
              <a:gd name="connsiteY691" fmla="*/ 5897324 h 6386516"/>
              <a:gd name="connsiteX692" fmla="*/ 2007939 w 6789110"/>
              <a:gd name="connsiteY692" fmla="*/ 5899249 h 6386516"/>
              <a:gd name="connsiteX693" fmla="*/ 2006014 w 6789110"/>
              <a:gd name="connsiteY693" fmla="*/ 5887700 h 6386516"/>
              <a:gd name="connsiteX694" fmla="*/ 1318864 w 6789110"/>
              <a:gd name="connsiteY694" fmla="*/ 5887700 h 6386516"/>
              <a:gd name="connsiteX695" fmla="*/ 1330414 w 6789110"/>
              <a:gd name="connsiteY695" fmla="*/ 5891550 h 6386516"/>
              <a:gd name="connsiteX696" fmla="*/ 1330414 w 6789110"/>
              <a:gd name="connsiteY696" fmla="*/ 5897324 h 6386516"/>
              <a:gd name="connsiteX697" fmla="*/ 1326563 w 6789110"/>
              <a:gd name="connsiteY697" fmla="*/ 5910798 h 6386516"/>
              <a:gd name="connsiteX698" fmla="*/ 1322714 w 6789110"/>
              <a:gd name="connsiteY698" fmla="*/ 5897324 h 6386516"/>
              <a:gd name="connsiteX699" fmla="*/ 1318864 w 6789110"/>
              <a:gd name="connsiteY699" fmla="*/ 5887700 h 6386516"/>
              <a:gd name="connsiteX700" fmla="*/ 1392006 w 6789110"/>
              <a:gd name="connsiteY700" fmla="*/ 5887699 h 6386516"/>
              <a:gd name="connsiteX701" fmla="*/ 1401630 w 6789110"/>
              <a:gd name="connsiteY701" fmla="*/ 5912722 h 6386516"/>
              <a:gd name="connsiteX702" fmla="*/ 1399705 w 6789110"/>
              <a:gd name="connsiteY702" fmla="*/ 5918497 h 6386516"/>
              <a:gd name="connsiteX703" fmla="*/ 1411255 w 6789110"/>
              <a:gd name="connsiteY703" fmla="*/ 5937745 h 6386516"/>
              <a:gd name="connsiteX704" fmla="*/ 1403556 w 6789110"/>
              <a:gd name="connsiteY704" fmla="*/ 5945444 h 6386516"/>
              <a:gd name="connsiteX705" fmla="*/ 1382382 w 6789110"/>
              <a:gd name="connsiteY705" fmla="*/ 5928121 h 6386516"/>
              <a:gd name="connsiteX706" fmla="*/ 1392006 w 6789110"/>
              <a:gd name="connsiteY706" fmla="*/ 5887699 h 6386516"/>
              <a:gd name="connsiteX707" fmla="*/ 2000240 w 6789110"/>
              <a:gd name="connsiteY707" fmla="*/ 5885775 h 6386516"/>
              <a:gd name="connsiteX708" fmla="*/ 2002165 w 6789110"/>
              <a:gd name="connsiteY708" fmla="*/ 5899249 h 6386516"/>
              <a:gd name="connsiteX709" fmla="*/ 1946345 w 6789110"/>
              <a:gd name="connsiteY709" fmla="*/ 5912722 h 6386516"/>
              <a:gd name="connsiteX710" fmla="*/ 1944420 w 6789110"/>
              <a:gd name="connsiteY710" fmla="*/ 5895399 h 6386516"/>
              <a:gd name="connsiteX711" fmla="*/ 2000240 w 6789110"/>
              <a:gd name="connsiteY711" fmla="*/ 5885775 h 6386516"/>
              <a:gd name="connsiteX712" fmla="*/ 1478622 w 6789110"/>
              <a:gd name="connsiteY712" fmla="*/ 5885775 h 6386516"/>
              <a:gd name="connsiteX713" fmla="*/ 1484397 w 6789110"/>
              <a:gd name="connsiteY713" fmla="*/ 5891550 h 6386516"/>
              <a:gd name="connsiteX714" fmla="*/ 1480547 w 6789110"/>
              <a:gd name="connsiteY714" fmla="*/ 5893474 h 6386516"/>
              <a:gd name="connsiteX715" fmla="*/ 1478622 w 6789110"/>
              <a:gd name="connsiteY715" fmla="*/ 5885775 h 6386516"/>
              <a:gd name="connsiteX716" fmla="*/ 2063757 w 6789110"/>
              <a:gd name="connsiteY716" fmla="*/ 5880002 h 6386516"/>
              <a:gd name="connsiteX717" fmla="*/ 2063757 w 6789110"/>
              <a:gd name="connsiteY717" fmla="*/ 5883851 h 6386516"/>
              <a:gd name="connsiteX718" fmla="*/ 2061832 w 6789110"/>
              <a:gd name="connsiteY718" fmla="*/ 5883851 h 6386516"/>
              <a:gd name="connsiteX719" fmla="*/ 2063757 w 6789110"/>
              <a:gd name="connsiteY719" fmla="*/ 5880002 h 6386516"/>
              <a:gd name="connsiteX720" fmla="*/ 2000238 w 6789110"/>
              <a:gd name="connsiteY720" fmla="*/ 5854979 h 6386516"/>
              <a:gd name="connsiteX721" fmla="*/ 2000238 w 6789110"/>
              <a:gd name="connsiteY721" fmla="*/ 5866528 h 6386516"/>
              <a:gd name="connsiteX722" fmla="*/ 1986765 w 6789110"/>
              <a:gd name="connsiteY722" fmla="*/ 5862679 h 6386516"/>
              <a:gd name="connsiteX723" fmla="*/ 2000238 w 6789110"/>
              <a:gd name="connsiteY723" fmla="*/ 5854979 h 6386516"/>
              <a:gd name="connsiteX724" fmla="*/ 1405481 w 6789110"/>
              <a:gd name="connsiteY724" fmla="*/ 5851128 h 6386516"/>
              <a:gd name="connsiteX725" fmla="*/ 1417029 w 6789110"/>
              <a:gd name="connsiteY725" fmla="*/ 5868451 h 6386516"/>
              <a:gd name="connsiteX726" fmla="*/ 1415105 w 6789110"/>
              <a:gd name="connsiteY726" fmla="*/ 5868451 h 6386516"/>
              <a:gd name="connsiteX727" fmla="*/ 1409329 w 6789110"/>
              <a:gd name="connsiteY727" fmla="*/ 5874225 h 6386516"/>
              <a:gd name="connsiteX728" fmla="*/ 1420879 w 6789110"/>
              <a:gd name="connsiteY728" fmla="*/ 5885774 h 6386516"/>
              <a:gd name="connsiteX729" fmla="*/ 1415105 w 6789110"/>
              <a:gd name="connsiteY729" fmla="*/ 5885774 h 6386516"/>
              <a:gd name="connsiteX730" fmla="*/ 1417029 w 6789110"/>
              <a:gd name="connsiteY730" fmla="*/ 5889624 h 6386516"/>
              <a:gd name="connsiteX731" fmla="*/ 1409329 w 6789110"/>
              <a:gd name="connsiteY731" fmla="*/ 5891549 h 6386516"/>
              <a:gd name="connsiteX732" fmla="*/ 1422804 w 6789110"/>
              <a:gd name="connsiteY732" fmla="*/ 5895398 h 6386516"/>
              <a:gd name="connsiteX733" fmla="*/ 1415105 w 6789110"/>
              <a:gd name="connsiteY733" fmla="*/ 5928119 h 6386516"/>
              <a:gd name="connsiteX734" fmla="*/ 1399705 w 6789110"/>
              <a:gd name="connsiteY734" fmla="*/ 5891549 h 6386516"/>
              <a:gd name="connsiteX735" fmla="*/ 1393931 w 6789110"/>
              <a:gd name="connsiteY735" fmla="*/ 5878075 h 6386516"/>
              <a:gd name="connsiteX736" fmla="*/ 1405481 w 6789110"/>
              <a:gd name="connsiteY736" fmla="*/ 5851128 h 6386516"/>
              <a:gd name="connsiteX737" fmla="*/ 1388158 w 6789110"/>
              <a:gd name="connsiteY737" fmla="*/ 5849205 h 6386516"/>
              <a:gd name="connsiteX738" fmla="*/ 1386233 w 6789110"/>
              <a:gd name="connsiteY738" fmla="*/ 5853055 h 6386516"/>
              <a:gd name="connsiteX739" fmla="*/ 1386233 w 6789110"/>
              <a:gd name="connsiteY739" fmla="*/ 5851130 h 6386516"/>
              <a:gd name="connsiteX740" fmla="*/ 1388158 w 6789110"/>
              <a:gd name="connsiteY740" fmla="*/ 5849205 h 6386516"/>
              <a:gd name="connsiteX741" fmla="*/ 1930947 w 6789110"/>
              <a:gd name="connsiteY741" fmla="*/ 5845354 h 6386516"/>
              <a:gd name="connsiteX742" fmla="*/ 1932872 w 6789110"/>
              <a:gd name="connsiteY742" fmla="*/ 5868453 h 6386516"/>
              <a:gd name="connsiteX743" fmla="*/ 1921323 w 6789110"/>
              <a:gd name="connsiteY743" fmla="*/ 5876152 h 6386516"/>
              <a:gd name="connsiteX744" fmla="*/ 1930947 w 6789110"/>
              <a:gd name="connsiteY744" fmla="*/ 5845354 h 6386516"/>
              <a:gd name="connsiteX745" fmla="*/ 1443976 w 6789110"/>
              <a:gd name="connsiteY745" fmla="*/ 5843430 h 6386516"/>
              <a:gd name="connsiteX746" fmla="*/ 1451676 w 6789110"/>
              <a:gd name="connsiteY746" fmla="*/ 5853054 h 6386516"/>
              <a:gd name="connsiteX747" fmla="*/ 1447826 w 6789110"/>
              <a:gd name="connsiteY747" fmla="*/ 5851129 h 6386516"/>
              <a:gd name="connsiteX748" fmla="*/ 1445901 w 6789110"/>
              <a:gd name="connsiteY748" fmla="*/ 5858828 h 6386516"/>
              <a:gd name="connsiteX749" fmla="*/ 1442051 w 6789110"/>
              <a:gd name="connsiteY749" fmla="*/ 5856903 h 6386516"/>
              <a:gd name="connsiteX750" fmla="*/ 1443976 w 6789110"/>
              <a:gd name="connsiteY750" fmla="*/ 5843430 h 6386516"/>
              <a:gd name="connsiteX751" fmla="*/ 1890526 w 6789110"/>
              <a:gd name="connsiteY751" fmla="*/ 5839580 h 6386516"/>
              <a:gd name="connsiteX752" fmla="*/ 1884752 w 6789110"/>
              <a:gd name="connsiteY752" fmla="*/ 5853054 h 6386516"/>
              <a:gd name="connsiteX753" fmla="*/ 1877052 w 6789110"/>
              <a:gd name="connsiteY753" fmla="*/ 5912722 h 6386516"/>
              <a:gd name="connsiteX754" fmla="*/ 1834707 w 6789110"/>
              <a:gd name="connsiteY754" fmla="*/ 5951217 h 6386516"/>
              <a:gd name="connsiteX755" fmla="*/ 1852031 w 6789110"/>
              <a:gd name="connsiteY755" fmla="*/ 5905023 h 6386516"/>
              <a:gd name="connsiteX756" fmla="*/ 1821234 w 6789110"/>
              <a:gd name="connsiteY756" fmla="*/ 5941593 h 6386516"/>
              <a:gd name="connsiteX757" fmla="*/ 1809685 w 6789110"/>
              <a:gd name="connsiteY757" fmla="*/ 5931969 h 6386516"/>
              <a:gd name="connsiteX758" fmla="*/ 1852031 w 6789110"/>
              <a:gd name="connsiteY758" fmla="*/ 5885775 h 6386516"/>
              <a:gd name="connsiteX759" fmla="*/ 1890526 w 6789110"/>
              <a:gd name="connsiteY759" fmla="*/ 5839580 h 6386516"/>
              <a:gd name="connsiteX760" fmla="*/ 1422804 w 6789110"/>
              <a:gd name="connsiteY760" fmla="*/ 5839580 h 6386516"/>
              <a:gd name="connsiteX761" fmla="*/ 1432428 w 6789110"/>
              <a:gd name="connsiteY761" fmla="*/ 5841505 h 6386516"/>
              <a:gd name="connsiteX762" fmla="*/ 1432428 w 6789110"/>
              <a:gd name="connsiteY762" fmla="*/ 5854978 h 6386516"/>
              <a:gd name="connsiteX763" fmla="*/ 1422804 w 6789110"/>
              <a:gd name="connsiteY763" fmla="*/ 5839580 h 6386516"/>
              <a:gd name="connsiteX764" fmla="*/ 1411254 w 6789110"/>
              <a:gd name="connsiteY764" fmla="*/ 5837655 h 6386516"/>
              <a:gd name="connsiteX765" fmla="*/ 1424728 w 6789110"/>
              <a:gd name="connsiteY765" fmla="*/ 5854979 h 6386516"/>
              <a:gd name="connsiteX766" fmla="*/ 1432428 w 6789110"/>
              <a:gd name="connsiteY766" fmla="*/ 5866528 h 6386516"/>
              <a:gd name="connsiteX767" fmla="*/ 1432428 w 6789110"/>
              <a:gd name="connsiteY767" fmla="*/ 5872302 h 6386516"/>
              <a:gd name="connsiteX768" fmla="*/ 1426653 w 6789110"/>
              <a:gd name="connsiteY768" fmla="*/ 5870378 h 6386516"/>
              <a:gd name="connsiteX769" fmla="*/ 1430503 w 6789110"/>
              <a:gd name="connsiteY769" fmla="*/ 5876152 h 6386516"/>
              <a:gd name="connsiteX770" fmla="*/ 1426653 w 6789110"/>
              <a:gd name="connsiteY770" fmla="*/ 5874227 h 6386516"/>
              <a:gd name="connsiteX771" fmla="*/ 1407405 w 6789110"/>
              <a:gd name="connsiteY771" fmla="*/ 5843431 h 6386516"/>
              <a:gd name="connsiteX772" fmla="*/ 1403555 w 6789110"/>
              <a:gd name="connsiteY772" fmla="*/ 5849205 h 6386516"/>
              <a:gd name="connsiteX773" fmla="*/ 1403555 w 6789110"/>
              <a:gd name="connsiteY773" fmla="*/ 5841506 h 6386516"/>
              <a:gd name="connsiteX774" fmla="*/ 1411254 w 6789110"/>
              <a:gd name="connsiteY774" fmla="*/ 5837655 h 6386516"/>
              <a:gd name="connsiteX775" fmla="*/ 1467074 w 6789110"/>
              <a:gd name="connsiteY775" fmla="*/ 5833806 h 6386516"/>
              <a:gd name="connsiteX776" fmla="*/ 1472848 w 6789110"/>
              <a:gd name="connsiteY776" fmla="*/ 5843430 h 6386516"/>
              <a:gd name="connsiteX777" fmla="*/ 1467074 w 6789110"/>
              <a:gd name="connsiteY777" fmla="*/ 5843430 h 6386516"/>
              <a:gd name="connsiteX778" fmla="*/ 1467074 w 6789110"/>
              <a:gd name="connsiteY778" fmla="*/ 5833806 h 6386516"/>
              <a:gd name="connsiteX779" fmla="*/ 1407406 w 6789110"/>
              <a:gd name="connsiteY779" fmla="*/ 5822258 h 6386516"/>
              <a:gd name="connsiteX780" fmla="*/ 1409331 w 6789110"/>
              <a:gd name="connsiteY780" fmla="*/ 5828032 h 6386516"/>
              <a:gd name="connsiteX781" fmla="*/ 1405481 w 6789110"/>
              <a:gd name="connsiteY781" fmla="*/ 5826107 h 6386516"/>
              <a:gd name="connsiteX782" fmla="*/ 1407406 w 6789110"/>
              <a:gd name="connsiteY782" fmla="*/ 5822258 h 6386516"/>
              <a:gd name="connsiteX783" fmla="*/ 1413180 w 6789110"/>
              <a:gd name="connsiteY783" fmla="*/ 5820332 h 6386516"/>
              <a:gd name="connsiteX784" fmla="*/ 1418953 w 6789110"/>
              <a:gd name="connsiteY784" fmla="*/ 5820332 h 6386516"/>
              <a:gd name="connsiteX785" fmla="*/ 1434352 w 6789110"/>
              <a:gd name="connsiteY785" fmla="*/ 5831881 h 6386516"/>
              <a:gd name="connsiteX786" fmla="*/ 1428578 w 6789110"/>
              <a:gd name="connsiteY786" fmla="*/ 5831881 h 6386516"/>
              <a:gd name="connsiteX787" fmla="*/ 1426653 w 6789110"/>
              <a:gd name="connsiteY787" fmla="*/ 5835730 h 6386516"/>
              <a:gd name="connsiteX788" fmla="*/ 1424729 w 6789110"/>
              <a:gd name="connsiteY788" fmla="*/ 5833806 h 6386516"/>
              <a:gd name="connsiteX789" fmla="*/ 1426653 w 6789110"/>
              <a:gd name="connsiteY789" fmla="*/ 5828031 h 6386516"/>
              <a:gd name="connsiteX790" fmla="*/ 1424729 w 6789110"/>
              <a:gd name="connsiteY790" fmla="*/ 5828031 h 6386516"/>
              <a:gd name="connsiteX791" fmla="*/ 1415105 w 6789110"/>
              <a:gd name="connsiteY791" fmla="*/ 5829956 h 6386516"/>
              <a:gd name="connsiteX792" fmla="*/ 1413180 w 6789110"/>
              <a:gd name="connsiteY792" fmla="*/ 5820332 h 6386516"/>
              <a:gd name="connsiteX793" fmla="*/ 1347737 w 6789110"/>
              <a:gd name="connsiteY793" fmla="*/ 5818407 h 6386516"/>
              <a:gd name="connsiteX794" fmla="*/ 1353511 w 6789110"/>
              <a:gd name="connsiteY794" fmla="*/ 5820332 h 6386516"/>
              <a:gd name="connsiteX795" fmla="*/ 1357361 w 6789110"/>
              <a:gd name="connsiteY795" fmla="*/ 5826106 h 6386516"/>
              <a:gd name="connsiteX796" fmla="*/ 1355436 w 6789110"/>
              <a:gd name="connsiteY796" fmla="*/ 5837655 h 6386516"/>
              <a:gd name="connsiteX797" fmla="*/ 1363135 w 6789110"/>
              <a:gd name="connsiteY797" fmla="*/ 5839580 h 6386516"/>
              <a:gd name="connsiteX798" fmla="*/ 1363135 w 6789110"/>
              <a:gd name="connsiteY798" fmla="*/ 5853053 h 6386516"/>
              <a:gd name="connsiteX799" fmla="*/ 1378534 w 6789110"/>
              <a:gd name="connsiteY799" fmla="*/ 5866527 h 6386516"/>
              <a:gd name="connsiteX800" fmla="*/ 1378534 w 6789110"/>
              <a:gd name="connsiteY800" fmla="*/ 5868452 h 6386516"/>
              <a:gd name="connsiteX801" fmla="*/ 1384308 w 6789110"/>
              <a:gd name="connsiteY801" fmla="*/ 5872301 h 6386516"/>
              <a:gd name="connsiteX802" fmla="*/ 1365060 w 6789110"/>
              <a:gd name="connsiteY802" fmla="*/ 5906947 h 6386516"/>
              <a:gd name="connsiteX803" fmla="*/ 1340037 w 6789110"/>
              <a:gd name="connsiteY803" fmla="*/ 5860752 h 6386516"/>
              <a:gd name="connsiteX804" fmla="*/ 1345811 w 6789110"/>
              <a:gd name="connsiteY804" fmla="*/ 5839580 h 6386516"/>
              <a:gd name="connsiteX805" fmla="*/ 1347737 w 6789110"/>
              <a:gd name="connsiteY805" fmla="*/ 5818407 h 6386516"/>
              <a:gd name="connsiteX806" fmla="*/ 1913625 w 6789110"/>
              <a:gd name="connsiteY806" fmla="*/ 5816482 h 6386516"/>
              <a:gd name="connsiteX807" fmla="*/ 1921323 w 6789110"/>
              <a:gd name="connsiteY807" fmla="*/ 5816482 h 6386516"/>
              <a:gd name="connsiteX808" fmla="*/ 1923248 w 6789110"/>
              <a:gd name="connsiteY808" fmla="*/ 5835730 h 6386516"/>
              <a:gd name="connsiteX809" fmla="*/ 1898225 w 6789110"/>
              <a:gd name="connsiteY809" fmla="*/ 5895398 h 6386516"/>
              <a:gd name="connsiteX810" fmla="*/ 1880902 w 6789110"/>
              <a:gd name="connsiteY810" fmla="*/ 5905022 h 6386516"/>
              <a:gd name="connsiteX811" fmla="*/ 1886676 w 6789110"/>
              <a:gd name="connsiteY811" fmla="*/ 5881925 h 6386516"/>
              <a:gd name="connsiteX812" fmla="*/ 1884751 w 6789110"/>
              <a:gd name="connsiteY812" fmla="*/ 5878075 h 6386516"/>
              <a:gd name="connsiteX813" fmla="*/ 1890526 w 6789110"/>
              <a:gd name="connsiteY813" fmla="*/ 5851128 h 6386516"/>
              <a:gd name="connsiteX814" fmla="*/ 1898225 w 6789110"/>
              <a:gd name="connsiteY814" fmla="*/ 5826106 h 6386516"/>
              <a:gd name="connsiteX815" fmla="*/ 1907849 w 6789110"/>
              <a:gd name="connsiteY815" fmla="*/ 5822257 h 6386516"/>
              <a:gd name="connsiteX816" fmla="*/ 1913625 w 6789110"/>
              <a:gd name="connsiteY816" fmla="*/ 5816482 h 6386516"/>
              <a:gd name="connsiteX817" fmla="*/ 1453599 w 6789110"/>
              <a:gd name="connsiteY817" fmla="*/ 5814558 h 6386516"/>
              <a:gd name="connsiteX818" fmla="*/ 1455525 w 6789110"/>
              <a:gd name="connsiteY818" fmla="*/ 5816483 h 6386516"/>
              <a:gd name="connsiteX819" fmla="*/ 1459374 w 6789110"/>
              <a:gd name="connsiteY819" fmla="*/ 5843431 h 6386516"/>
              <a:gd name="connsiteX820" fmla="*/ 1445900 w 6789110"/>
              <a:gd name="connsiteY820" fmla="*/ 5822258 h 6386516"/>
              <a:gd name="connsiteX821" fmla="*/ 1455525 w 6789110"/>
              <a:gd name="connsiteY821" fmla="*/ 5818408 h 6386516"/>
              <a:gd name="connsiteX822" fmla="*/ 1453599 w 6789110"/>
              <a:gd name="connsiteY822" fmla="*/ 5814558 h 6386516"/>
              <a:gd name="connsiteX823" fmla="*/ 1447826 w 6789110"/>
              <a:gd name="connsiteY823" fmla="*/ 5812634 h 6386516"/>
              <a:gd name="connsiteX824" fmla="*/ 1449750 w 6789110"/>
              <a:gd name="connsiteY824" fmla="*/ 5814559 h 6386516"/>
              <a:gd name="connsiteX825" fmla="*/ 1447661 w 6789110"/>
              <a:gd name="connsiteY825" fmla="*/ 5812768 h 6386516"/>
              <a:gd name="connsiteX826" fmla="*/ 1322714 w 6789110"/>
              <a:gd name="connsiteY826" fmla="*/ 5812633 h 6386516"/>
              <a:gd name="connsiteX827" fmla="*/ 1341963 w 6789110"/>
              <a:gd name="connsiteY827" fmla="*/ 5818408 h 6386516"/>
              <a:gd name="connsiteX828" fmla="*/ 1338113 w 6789110"/>
              <a:gd name="connsiteY828" fmla="*/ 5845355 h 6386516"/>
              <a:gd name="connsiteX829" fmla="*/ 1322714 w 6789110"/>
              <a:gd name="connsiteY829" fmla="*/ 5812633 h 6386516"/>
              <a:gd name="connsiteX830" fmla="*/ 1411254 w 6789110"/>
              <a:gd name="connsiteY830" fmla="*/ 5810709 h 6386516"/>
              <a:gd name="connsiteX831" fmla="*/ 1422803 w 6789110"/>
              <a:gd name="connsiteY831" fmla="*/ 5816483 h 6386516"/>
              <a:gd name="connsiteX832" fmla="*/ 1413179 w 6789110"/>
              <a:gd name="connsiteY832" fmla="*/ 5818408 h 6386516"/>
              <a:gd name="connsiteX833" fmla="*/ 1409329 w 6789110"/>
              <a:gd name="connsiteY833" fmla="*/ 5812634 h 6386516"/>
              <a:gd name="connsiteX834" fmla="*/ 1411254 w 6789110"/>
              <a:gd name="connsiteY834" fmla="*/ 5810709 h 6386516"/>
              <a:gd name="connsiteX835" fmla="*/ 1982918 w 6789110"/>
              <a:gd name="connsiteY835" fmla="*/ 5810708 h 6386516"/>
              <a:gd name="connsiteX836" fmla="*/ 1984842 w 6789110"/>
              <a:gd name="connsiteY836" fmla="*/ 5810708 h 6386516"/>
              <a:gd name="connsiteX837" fmla="*/ 1984842 w 6789110"/>
              <a:gd name="connsiteY837" fmla="*/ 5812633 h 6386516"/>
              <a:gd name="connsiteX838" fmla="*/ 1986766 w 6789110"/>
              <a:gd name="connsiteY838" fmla="*/ 5812633 h 6386516"/>
              <a:gd name="connsiteX839" fmla="*/ 1975218 w 6789110"/>
              <a:gd name="connsiteY839" fmla="*/ 5843431 h 6386516"/>
              <a:gd name="connsiteX840" fmla="*/ 1944420 w 6789110"/>
              <a:gd name="connsiteY840" fmla="*/ 5862678 h 6386516"/>
              <a:gd name="connsiteX841" fmla="*/ 1944420 w 6789110"/>
              <a:gd name="connsiteY841" fmla="*/ 5841506 h 6386516"/>
              <a:gd name="connsiteX842" fmla="*/ 1982918 w 6789110"/>
              <a:gd name="connsiteY842" fmla="*/ 5810708 h 6386516"/>
              <a:gd name="connsiteX843" fmla="*/ 1934797 w 6789110"/>
              <a:gd name="connsiteY843" fmla="*/ 5808784 h 6386516"/>
              <a:gd name="connsiteX844" fmla="*/ 1940571 w 6789110"/>
              <a:gd name="connsiteY844" fmla="*/ 5808784 h 6386516"/>
              <a:gd name="connsiteX845" fmla="*/ 1938648 w 6789110"/>
              <a:gd name="connsiteY845" fmla="*/ 5810709 h 6386516"/>
              <a:gd name="connsiteX846" fmla="*/ 1934797 w 6789110"/>
              <a:gd name="connsiteY846" fmla="*/ 5808784 h 6386516"/>
              <a:gd name="connsiteX847" fmla="*/ 1996390 w 6789110"/>
              <a:gd name="connsiteY847" fmla="*/ 5799160 h 6386516"/>
              <a:gd name="connsiteX848" fmla="*/ 1990616 w 6789110"/>
              <a:gd name="connsiteY848" fmla="*/ 5806859 h 6386516"/>
              <a:gd name="connsiteX849" fmla="*/ 1990616 w 6789110"/>
              <a:gd name="connsiteY849" fmla="*/ 5803010 h 6386516"/>
              <a:gd name="connsiteX850" fmla="*/ 1996390 w 6789110"/>
              <a:gd name="connsiteY850" fmla="*/ 5799160 h 6386516"/>
              <a:gd name="connsiteX851" fmla="*/ 1984842 w 6789110"/>
              <a:gd name="connsiteY851" fmla="*/ 5795311 h 6386516"/>
              <a:gd name="connsiteX852" fmla="*/ 1986767 w 6789110"/>
              <a:gd name="connsiteY852" fmla="*/ 5799160 h 6386516"/>
              <a:gd name="connsiteX853" fmla="*/ 1982918 w 6789110"/>
              <a:gd name="connsiteY853" fmla="*/ 5801085 h 6386516"/>
              <a:gd name="connsiteX854" fmla="*/ 1982918 w 6789110"/>
              <a:gd name="connsiteY854" fmla="*/ 5799160 h 6386516"/>
              <a:gd name="connsiteX855" fmla="*/ 1984842 w 6789110"/>
              <a:gd name="connsiteY855" fmla="*/ 5795311 h 6386516"/>
              <a:gd name="connsiteX856" fmla="*/ 1574861 w 6789110"/>
              <a:gd name="connsiteY856" fmla="*/ 5795310 h 6386516"/>
              <a:gd name="connsiteX857" fmla="*/ 1586410 w 6789110"/>
              <a:gd name="connsiteY857" fmla="*/ 5804935 h 6386516"/>
              <a:gd name="connsiteX858" fmla="*/ 1594110 w 6789110"/>
              <a:gd name="connsiteY858" fmla="*/ 5853055 h 6386516"/>
              <a:gd name="connsiteX859" fmla="*/ 1578710 w 6789110"/>
              <a:gd name="connsiteY859" fmla="*/ 5801085 h 6386516"/>
              <a:gd name="connsiteX860" fmla="*/ 1576786 w 6789110"/>
              <a:gd name="connsiteY860" fmla="*/ 5801085 h 6386516"/>
              <a:gd name="connsiteX861" fmla="*/ 1574861 w 6789110"/>
              <a:gd name="connsiteY861" fmla="*/ 5795310 h 6386516"/>
              <a:gd name="connsiteX862" fmla="*/ 1388158 w 6789110"/>
              <a:gd name="connsiteY862" fmla="*/ 5791461 h 6386516"/>
              <a:gd name="connsiteX863" fmla="*/ 1392007 w 6789110"/>
              <a:gd name="connsiteY863" fmla="*/ 5804935 h 6386516"/>
              <a:gd name="connsiteX864" fmla="*/ 1390083 w 6789110"/>
              <a:gd name="connsiteY864" fmla="*/ 5804935 h 6386516"/>
              <a:gd name="connsiteX865" fmla="*/ 1384307 w 6789110"/>
              <a:gd name="connsiteY865" fmla="*/ 5801085 h 6386516"/>
              <a:gd name="connsiteX866" fmla="*/ 1382382 w 6789110"/>
              <a:gd name="connsiteY866" fmla="*/ 5806859 h 6386516"/>
              <a:gd name="connsiteX867" fmla="*/ 1378533 w 6789110"/>
              <a:gd name="connsiteY867" fmla="*/ 5806859 h 6386516"/>
              <a:gd name="connsiteX868" fmla="*/ 1388158 w 6789110"/>
              <a:gd name="connsiteY868" fmla="*/ 5791461 h 6386516"/>
              <a:gd name="connsiteX869" fmla="*/ 1422802 w 6789110"/>
              <a:gd name="connsiteY869" fmla="*/ 5791460 h 6386516"/>
              <a:gd name="connsiteX870" fmla="*/ 1447661 w 6789110"/>
              <a:gd name="connsiteY870" fmla="*/ 5812768 h 6386516"/>
              <a:gd name="connsiteX871" fmla="*/ 1445179 w 6789110"/>
              <a:gd name="connsiteY871" fmla="*/ 5814799 h 6386516"/>
              <a:gd name="connsiteX872" fmla="*/ 1443976 w 6789110"/>
              <a:gd name="connsiteY872" fmla="*/ 5818408 h 6386516"/>
              <a:gd name="connsiteX873" fmla="*/ 1440848 w 6789110"/>
              <a:gd name="connsiteY873" fmla="*/ 5816724 h 6386516"/>
              <a:gd name="connsiteX874" fmla="*/ 1438202 w 6789110"/>
              <a:gd name="connsiteY874" fmla="*/ 5816584 h 6386516"/>
              <a:gd name="connsiteX875" fmla="*/ 1438202 w 6789110"/>
              <a:gd name="connsiteY875" fmla="*/ 5816483 h 6386516"/>
              <a:gd name="connsiteX876" fmla="*/ 1436276 w 6789110"/>
              <a:gd name="connsiteY876" fmla="*/ 5816483 h 6386516"/>
              <a:gd name="connsiteX877" fmla="*/ 1438202 w 6789110"/>
              <a:gd name="connsiteY877" fmla="*/ 5816584 h 6386516"/>
              <a:gd name="connsiteX878" fmla="*/ 1438202 w 6789110"/>
              <a:gd name="connsiteY878" fmla="*/ 5824183 h 6386516"/>
              <a:gd name="connsiteX879" fmla="*/ 1428577 w 6789110"/>
              <a:gd name="connsiteY879" fmla="*/ 5804935 h 6386516"/>
              <a:gd name="connsiteX880" fmla="*/ 1422802 w 6789110"/>
              <a:gd name="connsiteY880" fmla="*/ 5804935 h 6386516"/>
              <a:gd name="connsiteX881" fmla="*/ 1418953 w 6789110"/>
              <a:gd name="connsiteY881" fmla="*/ 5799160 h 6386516"/>
              <a:gd name="connsiteX882" fmla="*/ 1420878 w 6789110"/>
              <a:gd name="connsiteY882" fmla="*/ 5793386 h 6386516"/>
              <a:gd name="connsiteX883" fmla="*/ 1422802 w 6789110"/>
              <a:gd name="connsiteY883" fmla="*/ 5791460 h 6386516"/>
              <a:gd name="connsiteX884" fmla="*/ 1382383 w 6789110"/>
              <a:gd name="connsiteY884" fmla="*/ 5789536 h 6386516"/>
              <a:gd name="connsiteX885" fmla="*/ 1384308 w 6789110"/>
              <a:gd name="connsiteY885" fmla="*/ 5789536 h 6386516"/>
              <a:gd name="connsiteX886" fmla="*/ 1382383 w 6789110"/>
              <a:gd name="connsiteY886" fmla="*/ 5793386 h 6386516"/>
              <a:gd name="connsiteX887" fmla="*/ 1382383 w 6789110"/>
              <a:gd name="connsiteY887" fmla="*/ 5789536 h 6386516"/>
              <a:gd name="connsiteX888" fmla="*/ 1980992 w 6789110"/>
              <a:gd name="connsiteY888" fmla="*/ 5787611 h 6386516"/>
              <a:gd name="connsiteX889" fmla="*/ 1982918 w 6789110"/>
              <a:gd name="connsiteY889" fmla="*/ 5787611 h 6386516"/>
              <a:gd name="connsiteX890" fmla="*/ 1982918 w 6789110"/>
              <a:gd name="connsiteY890" fmla="*/ 5789536 h 6386516"/>
              <a:gd name="connsiteX891" fmla="*/ 1980992 w 6789110"/>
              <a:gd name="connsiteY891" fmla="*/ 5791461 h 6386516"/>
              <a:gd name="connsiteX892" fmla="*/ 1980992 w 6789110"/>
              <a:gd name="connsiteY892" fmla="*/ 5787611 h 6386516"/>
              <a:gd name="connsiteX893" fmla="*/ 1907851 w 6789110"/>
              <a:gd name="connsiteY893" fmla="*/ 5783762 h 6386516"/>
              <a:gd name="connsiteX894" fmla="*/ 1902077 w 6789110"/>
              <a:gd name="connsiteY894" fmla="*/ 5789536 h 6386516"/>
              <a:gd name="connsiteX895" fmla="*/ 1902077 w 6789110"/>
              <a:gd name="connsiteY895" fmla="*/ 5785687 h 6386516"/>
              <a:gd name="connsiteX896" fmla="*/ 1907851 w 6789110"/>
              <a:gd name="connsiteY896" fmla="*/ 5783762 h 6386516"/>
              <a:gd name="connsiteX897" fmla="*/ 1946346 w 6789110"/>
              <a:gd name="connsiteY897" fmla="*/ 5781837 h 6386516"/>
              <a:gd name="connsiteX898" fmla="*/ 1948271 w 6789110"/>
              <a:gd name="connsiteY898" fmla="*/ 5801085 h 6386516"/>
              <a:gd name="connsiteX899" fmla="*/ 1946346 w 6789110"/>
              <a:gd name="connsiteY899" fmla="*/ 5781837 h 6386516"/>
              <a:gd name="connsiteX900" fmla="*/ 1447826 w 6789110"/>
              <a:gd name="connsiteY900" fmla="*/ 5779912 h 6386516"/>
              <a:gd name="connsiteX901" fmla="*/ 1449751 w 6789110"/>
              <a:gd name="connsiteY901" fmla="*/ 5787611 h 6386516"/>
              <a:gd name="connsiteX902" fmla="*/ 1442052 w 6789110"/>
              <a:gd name="connsiteY902" fmla="*/ 5781837 h 6386516"/>
              <a:gd name="connsiteX903" fmla="*/ 1447826 w 6789110"/>
              <a:gd name="connsiteY903" fmla="*/ 5779912 h 6386516"/>
              <a:gd name="connsiteX904" fmla="*/ 1351587 w 6789110"/>
              <a:gd name="connsiteY904" fmla="*/ 5774138 h 6386516"/>
              <a:gd name="connsiteX905" fmla="*/ 1349662 w 6789110"/>
              <a:gd name="connsiteY905" fmla="*/ 5779912 h 6386516"/>
              <a:gd name="connsiteX906" fmla="*/ 1351587 w 6789110"/>
              <a:gd name="connsiteY906" fmla="*/ 5774138 h 6386516"/>
              <a:gd name="connsiteX907" fmla="*/ 1388158 w 6789110"/>
              <a:gd name="connsiteY907" fmla="*/ 5772213 h 6386516"/>
              <a:gd name="connsiteX908" fmla="*/ 1392007 w 6789110"/>
              <a:gd name="connsiteY908" fmla="*/ 5783762 h 6386516"/>
              <a:gd name="connsiteX909" fmla="*/ 1386233 w 6789110"/>
              <a:gd name="connsiteY909" fmla="*/ 5781837 h 6386516"/>
              <a:gd name="connsiteX910" fmla="*/ 1388158 w 6789110"/>
              <a:gd name="connsiteY910" fmla="*/ 5772213 h 6386516"/>
              <a:gd name="connsiteX911" fmla="*/ 1960782 w 6789110"/>
              <a:gd name="connsiteY911" fmla="*/ 5768844 h 6386516"/>
              <a:gd name="connsiteX912" fmla="*/ 1965593 w 6789110"/>
              <a:gd name="connsiteY912" fmla="*/ 5770288 h 6386516"/>
              <a:gd name="connsiteX913" fmla="*/ 1959818 w 6789110"/>
              <a:gd name="connsiteY913" fmla="*/ 5770288 h 6386516"/>
              <a:gd name="connsiteX914" fmla="*/ 1957895 w 6789110"/>
              <a:gd name="connsiteY914" fmla="*/ 5772213 h 6386516"/>
              <a:gd name="connsiteX915" fmla="*/ 1955969 w 6789110"/>
              <a:gd name="connsiteY915" fmla="*/ 5770288 h 6386516"/>
              <a:gd name="connsiteX916" fmla="*/ 1960782 w 6789110"/>
              <a:gd name="connsiteY916" fmla="*/ 5768844 h 6386516"/>
              <a:gd name="connsiteX917" fmla="*/ 1439645 w 6789110"/>
              <a:gd name="connsiteY917" fmla="*/ 5768844 h 6386516"/>
              <a:gd name="connsiteX918" fmla="*/ 1445901 w 6789110"/>
              <a:gd name="connsiteY918" fmla="*/ 5770288 h 6386516"/>
              <a:gd name="connsiteX919" fmla="*/ 1443976 w 6789110"/>
              <a:gd name="connsiteY919" fmla="*/ 5772213 h 6386516"/>
              <a:gd name="connsiteX920" fmla="*/ 1440127 w 6789110"/>
              <a:gd name="connsiteY920" fmla="*/ 5772213 h 6386516"/>
              <a:gd name="connsiteX921" fmla="*/ 1440127 w 6789110"/>
              <a:gd name="connsiteY921" fmla="*/ 5774137 h 6386516"/>
              <a:gd name="connsiteX922" fmla="*/ 1445901 w 6789110"/>
              <a:gd name="connsiteY922" fmla="*/ 5779912 h 6386516"/>
              <a:gd name="connsiteX923" fmla="*/ 1438202 w 6789110"/>
              <a:gd name="connsiteY923" fmla="*/ 5779912 h 6386516"/>
              <a:gd name="connsiteX924" fmla="*/ 1434351 w 6789110"/>
              <a:gd name="connsiteY924" fmla="*/ 5779912 h 6386516"/>
              <a:gd name="connsiteX925" fmla="*/ 1430503 w 6789110"/>
              <a:gd name="connsiteY925" fmla="*/ 5770288 h 6386516"/>
              <a:gd name="connsiteX926" fmla="*/ 1439645 w 6789110"/>
              <a:gd name="connsiteY926" fmla="*/ 5768844 h 6386516"/>
              <a:gd name="connsiteX927" fmla="*/ 1948270 w 6789110"/>
              <a:gd name="connsiteY927" fmla="*/ 5768363 h 6386516"/>
              <a:gd name="connsiteX928" fmla="*/ 1952119 w 6789110"/>
              <a:gd name="connsiteY928" fmla="*/ 5768363 h 6386516"/>
              <a:gd name="connsiteX929" fmla="*/ 1955969 w 6789110"/>
              <a:gd name="connsiteY929" fmla="*/ 5777987 h 6386516"/>
              <a:gd name="connsiteX930" fmla="*/ 1955969 w 6789110"/>
              <a:gd name="connsiteY930" fmla="*/ 5781115 h 6386516"/>
              <a:gd name="connsiteX931" fmla="*/ 1955969 w 6789110"/>
              <a:gd name="connsiteY931" fmla="*/ 5787611 h 6386516"/>
              <a:gd name="connsiteX932" fmla="*/ 1952119 w 6789110"/>
              <a:gd name="connsiteY932" fmla="*/ 5787611 h 6386516"/>
              <a:gd name="connsiteX933" fmla="*/ 1946345 w 6789110"/>
              <a:gd name="connsiteY933" fmla="*/ 5772213 h 6386516"/>
              <a:gd name="connsiteX934" fmla="*/ 1948270 w 6789110"/>
              <a:gd name="connsiteY934" fmla="*/ 5768363 h 6386516"/>
              <a:gd name="connsiteX935" fmla="*/ 1561387 w 6789110"/>
              <a:gd name="connsiteY935" fmla="*/ 5764514 h 6386516"/>
              <a:gd name="connsiteX936" fmla="*/ 1574860 w 6789110"/>
              <a:gd name="connsiteY936" fmla="*/ 5783762 h 6386516"/>
              <a:gd name="connsiteX937" fmla="*/ 1569086 w 6789110"/>
              <a:gd name="connsiteY937" fmla="*/ 5781837 h 6386516"/>
              <a:gd name="connsiteX938" fmla="*/ 1561387 w 6789110"/>
              <a:gd name="connsiteY938" fmla="*/ 5764514 h 6386516"/>
              <a:gd name="connsiteX939" fmla="*/ 1365060 w 6789110"/>
              <a:gd name="connsiteY939" fmla="*/ 5762589 h 6386516"/>
              <a:gd name="connsiteX940" fmla="*/ 1368910 w 6789110"/>
              <a:gd name="connsiteY940" fmla="*/ 5768363 h 6386516"/>
              <a:gd name="connsiteX941" fmla="*/ 1366985 w 6789110"/>
              <a:gd name="connsiteY941" fmla="*/ 5770288 h 6386516"/>
              <a:gd name="connsiteX942" fmla="*/ 1365060 w 6789110"/>
              <a:gd name="connsiteY942" fmla="*/ 5762589 h 6386516"/>
              <a:gd name="connsiteX943" fmla="*/ 1909775 w 6789110"/>
              <a:gd name="connsiteY943" fmla="*/ 5754890 h 6386516"/>
              <a:gd name="connsiteX944" fmla="*/ 1911699 w 6789110"/>
              <a:gd name="connsiteY944" fmla="*/ 5766439 h 6386516"/>
              <a:gd name="connsiteX945" fmla="*/ 1905925 w 6789110"/>
              <a:gd name="connsiteY945" fmla="*/ 5768363 h 6386516"/>
              <a:gd name="connsiteX946" fmla="*/ 1909775 w 6789110"/>
              <a:gd name="connsiteY946" fmla="*/ 5754890 h 6386516"/>
              <a:gd name="connsiteX947" fmla="*/ 1430502 w 6789110"/>
              <a:gd name="connsiteY947" fmla="*/ 5754890 h 6386516"/>
              <a:gd name="connsiteX948" fmla="*/ 1424728 w 6789110"/>
              <a:gd name="connsiteY948" fmla="*/ 5756815 h 6386516"/>
              <a:gd name="connsiteX949" fmla="*/ 1430502 w 6789110"/>
              <a:gd name="connsiteY949" fmla="*/ 5754890 h 6386516"/>
              <a:gd name="connsiteX950" fmla="*/ 1355436 w 6789110"/>
              <a:gd name="connsiteY950" fmla="*/ 5754890 h 6386516"/>
              <a:gd name="connsiteX951" fmla="*/ 1355436 w 6789110"/>
              <a:gd name="connsiteY951" fmla="*/ 5760664 h 6386516"/>
              <a:gd name="connsiteX952" fmla="*/ 1355436 w 6789110"/>
              <a:gd name="connsiteY952" fmla="*/ 5754890 h 6386516"/>
              <a:gd name="connsiteX953" fmla="*/ 1917473 w 6789110"/>
              <a:gd name="connsiteY953" fmla="*/ 5749115 h 6386516"/>
              <a:gd name="connsiteX954" fmla="*/ 1925172 w 6789110"/>
              <a:gd name="connsiteY954" fmla="*/ 5754890 h 6386516"/>
              <a:gd name="connsiteX955" fmla="*/ 1925172 w 6789110"/>
              <a:gd name="connsiteY955" fmla="*/ 5758739 h 6386516"/>
              <a:gd name="connsiteX956" fmla="*/ 1919397 w 6789110"/>
              <a:gd name="connsiteY956" fmla="*/ 5762589 h 6386516"/>
              <a:gd name="connsiteX957" fmla="*/ 1923247 w 6789110"/>
              <a:gd name="connsiteY957" fmla="*/ 5764514 h 6386516"/>
              <a:gd name="connsiteX958" fmla="*/ 1923247 w 6789110"/>
              <a:gd name="connsiteY958" fmla="*/ 5766438 h 6386516"/>
              <a:gd name="connsiteX959" fmla="*/ 1917473 w 6789110"/>
              <a:gd name="connsiteY959" fmla="*/ 5766438 h 6386516"/>
              <a:gd name="connsiteX960" fmla="*/ 1917473 w 6789110"/>
              <a:gd name="connsiteY960" fmla="*/ 5749115 h 6386516"/>
              <a:gd name="connsiteX961" fmla="*/ 1443976 w 6789110"/>
              <a:gd name="connsiteY961" fmla="*/ 5747191 h 6386516"/>
              <a:gd name="connsiteX962" fmla="*/ 1443976 w 6789110"/>
              <a:gd name="connsiteY962" fmla="*/ 5749115 h 6386516"/>
              <a:gd name="connsiteX963" fmla="*/ 1440127 w 6789110"/>
              <a:gd name="connsiteY963" fmla="*/ 5749115 h 6386516"/>
              <a:gd name="connsiteX964" fmla="*/ 1443976 w 6789110"/>
              <a:gd name="connsiteY964" fmla="*/ 5747191 h 6386516"/>
              <a:gd name="connsiteX965" fmla="*/ 1808783 w 6789110"/>
              <a:gd name="connsiteY965" fmla="*/ 5741055 h 6386516"/>
              <a:gd name="connsiteX966" fmla="*/ 1838558 w 6789110"/>
              <a:gd name="connsiteY966" fmla="*/ 5804935 h 6386516"/>
              <a:gd name="connsiteX967" fmla="*/ 1817384 w 6789110"/>
              <a:gd name="connsiteY967" fmla="*/ 5804935 h 6386516"/>
              <a:gd name="connsiteX968" fmla="*/ 1815459 w 6789110"/>
              <a:gd name="connsiteY968" fmla="*/ 5768362 h 6386516"/>
              <a:gd name="connsiteX969" fmla="*/ 1798136 w 6789110"/>
              <a:gd name="connsiteY969" fmla="*/ 5787611 h 6386516"/>
              <a:gd name="connsiteX970" fmla="*/ 1786588 w 6789110"/>
              <a:gd name="connsiteY970" fmla="*/ 5770287 h 6386516"/>
              <a:gd name="connsiteX971" fmla="*/ 1796212 w 6789110"/>
              <a:gd name="connsiteY971" fmla="*/ 5806859 h 6386516"/>
              <a:gd name="connsiteX972" fmla="*/ 1761565 w 6789110"/>
              <a:gd name="connsiteY972" fmla="*/ 5801085 h 6386516"/>
              <a:gd name="connsiteX973" fmla="*/ 1827008 w 6789110"/>
              <a:gd name="connsiteY973" fmla="*/ 5814558 h 6386516"/>
              <a:gd name="connsiteX974" fmla="*/ 1830858 w 6789110"/>
              <a:gd name="connsiteY974" fmla="*/ 5818408 h 6386516"/>
              <a:gd name="connsiteX975" fmla="*/ 1801987 w 6789110"/>
              <a:gd name="connsiteY975" fmla="*/ 5876151 h 6386516"/>
              <a:gd name="connsiteX976" fmla="*/ 1788512 w 6789110"/>
              <a:gd name="connsiteY976" fmla="*/ 5829957 h 6386516"/>
              <a:gd name="connsiteX977" fmla="*/ 1780813 w 6789110"/>
              <a:gd name="connsiteY977" fmla="*/ 5853054 h 6386516"/>
              <a:gd name="connsiteX978" fmla="*/ 1757717 w 6789110"/>
              <a:gd name="connsiteY978" fmla="*/ 5831881 h 6386516"/>
              <a:gd name="connsiteX979" fmla="*/ 1792362 w 6789110"/>
              <a:gd name="connsiteY979" fmla="*/ 5881926 h 6386516"/>
              <a:gd name="connsiteX980" fmla="*/ 1784663 w 6789110"/>
              <a:gd name="connsiteY980" fmla="*/ 5908873 h 6386516"/>
              <a:gd name="connsiteX981" fmla="*/ 1784663 w 6789110"/>
              <a:gd name="connsiteY981" fmla="*/ 5876151 h 6386516"/>
              <a:gd name="connsiteX982" fmla="*/ 1740393 w 6789110"/>
              <a:gd name="connsiteY982" fmla="*/ 5833806 h 6386516"/>
              <a:gd name="connsiteX983" fmla="*/ 1738468 w 6789110"/>
              <a:gd name="connsiteY983" fmla="*/ 5816483 h 6386516"/>
              <a:gd name="connsiteX984" fmla="*/ 1742317 w 6789110"/>
              <a:gd name="connsiteY984" fmla="*/ 5808784 h 6386516"/>
              <a:gd name="connsiteX985" fmla="*/ 1784663 w 6789110"/>
              <a:gd name="connsiteY985" fmla="*/ 5741415 h 6386516"/>
              <a:gd name="connsiteX986" fmla="*/ 1808783 w 6789110"/>
              <a:gd name="connsiteY986" fmla="*/ 5741055 h 6386516"/>
              <a:gd name="connsiteX987" fmla="*/ 1888602 w 6789110"/>
              <a:gd name="connsiteY987" fmla="*/ 5735642 h 6386516"/>
              <a:gd name="connsiteX988" fmla="*/ 1890527 w 6789110"/>
              <a:gd name="connsiteY988" fmla="*/ 5737567 h 6386516"/>
              <a:gd name="connsiteX989" fmla="*/ 1886677 w 6789110"/>
              <a:gd name="connsiteY989" fmla="*/ 5737567 h 6386516"/>
              <a:gd name="connsiteX990" fmla="*/ 1888602 w 6789110"/>
              <a:gd name="connsiteY990" fmla="*/ 5735642 h 6386516"/>
              <a:gd name="connsiteX991" fmla="*/ 1226474 w 6789110"/>
              <a:gd name="connsiteY991" fmla="*/ 5731792 h 6386516"/>
              <a:gd name="connsiteX992" fmla="*/ 1234175 w 6789110"/>
              <a:gd name="connsiteY992" fmla="*/ 5752965 h 6386516"/>
              <a:gd name="connsiteX993" fmla="*/ 1222626 w 6789110"/>
              <a:gd name="connsiteY993" fmla="*/ 5739491 h 6386516"/>
              <a:gd name="connsiteX994" fmla="*/ 1226474 w 6789110"/>
              <a:gd name="connsiteY994" fmla="*/ 5731792 h 6386516"/>
              <a:gd name="connsiteX995" fmla="*/ 1900150 w 6789110"/>
              <a:gd name="connsiteY995" fmla="*/ 5729867 h 6386516"/>
              <a:gd name="connsiteX996" fmla="*/ 1902075 w 6789110"/>
              <a:gd name="connsiteY996" fmla="*/ 5733717 h 6386516"/>
              <a:gd name="connsiteX997" fmla="*/ 1898226 w 6789110"/>
              <a:gd name="connsiteY997" fmla="*/ 5733717 h 6386516"/>
              <a:gd name="connsiteX998" fmla="*/ 1909775 w 6789110"/>
              <a:gd name="connsiteY998" fmla="*/ 5745266 h 6386516"/>
              <a:gd name="connsiteX999" fmla="*/ 1907851 w 6789110"/>
              <a:gd name="connsiteY999" fmla="*/ 5751040 h 6386516"/>
              <a:gd name="connsiteX1000" fmla="*/ 1894376 w 6789110"/>
              <a:gd name="connsiteY1000" fmla="*/ 5733717 h 6386516"/>
              <a:gd name="connsiteX1001" fmla="*/ 1900150 w 6789110"/>
              <a:gd name="connsiteY1001" fmla="*/ 5729867 h 6386516"/>
              <a:gd name="connsiteX1002" fmla="*/ 1301542 w 6789110"/>
              <a:gd name="connsiteY1002" fmla="*/ 5726017 h 6386516"/>
              <a:gd name="connsiteX1003" fmla="*/ 1299617 w 6789110"/>
              <a:gd name="connsiteY1003" fmla="*/ 5737566 h 6386516"/>
              <a:gd name="connsiteX1004" fmla="*/ 1303467 w 6789110"/>
              <a:gd name="connsiteY1004" fmla="*/ 5737566 h 6386516"/>
              <a:gd name="connsiteX1005" fmla="*/ 1340038 w 6789110"/>
              <a:gd name="connsiteY1005" fmla="*/ 5768363 h 6386516"/>
              <a:gd name="connsiteX1006" fmla="*/ 1318864 w 6789110"/>
              <a:gd name="connsiteY1006" fmla="*/ 5766439 h 6386516"/>
              <a:gd name="connsiteX1007" fmla="*/ 1336189 w 6789110"/>
              <a:gd name="connsiteY1007" fmla="*/ 5783762 h 6386516"/>
              <a:gd name="connsiteX1008" fmla="*/ 1313091 w 6789110"/>
              <a:gd name="connsiteY1008" fmla="*/ 5776063 h 6386516"/>
              <a:gd name="connsiteX1009" fmla="*/ 1311166 w 6789110"/>
              <a:gd name="connsiteY1009" fmla="*/ 5777987 h 6386516"/>
              <a:gd name="connsiteX1010" fmla="*/ 1316940 w 6789110"/>
              <a:gd name="connsiteY1010" fmla="*/ 5793385 h 6386516"/>
              <a:gd name="connsiteX1011" fmla="*/ 1303467 w 6789110"/>
              <a:gd name="connsiteY1011" fmla="*/ 5797235 h 6386516"/>
              <a:gd name="connsiteX1012" fmla="*/ 1316940 w 6789110"/>
              <a:gd name="connsiteY1012" fmla="*/ 5808784 h 6386516"/>
              <a:gd name="connsiteX1013" fmla="*/ 1330414 w 6789110"/>
              <a:gd name="connsiteY1013" fmla="*/ 5876151 h 6386516"/>
              <a:gd name="connsiteX1014" fmla="*/ 1328489 w 6789110"/>
              <a:gd name="connsiteY1014" fmla="*/ 5874226 h 6386516"/>
              <a:gd name="connsiteX1015" fmla="*/ 1305392 w 6789110"/>
              <a:gd name="connsiteY1015" fmla="*/ 5853054 h 6386516"/>
              <a:gd name="connsiteX1016" fmla="*/ 1295767 w 6789110"/>
              <a:gd name="connsiteY1016" fmla="*/ 5835730 h 6386516"/>
              <a:gd name="connsiteX1017" fmla="*/ 1288068 w 6789110"/>
              <a:gd name="connsiteY1017" fmla="*/ 5727942 h 6386516"/>
              <a:gd name="connsiteX1018" fmla="*/ 1301542 w 6789110"/>
              <a:gd name="connsiteY1018" fmla="*/ 5726017 h 6386516"/>
              <a:gd name="connsiteX1019" fmla="*/ 1330414 w 6789110"/>
              <a:gd name="connsiteY1019" fmla="*/ 5724093 h 6386516"/>
              <a:gd name="connsiteX1020" fmla="*/ 1334263 w 6789110"/>
              <a:gd name="connsiteY1020" fmla="*/ 5724093 h 6386516"/>
              <a:gd name="connsiteX1021" fmla="*/ 1338113 w 6789110"/>
              <a:gd name="connsiteY1021" fmla="*/ 5729867 h 6386516"/>
              <a:gd name="connsiteX1022" fmla="*/ 1334263 w 6789110"/>
              <a:gd name="connsiteY1022" fmla="*/ 5729867 h 6386516"/>
              <a:gd name="connsiteX1023" fmla="*/ 1330414 w 6789110"/>
              <a:gd name="connsiteY1023" fmla="*/ 5724093 h 6386516"/>
              <a:gd name="connsiteX1024" fmla="*/ 1316218 w 6789110"/>
              <a:gd name="connsiteY1024" fmla="*/ 5723853 h 6386516"/>
              <a:gd name="connsiteX1025" fmla="*/ 1328489 w 6789110"/>
              <a:gd name="connsiteY1025" fmla="*/ 5724093 h 6386516"/>
              <a:gd name="connsiteX1026" fmla="*/ 1326564 w 6789110"/>
              <a:gd name="connsiteY1026" fmla="*/ 5729867 h 6386516"/>
              <a:gd name="connsiteX1027" fmla="*/ 1311166 w 6789110"/>
              <a:gd name="connsiteY1027" fmla="*/ 5727943 h 6386516"/>
              <a:gd name="connsiteX1028" fmla="*/ 1316218 w 6789110"/>
              <a:gd name="connsiteY1028" fmla="*/ 5723853 h 6386516"/>
              <a:gd name="connsiteX1029" fmla="*/ 1434351 w 6789110"/>
              <a:gd name="connsiteY1029" fmla="*/ 5712545 h 6386516"/>
              <a:gd name="connsiteX1030" fmla="*/ 1436276 w 6789110"/>
              <a:gd name="connsiteY1030" fmla="*/ 5718320 h 6386516"/>
              <a:gd name="connsiteX1031" fmla="*/ 1438202 w 6789110"/>
              <a:gd name="connsiteY1031" fmla="*/ 5729868 h 6386516"/>
              <a:gd name="connsiteX1032" fmla="*/ 1426653 w 6789110"/>
              <a:gd name="connsiteY1032" fmla="*/ 5727944 h 6386516"/>
              <a:gd name="connsiteX1033" fmla="*/ 1434351 w 6789110"/>
              <a:gd name="connsiteY1033" fmla="*/ 5712545 h 6386516"/>
              <a:gd name="connsiteX1034" fmla="*/ 1313091 w 6789110"/>
              <a:gd name="connsiteY1034" fmla="*/ 5710619 h 6386516"/>
              <a:gd name="connsiteX1035" fmla="*/ 1313861 w 6789110"/>
              <a:gd name="connsiteY1035" fmla="*/ 5710619 h 6386516"/>
              <a:gd name="connsiteX1036" fmla="*/ 1313091 w 6789110"/>
              <a:gd name="connsiteY1036" fmla="*/ 5714469 h 6386516"/>
              <a:gd name="connsiteX1037" fmla="*/ 1313091 w 6789110"/>
              <a:gd name="connsiteY1037" fmla="*/ 5710619 h 6386516"/>
              <a:gd name="connsiteX1038" fmla="*/ 1934797 w 6789110"/>
              <a:gd name="connsiteY1038" fmla="*/ 5708695 h 6386516"/>
              <a:gd name="connsiteX1039" fmla="*/ 1934797 w 6789110"/>
              <a:gd name="connsiteY1039" fmla="*/ 5724093 h 6386516"/>
              <a:gd name="connsiteX1040" fmla="*/ 1932872 w 6789110"/>
              <a:gd name="connsiteY1040" fmla="*/ 5727943 h 6386516"/>
              <a:gd name="connsiteX1041" fmla="*/ 1917473 w 6789110"/>
              <a:gd name="connsiteY1041" fmla="*/ 5722168 h 6386516"/>
              <a:gd name="connsiteX1042" fmla="*/ 1919399 w 6789110"/>
              <a:gd name="connsiteY1042" fmla="*/ 5718319 h 6386516"/>
              <a:gd name="connsiteX1043" fmla="*/ 1934797 w 6789110"/>
              <a:gd name="connsiteY1043" fmla="*/ 5708695 h 6386516"/>
              <a:gd name="connsiteX1044" fmla="*/ 1284219 w 6789110"/>
              <a:gd name="connsiteY1044" fmla="*/ 5706769 h 6386516"/>
              <a:gd name="connsiteX1045" fmla="*/ 1297693 w 6789110"/>
              <a:gd name="connsiteY1045" fmla="*/ 5712543 h 6386516"/>
              <a:gd name="connsiteX1046" fmla="*/ 1289993 w 6789110"/>
              <a:gd name="connsiteY1046" fmla="*/ 5716393 h 6386516"/>
              <a:gd name="connsiteX1047" fmla="*/ 1280370 w 6789110"/>
              <a:gd name="connsiteY1047" fmla="*/ 5731791 h 6386516"/>
              <a:gd name="connsiteX1048" fmla="*/ 1286144 w 6789110"/>
              <a:gd name="connsiteY1048" fmla="*/ 5731791 h 6386516"/>
              <a:gd name="connsiteX1049" fmla="*/ 1278445 w 6789110"/>
              <a:gd name="connsiteY1049" fmla="*/ 5793384 h 6386516"/>
              <a:gd name="connsiteX1050" fmla="*/ 1259196 w 6789110"/>
              <a:gd name="connsiteY1050" fmla="*/ 5760663 h 6386516"/>
              <a:gd name="connsiteX1051" fmla="*/ 1270746 w 6789110"/>
              <a:gd name="connsiteY1051" fmla="*/ 5716393 h 6386516"/>
              <a:gd name="connsiteX1052" fmla="*/ 1284219 w 6789110"/>
              <a:gd name="connsiteY1052" fmla="*/ 5706769 h 6386516"/>
              <a:gd name="connsiteX1053" fmla="*/ 1266896 w 6789110"/>
              <a:gd name="connsiteY1053" fmla="*/ 5706769 h 6386516"/>
              <a:gd name="connsiteX1054" fmla="*/ 1257271 w 6789110"/>
              <a:gd name="connsiteY1054" fmla="*/ 5735642 h 6386516"/>
              <a:gd name="connsiteX1055" fmla="*/ 1249572 w 6789110"/>
              <a:gd name="connsiteY1055" fmla="*/ 5729867 h 6386516"/>
              <a:gd name="connsiteX1056" fmla="*/ 1249572 w 6789110"/>
              <a:gd name="connsiteY1056" fmla="*/ 5722168 h 6386516"/>
              <a:gd name="connsiteX1057" fmla="*/ 1266896 w 6789110"/>
              <a:gd name="connsiteY1057" fmla="*/ 5706769 h 6386516"/>
              <a:gd name="connsiteX1058" fmla="*/ 1315016 w 6789110"/>
              <a:gd name="connsiteY1058" fmla="*/ 5704845 h 6386516"/>
              <a:gd name="connsiteX1059" fmla="*/ 1318865 w 6789110"/>
              <a:gd name="connsiteY1059" fmla="*/ 5710619 h 6386516"/>
              <a:gd name="connsiteX1060" fmla="*/ 1313861 w 6789110"/>
              <a:gd name="connsiteY1060" fmla="*/ 5710619 h 6386516"/>
              <a:gd name="connsiteX1061" fmla="*/ 1193753 w 6789110"/>
              <a:gd name="connsiteY1061" fmla="*/ 5704845 h 6386516"/>
              <a:gd name="connsiteX1062" fmla="*/ 1211077 w 6789110"/>
              <a:gd name="connsiteY1062" fmla="*/ 5714469 h 6386516"/>
              <a:gd name="connsiteX1063" fmla="*/ 1220701 w 6789110"/>
              <a:gd name="connsiteY1063" fmla="*/ 5714469 h 6386516"/>
              <a:gd name="connsiteX1064" fmla="*/ 1224550 w 6789110"/>
              <a:gd name="connsiteY1064" fmla="*/ 5720243 h 6386516"/>
              <a:gd name="connsiteX1065" fmla="*/ 1209151 w 6789110"/>
              <a:gd name="connsiteY1065" fmla="*/ 5727943 h 6386516"/>
              <a:gd name="connsiteX1066" fmla="*/ 1203378 w 6789110"/>
              <a:gd name="connsiteY1066" fmla="*/ 5724093 h 6386516"/>
              <a:gd name="connsiteX1067" fmla="*/ 1197602 w 6789110"/>
              <a:gd name="connsiteY1067" fmla="*/ 5720243 h 6386516"/>
              <a:gd name="connsiteX1068" fmla="*/ 1193753 w 6789110"/>
              <a:gd name="connsiteY1068" fmla="*/ 5704845 h 6386516"/>
              <a:gd name="connsiteX1069" fmla="*/ 1515192 w 6789110"/>
              <a:gd name="connsiteY1069" fmla="*/ 5702920 h 6386516"/>
              <a:gd name="connsiteX1070" fmla="*/ 1536365 w 6789110"/>
              <a:gd name="connsiteY1070" fmla="*/ 5712544 h 6386516"/>
              <a:gd name="connsiteX1071" fmla="*/ 1540214 w 6789110"/>
              <a:gd name="connsiteY1071" fmla="*/ 5726018 h 6386516"/>
              <a:gd name="connsiteX1072" fmla="*/ 1538289 w 6789110"/>
              <a:gd name="connsiteY1072" fmla="*/ 5722168 h 6386516"/>
              <a:gd name="connsiteX1073" fmla="*/ 1536365 w 6789110"/>
              <a:gd name="connsiteY1073" fmla="*/ 5727943 h 6386516"/>
              <a:gd name="connsiteX1074" fmla="*/ 1530590 w 6789110"/>
              <a:gd name="connsiteY1074" fmla="*/ 5729867 h 6386516"/>
              <a:gd name="connsiteX1075" fmla="*/ 1532516 w 6789110"/>
              <a:gd name="connsiteY1075" fmla="*/ 5733717 h 6386516"/>
              <a:gd name="connsiteX1076" fmla="*/ 1524816 w 6789110"/>
              <a:gd name="connsiteY1076" fmla="*/ 5735642 h 6386516"/>
              <a:gd name="connsiteX1077" fmla="*/ 1536365 w 6789110"/>
              <a:gd name="connsiteY1077" fmla="*/ 5741416 h 6386516"/>
              <a:gd name="connsiteX1078" fmla="*/ 1526742 w 6789110"/>
              <a:gd name="connsiteY1078" fmla="*/ 5743342 h 6386516"/>
              <a:gd name="connsiteX1079" fmla="*/ 1542139 w 6789110"/>
              <a:gd name="connsiteY1079" fmla="*/ 5747191 h 6386516"/>
              <a:gd name="connsiteX1080" fmla="*/ 1530590 w 6789110"/>
              <a:gd name="connsiteY1080" fmla="*/ 5751041 h 6386516"/>
              <a:gd name="connsiteX1081" fmla="*/ 1555612 w 6789110"/>
              <a:gd name="connsiteY1081" fmla="*/ 5756815 h 6386516"/>
              <a:gd name="connsiteX1082" fmla="*/ 1565236 w 6789110"/>
              <a:gd name="connsiteY1082" fmla="*/ 5779912 h 6386516"/>
              <a:gd name="connsiteX1083" fmla="*/ 1536365 w 6789110"/>
              <a:gd name="connsiteY1083" fmla="*/ 5752966 h 6386516"/>
              <a:gd name="connsiteX1084" fmla="*/ 1569086 w 6789110"/>
              <a:gd name="connsiteY1084" fmla="*/ 5791461 h 6386516"/>
              <a:gd name="connsiteX1085" fmla="*/ 1584484 w 6789110"/>
              <a:gd name="connsiteY1085" fmla="*/ 5843431 h 6386516"/>
              <a:gd name="connsiteX1086" fmla="*/ 1580635 w 6789110"/>
              <a:gd name="connsiteY1086" fmla="*/ 5847280 h 6386516"/>
              <a:gd name="connsiteX1087" fmla="*/ 1592183 w 6789110"/>
              <a:gd name="connsiteY1087" fmla="*/ 5860754 h 6386516"/>
              <a:gd name="connsiteX1088" fmla="*/ 1592183 w 6789110"/>
              <a:gd name="connsiteY1088" fmla="*/ 5866528 h 6386516"/>
              <a:gd name="connsiteX1089" fmla="*/ 1592183 w 6789110"/>
              <a:gd name="connsiteY1089" fmla="*/ 5868453 h 6386516"/>
              <a:gd name="connsiteX1090" fmla="*/ 1590259 w 6789110"/>
              <a:gd name="connsiteY1090" fmla="*/ 5870378 h 6386516"/>
              <a:gd name="connsiteX1091" fmla="*/ 1586409 w 6789110"/>
              <a:gd name="connsiteY1091" fmla="*/ 5881927 h 6386516"/>
              <a:gd name="connsiteX1092" fmla="*/ 1580635 w 6789110"/>
              <a:gd name="connsiteY1092" fmla="*/ 5881927 h 6386516"/>
              <a:gd name="connsiteX1093" fmla="*/ 1551763 w 6789110"/>
              <a:gd name="connsiteY1093" fmla="*/ 5891550 h 6386516"/>
              <a:gd name="connsiteX1094" fmla="*/ 1551763 w 6789110"/>
              <a:gd name="connsiteY1094" fmla="*/ 5887701 h 6386516"/>
              <a:gd name="connsiteX1095" fmla="*/ 1572936 w 6789110"/>
              <a:gd name="connsiteY1095" fmla="*/ 5874227 h 6386516"/>
              <a:gd name="connsiteX1096" fmla="*/ 1549838 w 6789110"/>
              <a:gd name="connsiteY1096" fmla="*/ 5876152 h 6386516"/>
              <a:gd name="connsiteX1097" fmla="*/ 1547913 w 6789110"/>
              <a:gd name="connsiteY1097" fmla="*/ 5835731 h 6386516"/>
              <a:gd name="connsiteX1098" fmla="*/ 1542139 w 6789110"/>
              <a:gd name="connsiteY1098" fmla="*/ 5841506 h 6386516"/>
              <a:gd name="connsiteX1099" fmla="*/ 1515192 w 6789110"/>
              <a:gd name="connsiteY1099" fmla="*/ 5702920 h 6386516"/>
              <a:gd name="connsiteX1100" fmla="*/ 1921324 w 6789110"/>
              <a:gd name="connsiteY1100" fmla="*/ 5695222 h 6386516"/>
              <a:gd name="connsiteX1101" fmla="*/ 1925173 w 6789110"/>
              <a:gd name="connsiteY1101" fmla="*/ 5695222 h 6386516"/>
              <a:gd name="connsiteX1102" fmla="*/ 1925173 w 6789110"/>
              <a:gd name="connsiteY1102" fmla="*/ 5697147 h 6386516"/>
              <a:gd name="connsiteX1103" fmla="*/ 1923247 w 6789110"/>
              <a:gd name="connsiteY1103" fmla="*/ 5697147 h 6386516"/>
              <a:gd name="connsiteX1104" fmla="*/ 1919399 w 6789110"/>
              <a:gd name="connsiteY1104" fmla="*/ 5700995 h 6386516"/>
              <a:gd name="connsiteX1105" fmla="*/ 1919399 w 6789110"/>
              <a:gd name="connsiteY1105" fmla="*/ 5697146 h 6386516"/>
              <a:gd name="connsiteX1106" fmla="*/ 1921324 w 6789110"/>
              <a:gd name="connsiteY1106" fmla="*/ 5697146 h 6386516"/>
              <a:gd name="connsiteX1107" fmla="*/ 1280368 w 6789110"/>
              <a:gd name="connsiteY1107" fmla="*/ 5693297 h 6386516"/>
              <a:gd name="connsiteX1108" fmla="*/ 1305391 w 6789110"/>
              <a:gd name="connsiteY1108" fmla="*/ 5700996 h 6386516"/>
              <a:gd name="connsiteX1109" fmla="*/ 1309241 w 6789110"/>
              <a:gd name="connsiteY1109" fmla="*/ 5710620 h 6386516"/>
              <a:gd name="connsiteX1110" fmla="*/ 1295767 w 6789110"/>
              <a:gd name="connsiteY1110" fmla="*/ 5699071 h 6386516"/>
              <a:gd name="connsiteX1111" fmla="*/ 1280368 w 6789110"/>
              <a:gd name="connsiteY1111" fmla="*/ 5693297 h 6386516"/>
              <a:gd name="connsiteX1112" fmla="*/ 1913625 w 6789110"/>
              <a:gd name="connsiteY1112" fmla="*/ 5691372 h 6386516"/>
              <a:gd name="connsiteX1113" fmla="*/ 1917474 w 6789110"/>
              <a:gd name="connsiteY1113" fmla="*/ 5691372 h 6386516"/>
              <a:gd name="connsiteX1114" fmla="*/ 1913625 w 6789110"/>
              <a:gd name="connsiteY1114" fmla="*/ 5693297 h 6386516"/>
              <a:gd name="connsiteX1115" fmla="*/ 1913625 w 6789110"/>
              <a:gd name="connsiteY1115" fmla="*/ 5691372 h 6386516"/>
              <a:gd name="connsiteX1116" fmla="*/ 1461299 w 6789110"/>
              <a:gd name="connsiteY1116" fmla="*/ 5683673 h 6386516"/>
              <a:gd name="connsiteX1117" fmla="*/ 1463224 w 6789110"/>
              <a:gd name="connsiteY1117" fmla="*/ 5687523 h 6386516"/>
              <a:gd name="connsiteX1118" fmla="*/ 1461299 w 6789110"/>
              <a:gd name="connsiteY1118" fmla="*/ 5687523 h 6386516"/>
              <a:gd name="connsiteX1119" fmla="*/ 1461299 w 6789110"/>
              <a:gd name="connsiteY1119" fmla="*/ 5683673 h 6386516"/>
              <a:gd name="connsiteX1120" fmla="*/ 1480547 w 6789110"/>
              <a:gd name="connsiteY1120" fmla="*/ 5683672 h 6386516"/>
              <a:gd name="connsiteX1121" fmla="*/ 1484397 w 6789110"/>
              <a:gd name="connsiteY1121" fmla="*/ 5700995 h 6386516"/>
              <a:gd name="connsiteX1122" fmla="*/ 1497871 w 6789110"/>
              <a:gd name="connsiteY1122" fmla="*/ 5826106 h 6386516"/>
              <a:gd name="connsiteX1123" fmla="*/ 1461299 w 6789110"/>
              <a:gd name="connsiteY1123" fmla="*/ 5726017 h 6386516"/>
              <a:gd name="connsiteX1124" fmla="*/ 1468998 w 6789110"/>
              <a:gd name="connsiteY1124" fmla="*/ 5712544 h 6386516"/>
              <a:gd name="connsiteX1125" fmla="*/ 1461299 w 6789110"/>
              <a:gd name="connsiteY1125" fmla="*/ 5720243 h 6386516"/>
              <a:gd name="connsiteX1126" fmla="*/ 1459374 w 6789110"/>
              <a:gd name="connsiteY1126" fmla="*/ 5704845 h 6386516"/>
              <a:gd name="connsiteX1127" fmla="*/ 1461299 w 6789110"/>
              <a:gd name="connsiteY1127" fmla="*/ 5697146 h 6386516"/>
              <a:gd name="connsiteX1128" fmla="*/ 1480547 w 6789110"/>
              <a:gd name="connsiteY1128" fmla="*/ 5683672 h 6386516"/>
              <a:gd name="connsiteX1129" fmla="*/ 1977142 w 6789110"/>
              <a:gd name="connsiteY1129" fmla="*/ 5681748 h 6386516"/>
              <a:gd name="connsiteX1130" fmla="*/ 1975217 w 6789110"/>
              <a:gd name="connsiteY1130" fmla="*/ 5683674 h 6386516"/>
              <a:gd name="connsiteX1131" fmla="*/ 1973549 w 6789110"/>
              <a:gd name="connsiteY1131" fmla="*/ 5693042 h 6386516"/>
              <a:gd name="connsiteX1132" fmla="*/ 1536366 w 6789110"/>
              <a:gd name="connsiteY1132" fmla="*/ 5681747 h 6386516"/>
              <a:gd name="connsiteX1133" fmla="*/ 1536366 w 6789110"/>
              <a:gd name="connsiteY1133" fmla="*/ 5683673 h 6386516"/>
              <a:gd name="connsiteX1134" fmla="*/ 1534442 w 6789110"/>
              <a:gd name="connsiteY1134" fmla="*/ 5697147 h 6386516"/>
              <a:gd name="connsiteX1135" fmla="*/ 1534442 w 6789110"/>
              <a:gd name="connsiteY1135" fmla="*/ 5699071 h 6386516"/>
              <a:gd name="connsiteX1136" fmla="*/ 1534442 w 6789110"/>
              <a:gd name="connsiteY1136" fmla="*/ 5710620 h 6386516"/>
              <a:gd name="connsiteX1137" fmla="*/ 1513268 w 6789110"/>
              <a:gd name="connsiteY1137" fmla="*/ 5693297 h 6386516"/>
              <a:gd name="connsiteX1138" fmla="*/ 1515194 w 6789110"/>
              <a:gd name="connsiteY1138" fmla="*/ 5683673 h 6386516"/>
              <a:gd name="connsiteX1139" fmla="*/ 1536366 w 6789110"/>
              <a:gd name="connsiteY1139" fmla="*/ 5681747 h 6386516"/>
              <a:gd name="connsiteX1140" fmla="*/ 1399706 w 6789110"/>
              <a:gd name="connsiteY1140" fmla="*/ 5677899 h 6386516"/>
              <a:gd name="connsiteX1141" fmla="*/ 1403556 w 6789110"/>
              <a:gd name="connsiteY1141" fmla="*/ 5679824 h 6386516"/>
              <a:gd name="connsiteX1142" fmla="*/ 1401631 w 6789110"/>
              <a:gd name="connsiteY1142" fmla="*/ 5685598 h 6386516"/>
              <a:gd name="connsiteX1143" fmla="*/ 1403556 w 6789110"/>
              <a:gd name="connsiteY1143" fmla="*/ 5687523 h 6386516"/>
              <a:gd name="connsiteX1144" fmla="*/ 1401631 w 6789110"/>
              <a:gd name="connsiteY1144" fmla="*/ 5693297 h 6386516"/>
              <a:gd name="connsiteX1145" fmla="*/ 1399706 w 6789110"/>
              <a:gd name="connsiteY1145" fmla="*/ 5677899 h 6386516"/>
              <a:gd name="connsiteX1146" fmla="*/ 1921324 w 6789110"/>
              <a:gd name="connsiteY1146" fmla="*/ 5674049 h 6386516"/>
              <a:gd name="connsiteX1147" fmla="*/ 1919399 w 6789110"/>
              <a:gd name="connsiteY1147" fmla="*/ 5681748 h 6386516"/>
              <a:gd name="connsiteX1148" fmla="*/ 1919399 w 6789110"/>
              <a:gd name="connsiteY1148" fmla="*/ 5677899 h 6386516"/>
              <a:gd name="connsiteX1149" fmla="*/ 1921324 w 6789110"/>
              <a:gd name="connsiteY1149" fmla="*/ 5674049 h 6386516"/>
              <a:gd name="connsiteX1150" fmla="*/ 1478621 w 6789110"/>
              <a:gd name="connsiteY1150" fmla="*/ 5662500 h 6386516"/>
              <a:gd name="connsiteX1151" fmla="*/ 1482472 w 6789110"/>
              <a:gd name="connsiteY1151" fmla="*/ 5672124 h 6386516"/>
              <a:gd name="connsiteX1152" fmla="*/ 1478621 w 6789110"/>
              <a:gd name="connsiteY1152" fmla="*/ 5670200 h 6386516"/>
              <a:gd name="connsiteX1153" fmla="*/ 1474772 w 6789110"/>
              <a:gd name="connsiteY1153" fmla="*/ 5674049 h 6386516"/>
              <a:gd name="connsiteX1154" fmla="*/ 1472848 w 6789110"/>
              <a:gd name="connsiteY1154" fmla="*/ 5670200 h 6386516"/>
              <a:gd name="connsiteX1155" fmla="*/ 1474772 w 6789110"/>
              <a:gd name="connsiteY1155" fmla="*/ 5664425 h 6386516"/>
              <a:gd name="connsiteX1156" fmla="*/ 1478621 w 6789110"/>
              <a:gd name="connsiteY1156" fmla="*/ 5662500 h 6386516"/>
              <a:gd name="connsiteX1157" fmla="*/ 1511343 w 6789110"/>
              <a:gd name="connsiteY1157" fmla="*/ 5660576 h 6386516"/>
              <a:gd name="connsiteX1158" fmla="*/ 1520968 w 6789110"/>
              <a:gd name="connsiteY1158" fmla="*/ 5660576 h 6386516"/>
              <a:gd name="connsiteX1159" fmla="*/ 1515194 w 6789110"/>
              <a:gd name="connsiteY1159" fmla="*/ 5662500 h 6386516"/>
              <a:gd name="connsiteX1160" fmla="*/ 1513268 w 6789110"/>
              <a:gd name="connsiteY1160" fmla="*/ 5666350 h 6386516"/>
              <a:gd name="connsiteX1161" fmla="*/ 1511343 w 6789110"/>
              <a:gd name="connsiteY1161" fmla="*/ 5666350 h 6386516"/>
              <a:gd name="connsiteX1162" fmla="*/ 1511343 w 6789110"/>
              <a:gd name="connsiteY1162" fmla="*/ 5662500 h 6386516"/>
              <a:gd name="connsiteX1163" fmla="*/ 1511343 w 6789110"/>
              <a:gd name="connsiteY1163" fmla="*/ 5660576 h 6386516"/>
              <a:gd name="connsiteX1164" fmla="*/ 2083006 w 6789110"/>
              <a:gd name="connsiteY1164" fmla="*/ 5650952 h 6386516"/>
              <a:gd name="connsiteX1165" fmla="*/ 2084930 w 6789110"/>
              <a:gd name="connsiteY1165" fmla="*/ 5650952 h 6386516"/>
              <a:gd name="connsiteX1166" fmla="*/ 2086855 w 6789110"/>
              <a:gd name="connsiteY1166" fmla="*/ 5654801 h 6386516"/>
              <a:gd name="connsiteX1167" fmla="*/ 2083006 w 6789110"/>
              <a:gd name="connsiteY1167" fmla="*/ 5664425 h 6386516"/>
              <a:gd name="connsiteX1168" fmla="*/ 2083006 w 6789110"/>
              <a:gd name="connsiteY1168" fmla="*/ 5654801 h 6386516"/>
              <a:gd name="connsiteX1169" fmla="*/ 2079156 w 6789110"/>
              <a:gd name="connsiteY1169" fmla="*/ 5654801 h 6386516"/>
              <a:gd name="connsiteX1170" fmla="*/ 2083006 w 6789110"/>
              <a:gd name="connsiteY1170" fmla="*/ 5650952 h 6386516"/>
              <a:gd name="connsiteX1171" fmla="*/ 1332341 w 6789110"/>
              <a:gd name="connsiteY1171" fmla="*/ 5647107 h 6386516"/>
              <a:gd name="connsiteX1172" fmla="*/ 1336188 w 6789110"/>
              <a:gd name="connsiteY1172" fmla="*/ 5658650 h 6386516"/>
              <a:gd name="connsiteX1173" fmla="*/ 1338113 w 6789110"/>
              <a:gd name="connsiteY1173" fmla="*/ 5672123 h 6386516"/>
              <a:gd name="connsiteX1174" fmla="*/ 1511344 w 6789110"/>
              <a:gd name="connsiteY1174" fmla="*/ 5647102 h 6386516"/>
              <a:gd name="connsiteX1175" fmla="*/ 1515194 w 6789110"/>
              <a:gd name="connsiteY1175" fmla="*/ 5650952 h 6386516"/>
              <a:gd name="connsiteX1176" fmla="*/ 1511344 w 6789110"/>
              <a:gd name="connsiteY1176" fmla="*/ 5650952 h 6386516"/>
              <a:gd name="connsiteX1177" fmla="*/ 1511344 w 6789110"/>
              <a:gd name="connsiteY1177" fmla="*/ 5647102 h 6386516"/>
              <a:gd name="connsiteX1178" fmla="*/ 1332339 w 6789110"/>
              <a:gd name="connsiteY1178" fmla="*/ 5647101 h 6386516"/>
              <a:gd name="connsiteX1179" fmla="*/ 1332341 w 6789110"/>
              <a:gd name="connsiteY1179" fmla="*/ 5647107 h 6386516"/>
              <a:gd name="connsiteX1180" fmla="*/ 1332339 w 6789110"/>
              <a:gd name="connsiteY1180" fmla="*/ 5647102 h 6386516"/>
              <a:gd name="connsiteX1181" fmla="*/ 1634530 w 6789110"/>
              <a:gd name="connsiteY1181" fmla="*/ 5645176 h 6386516"/>
              <a:gd name="connsiteX1182" fmla="*/ 1628756 w 6789110"/>
              <a:gd name="connsiteY1182" fmla="*/ 5679823 h 6386516"/>
              <a:gd name="connsiteX1183" fmla="*/ 1628756 w 6789110"/>
              <a:gd name="connsiteY1183" fmla="*/ 5668275 h 6386516"/>
              <a:gd name="connsiteX1184" fmla="*/ 1634530 w 6789110"/>
              <a:gd name="connsiteY1184" fmla="*/ 5645176 h 6386516"/>
              <a:gd name="connsiteX1185" fmla="*/ 1193754 w 6789110"/>
              <a:gd name="connsiteY1185" fmla="*/ 5643251 h 6386516"/>
              <a:gd name="connsiteX1186" fmla="*/ 1214927 w 6789110"/>
              <a:gd name="connsiteY1186" fmla="*/ 5700996 h 6386516"/>
              <a:gd name="connsiteX1187" fmla="*/ 1189903 w 6789110"/>
              <a:gd name="connsiteY1187" fmla="*/ 5697146 h 6386516"/>
              <a:gd name="connsiteX1188" fmla="*/ 1186054 w 6789110"/>
              <a:gd name="connsiteY1188" fmla="*/ 5679823 h 6386516"/>
              <a:gd name="connsiteX1189" fmla="*/ 1186054 w 6789110"/>
              <a:gd name="connsiteY1189" fmla="*/ 5660575 h 6386516"/>
              <a:gd name="connsiteX1190" fmla="*/ 1189903 w 6789110"/>
              <a:gd name="connsiteY1190" fmla="*/ 5652876 h 6386516"/>
              <a:gd name="connsiteX1191" fmla="*/ 1193754 w 6789110"/>
              <a:gd name="connsiteY1191" fmla="*/ 5643251 h 6386516"/>
              <a:gd name="connsiteX1192" fmla="*/ 1515194 w 6789110"/>
              <a:gd name="connsiteY1192" fmla="*/ 5631704 h 6386516"/>
              <a:gd name="connsiteX1193" fmla="*/ 1520968 w 6789110"/>
              <a:gd name="connsiteY1193" fmla="*/ 5647102 h 6386516"/>
              <a:gd name="connsiteX1194" fmla="*/ 1513269 w 6789110"/>
              <a:gd name="connsiteY1194" fmla="*/ 5643252 h 6386516"/>
              <a:gd name="connsiteX1195" fmla="*/ 1515194 w 6789110"/>
              <a:gd name="connsiteY1195" fmla="*/ 5631704 h 6386516"/>
              <a:gd name="connsiteX1196" fmla="*/ 1189905 w 6789110"/>
              <a:gd name="connsiteY1196" fmla="*/ 5631704 h 6386516"/>
              <a:gd name="connsiteX1197" fmla="*/ 1191829 w 6789110"/>
              <a:gd name="connsiteY1197" fmla="*/ 5637478 h 6386516"/>
              <a:gd name="connsiteX1198" fmla="*/ 1187980 w 6789110"/>
              <a:gd name="connsiteY1198" fmla="*/ 5645177 h 6386516"/>
              <a:gd name="connsiteX1199" fmla="*/ 1189905 w 6789110"/>
              <a:gd name="connsiteY1199" fmla="*/ 5631704 h 6386516"/>
              <a:gd name="connsiteX1200" fmla="*/ 1484397 w 6789110"/>
              <a:gd name="connsiteY1200" fmla="*/ 5618230 h 6386516"/>
              <a:gd name="connsiteX1201" fmla="*/ 1484397 w 6789110"/>
              <a:gd name="connsiteY1201" fmla="*/ 5631704 h 6386516"/>
              <a:gd name="connsiteX1202" fmla="*/ 1482472 w 6789110"/>
              <a:gd name="connsiteY1202" fmla="*/ 5631704 h 6386516"/>
              <a:gd name="connsiteX1203" fmla="*/ 1470923 w 6789110"/>
              <a:gd name="connsiteY1203" fmla="*/ 5639403 h 6386516"/>
              <a:gd name="connsiteX1204" fmla="*/ 1468998 w 6789110"/>
              <a:gd name="connsiteY1204" fmla="*/ 5637478 h 6386516"/>
              <a:gd name="connsiteX1205" fmla="*/ 1472848 w 6789110"/>
              <a:gd name="connsiteY1205" fmla="*/ 5631704 h 6386516"/>
              <a:gd name="connsiteX1206" fmla="*/ 1467073 w 6789110"/>
              <a:gd name="connsiteY1206" fmla="*/ 5631704 h 6386516"/>
              <a:gd name="connsiteX1207" fmla="*/ 1470923 w 6789110"/>
              <a:gd name="connsiteY1207" fmla="*/ 5629779 h 6386516"/>
              <a:gd name="connsiteX1208" fmla="*/ 1478623 w 6789110"/>
              <a:gd name="connsiteY1208" fmla="*/ 5633628 h 6386516"/>
              <a:gd name="connsiteX1209" fmla="*/ 1480547 w 6789110"/>
              <a:gd name="connsiteY1209" fmla="*/ 5631704 h 6386516"/>
              <a:gd name="connsiteX1210" fmla="*/ 1476697 w 6789110"/>
              <a:gd name="connsiteY1210" fmla="*/ 5622080 h 6386516"/>
              <a:gd name="connsiteX1211" fmla="*/ 1484397 w 6789110"/>
              <a:gd name="connsiteY1211" fmla="*/ 5618230 h 6386516"/>
              <a:gd name="connsiteX1212" fmla="*/ 1286144 w 6789110"/>
              <a:gd name="connsiteY1212" fmla="*/ 5614380 h 6386516"/>
              <a:gd name="connsiteX1213" fmla="*/ 1288069 w 6789110"/>
              <a:gd name="connsiteY1213" fmla="*/ 5614380 h 6386516"/>
              <a:gd name="connsiteX1214" fmla="*/ 1286144 w 6789110"/>
              <a:gd name="connsiteY1214" fmla="*/ 5616305 h 6386516"/>
              <a:gd name="connsiteX1215" fmla="*/ 1286144 w 6789110"/>
              <a:gd name="connsiteY1215" fmla="*/ 5614380 h 6386516"/>
              <a:gd name="connsiteX1216" fmla="*/ 1295768 w 6789110"/>
              <a:gd name="connsiteY1216" fmla="*/ 5612455 h 6386516"/>
              <a:gd name="connsiteX1217" fmla="*/ 1316940 w 6789110"/>
              <a:gd name="connsiteY1217" fmla="*/ 5616304 h 6386516"/>
              <a:gd name="connsiteX1218" fmla="*/ 1307315 w 6789110"/>
              <a:gd name="connsiteY1218" fmla="*/ 5635552 h 6386516"/>
              <a:gd name="connsiteX1219" fmla="*/ 1330414 w 6789110"/>
              <a:gd name="connsiteY1219" fmla="*/ 5618229 h 6386516"/>
              <a:gd name="connsiteX1220" fmla="*/ 1332339 w 6789110"/>
              <a:gd name="connsiteY1220" fmla="*/ 5631703 h 6386516"/>
              <a:gd name="connsiteX1221" fmla="*/ 1328489 w 6789110"/>
              <a:gd name="connsiteY1221" fmla="*/ 5635552 h 6386516"/>
              <a:gd name="connsiteX1222" fmla="*/ 1332339 w 6789110"/>
              <a:gd name="connsiteY1222" fmla="*/ 5647102 h 6386516"/>
              <a:gd name="connsiteX1223" fmla="*/ 1330414 w 6789110"/>
              <a:gd name="connsiteY1223" fmla="*/ 5664424 h 6386516"/>
              <a:gd name="connsiteX1224" fmla="*/ 1295768 w 6789110"/>
              <a:gd name="connsiteY1224" fmla="*/ 5662499 h 6386516"/>
              <a:gd name="connsiteX1225" fmla="*/ 1326564 w 6789110"/>
              <a:gd name="connsiteY1225" fmla="*/ 5675973 h 6386516"/>
              <a:gd name="connsiteX1226" fmla="*/ 1324640 w 6789110"/>
              <a:gd name="connsiteY1226" fmla="*/ 5691371 h 6386516"/>
              <a:gd name="connsiteX1227" fmla="*/ 1318865 w 6789110"/>
              <a:gd name="connsiteY1227" fmla="*/ 5689446 h 6386516"/>
              <a:gd name="connsiteX1228" fmla="*/ 1313091 w 6789110"/>
              <a:gd name="connsiteY1228" fmla="*/ 5670199 h 6386516"/>
              <a:gd name="connsiteX1229" fmla="*/ 1309240 w 6789110"/>
              <a:gd name="connsiteY1229" fmla="*/ 5687522 h 6386516"/>
              <a:gd name="connsiteX1230" fmla="*/ 1276519 w 6789110"/>
              <a:gd name="connsiteY1230" fmla="*/ 5683672 h 6386516"/>
              <a:gd name="connsiteX1231" fmla="*/ 1280368 w 6789110"/>
              <a:gd name="connsiteY1231" fmla="*/ 5670199 h 6386516"/>
              <a:gd name="connsiteX1232" fmla="*/ 1278444 w 6789110"/>
              <a:gd name="connsiteY1232" fmla="*/ 5666349 h 6386516"/>
              <a:gd name="connsiteX1233" fmla="*/ 1289992 w 6789110"/>
              <a:gd name="connsiteY1233" fmla="*/ 5618229 h 6386516"/>
              <a:gd name="connsiteX1234" fmla="*/ 1295768 w 6789110"/>
              <a:gd name="connsiteY1234" fmla="*/ 5612455 h 6386516"/>
              <a:gd name="connsiteX1235" fmla="*/ 1366983 w 6789110"/>
              <a:gd name="connsiteY1235" fmla="*/ 5598981 h 6386516"/>
              <a:gd name="connsiteX1236" fmla="*/ 1420878 w 6789110"/>
              <a:gd name="connsiteY1236" fmla="*/ 5658649 h 6386516"/>
              <a:gd name="connsiteX1237" fmla="*/ 1411254 w 6789110"/>
              <a:gd name="connsiteY1237" fmla="*/ 5672123 h 6386516"/>
              <a:gd name="connsiteX1238" fmla="*/ 1397780 w 6789110"/>
              <a:gd name="connsiteY1238" fmla="*/ 5674048 h 6386516"/>
              <a:gd name="connsiteX1239" fmla="*/ 1395855 w 6789110"/>
              <a:gd name="connsiteY1239" fmla="*/ 5668273 h 6386516"/>
              <a:gd name="connsiteX1240" fmla="*/ 1365059 w 6789110"/>
              <a:gd name="connsiteY1240" fmla="*/ 5612455 h 6386516"/>
              <a:gd name="connsiteX1241" fmla="*/ 1365059 w 6789110"/>
              <a:gd name="connsiteY1241" fmla="*/ 5631703 h 6386516"/>
              <a:gd name="connsiteX1242" fmla="*/ 1357360 w 6789110"/>
              <a:gd name="connsiteY1242" fmla="*/ 5649026 h 6386516"/>
              <a:gd name="connsiteX1243" fmla="*/ 1357360 w 6789110"/>
              <a:gd name="connsiteY1243" fmla="*/ 5650950 h 6386516"/>
              <a:gd name="connsiteX1244" fmla="*/ 1345811 w 6789110"/>
              <a:gd name="connsiteY1244" fmla="*/ 5643251 h 6386516"/>
              <a:gd name="connsiteX1245" fmla="*/ 1359284 w 6789110"/>
              <a:gd name="connsiteY1245" fmla="*/ 5668273 h 6386516"/>
              <a:gd name="connsiteX1246" fmla="*/ 1372758 w 6789110"/>
              <a:gd name="connsiteY1246" fmla="*/ 5695220 h 6386516"/>
              <a:gd name="connsiteX1247" fmla="*/ 1347736 w 6789110"/>
              <a:gd name="connsiteY1247" fmla="*/ 5677897 h 6386516"/>
              <a:gd name="connsiteX1248" fmla="*/ 1341961 w 6789110"/>
              <a:gd name="connsiteY1248" fmla="*/ 5633627 h 6386516"/>
              <a:gd name="connsiteX1249" fmla="*/ 1340037 w 6789110"/>
              <a:gd name="connsiteY1249" fmla="*/ 5612455 h 6386516"/>
              <a:gd name="connsiteX1250" fmla="*/ 1336187 w 6789110"/>
              <a:gd name="connsiteY1250" fmla="*/ 5614379 h 6386516"/>
              <a:gd name="connsiteX1251" fmla="*/ 1336187 w 6789110"/>
              <a:gd name="connsiteY1251" fmla="*/ 5610530 h 6386516"/>
              <a:gd name="connsiteX1252" fmla="*/ 1341961 w 6789110"/>
              <a:gd name="connsiteY1252" fmla="*/ 5600906 h 6386516"/>
              <a:gd name="connsiteX1253" fmla="*/ 1366983 w 6789110"/>
              <a:gd name="connsiteY1253" fmla="*/ 5598981 h 6386516"/>
              <a:gd name="connsiteX1254" fmla="*/ 1486322 w 6789110"/>
              <a:gd name="connsiteY1254" fmla="*/ 5597057 h 6386516"/>
              <a:gd name="connsiteX1255" fmla="*/ 1486322 w 6789110"/>
              <a:gd name="connsiteY1255" fmla="*/ 5604756 h 6386516"/>
              <a:gd name="connsiteX1256" fmla="*/ 1482472 w 6789110"/>
              <a:gd name="connsiteY1256" fmla="*/ 5606681 h 6386516"/>
              <a:gd name="connsiteX1257" fmla="*/ 1486322 w 6789110"/>
              <a:gd name="connsiteY1257" fmla="*/ 5597057 h 6386516"/>
              <a:gd name="connsiteX1258" fmla="*/ 1203378 w 6789110"/>
              <a:gd name="connsiteY1258" fmla="*/ 5587433 h 6386516"/>
              <a:gd name="connsiteX1259" fmla="*/ 1201453 w 6789110"/>
              <a:gd name="connsiteY1259" fmla="*/ 5591283 h 6386516"/>
              <a:gd name="connsiteX1260" fmla="*/ 1201453 w 6789110"/>
              <a:gd name="connsiteY1260" fmla="*/ 5597057 h 6386516"/>
              <a:gd name="connsiteX1261" fmla="*/ 1195679 w 6789110"/>
              <a:gd name="connsiteY1261" fmla="*/ 5589358 h 6386516"/>
              <a:gd name="connsiteX1262" fmla="*/ 1203378 w 6789110"/>
              <a:gd name="connsiteY1262" fmla="*/ 5587433 h 6386516"/>
              <a:gd name="connsiteX1263" fmla="*/ 1220701 w 6789110"/>
              <a:gd name="connsiteY1263" fmla="*/ 5585507 h 6386516"/>
              <a:gd name="connsiteX1264" fmla="*/ 1209151 w 6789110"/>
              <a:gd name="connsiteY1264" fmla="*/ 5624004 h 6386516"/>
              <a:gd name="connsiteX1265" fmla="*/ 1203378 w 6789110"/>
              <a:gd name="connsiteY1265" fmla="*/ 5606681 h 6386516"/>
              <a:gd name="connsiteX1266" fmla="*/ 1209151 w 6789110"/>
              <a:gd name="connsiteY1266" fmla="*/ 5587433 h 6386516"/>
              <a:gd name="connsiteX1267" fmla="*/ 1220701 w 6789110"/>
              <a:gd name="connsiteY1267" fmla="*/ 5585507 h 6386516"/>
              <a:gd name="connsiteX1268" fmla="*/ 1284218 w 6789110"/>
              <a:gd name="connsiteY1268" fmla="*/ 5579733 h 6386516"/>
              <a:gd name="connsiteX1269" fmla="*/ 1322715 w 6789110"/>
              <a:gd name="connsiteY1269" fmla="*/ 5579733 h 6386516"/>
              <a:gd name="connsiteX1270" fmla="*/ 1326564 w 6789110"/>
              <a:gd name="connsiteY1270" fmla="*/ 5597057 h 6386516"/>
              <a:gd name="connsiteX1271" fmla="*/ 1289992 w 6789110"/>
              <a:gd name="connsiteY1271" fmla="*/ 5608606 h 6386516"/>
              <a:gd name="connsiteX1272" fmla="*/ 1286143 w 6789110"/>
              <a:gd name="connsiteY1272" fmla="*/ 5606681 h 6386516"/>
              <a:gd name="connsiteX1273" fmla="*/ 1288067 w 6789110"/>
              <a:gd name="connsiteY1273" fmla="*/ 5585508 h 6386516"/>
              <a:gd name="connsiteX1274" fmla="*/ 1284218 w 6789110"/>
              <a:gd name="connsiteY1274" fmla="*/ 5579733 h 6386516"/>
              <a:gd name="connsiteX1275" fmla="*/ 1332338 w 6789110"/>
              <a:gd name="connsiteY1275" fmla="*/ 5573960 h 6386516"/>
              <a:gd name="connsiteX1276" fmla="*/ 1347737 w 6789110"/>
              <a:gd name="connsiteY1276" fmla="*/ 5583584 h 6386516"/>
              <a:gd name="connsiteX1277" fmla="*/ 1338113 w 6789110"/>
              <a:gd name="connsiteY1277" fmla="*/ 5591283 h 6386516"/>
              <a:gd name="connsiteX1278" fmla="*/ 1338113 w 6789110"/>
              <a:gd name="connsiteY1278" fmla="*/ 5589358 h 6386516"/>
              <a:gd name="connsiteX1279" fmla="*/ 1332338 w 6789110"/>
              <a:gd name="connsiteY1279" fmla="*/ 5573960 h 6386516"/>
              <a:gd name="connsiteX1280" fmla="*/ 1459374 w 6789110"/>
              <a:gd name="connsiteY1280" fmla="*/ 5572034 h 6386516"/>
              <a:gd name="connsiteX1281" fmla="*/ 1459374 w 6789110"/>
              <a:gd name="connsiteY1281" fmla="*/ 5610531 h 6386516"/>
              <a:gd name="connsiteX1282" fmla="*/ 1455525 w 6789110"/>
              <a:gd name="connsiteY1282" fmla="*/ 5602832 h 6386516"/>
              <a:gd name="connsiteX1283" fmla="*/ 1459374 w 6789110"/>
              <a:gd name="connsiteY1283" fmla="*/ 5572034 h 6386516"/>
              <a:gd name="connsiteX1284" fmla="*/ 1264971 w 6789110"/>
              <a:gd name="connsiteY1284" fmla="*/ 5572034 h 6386516"/>
              <a:gd name="connsiteX1285" fmla="*/ 1278445 w 6789110"/>
              <a:gd name="connsiteY1285" fmla="*/ 5575883 h 6386516"/>
              <a:gd name="connsiteX1286" fmla="*/ 1278445 w 6789110"/>
              <a:gd name="connsiteY1286" fmla="*/ 5600906 h 6386516"/>
              <a:gd name="connsiteX1287" fmla="*/ 1259196 w 6789110"/>
              <a:gd name="connsiteY1287" fmla="*/ 5604756 h 6386516"/>
              <a:gd name="connsiteX1288" fmla="*/ 1280369 w 6789110"/>
              <a:gd name="connsiteY1288" fmla="*/ 5610531 h 6386516"/>
              <a:gd name="connsiteX1289" fmla="*/ 1276520 w 6789110"/>
              <a:gd name="connsiteY1289" fmla="*/ 5649026 h 6386516"/>
              <a:gd name="connsiteX1290" fmla="*/ 1272670 w 6789110"/>
              <a:gd name="connsiteY1290" fmla="*/ 5650951 h 6386516"/>
              <a:gd name="connsiteX1291" fmla="*/ 1268821 w 6789110"/>
              <a:gd name="connsiteY1291" fmla="*/ 5674048 h 6386516"/>
              <a:gd name="connsiteX1292" fmla="*/ 1266896 w 6789110"/>
              <a:gd name="connsiteY1292" fmla="*/ 5702920 h 6386516"/>
              <a:gd name="connsiteX1293" fmla="*/ 1245723 w 6789110"/>
              <a:gd name="connsiteY1293" fmla="*/ 5718319 h 6386516"/>
              <a:gd name="connsiteX1294" fmla="*/ 1243797 w 6789110"/>
              <a:gd name="connsiteY1294" fmla="*/ 5716394 h 6386516"/>
              <a:gd name="connsiteX1295" fmla="*/ 1241873 w 6789110"/>
              <a:gd name="connsiteY1295" fmla="*/ 5712544 h 6386516"/>
              <a:gd name="connsiteX1296" fmla="*/ 1243797 w 6789110"/>
              <a:gd name="connsiteY1296" fmla="*/ 5704845 h 6386516"/>
              <a:gd name="connsiteX1297" fmla="*/ 1239948 w 6789110"/>
              <a:gd name="connsiteY1297" fmla="*/ 5706770 h 6386516"/>
              <a:gd name="connsiteX1298" fmla="*/ 1239948 w 6789110"/>
              <a:gd name="connsiteY1298" fmla="*/ 5704845 h 6386516"/>
              <a:gd name="connsiteX1299" fmla="*/ 1249572 w 6789110"/>
              <a:gd name="connsiteY1299" fmla="*/ 5683672 h 6386516"/>
              <a:gd name="connsiteX1300" fmla="*/ 1236099 w 6789110"/>
              <a:gd name="connsiteY1300" fmla="*/ 5691371 h 6386516"/>
              <a:gd name="connsiteX1301" fmla="*/ 1236099 w 6789110"/>
              <a:gd name="connsiteY1301" fmla="*/ 5579733 h 6386516"/>
              <a:gd name="connsiteX1302" fmla="*/ 1264971 w 6789110"/>
              <a:gd name="connsiteY1302" fmla="*/ 5572034 h 6386516"/>
              <a:gd name="connsiteX1303" fmla="*/ 1859730 w 6789110"/>
              <a:gd name="connsiteY1303" fmla="*/ 5568186 h 6386516"/>
              <a:gd name="connsiteX1304" fmla="*/ 1861655 w 6789110"/>
              <a:gd name="connsiteY1304" fmla="*/ 5579735 h 6386516"/>
              <a:gd name="connsiteX1305" fmla="*/ 1840482 w 6789110"/>
              <a:gd name="connsiteY1305" fmla="*/ 5625930 h 6386516"/>
              <a:gd name="connsiteX1306" fmla="*/ 1813535 w 6789110"/>
              <a:gd name="connsiteY1306" fmla="*/ 5683673 h 6386516"/>
              <a:gd name="connsiteX1307" fmla="*/ 1827008 w 6789110"/>
              <a:gd name="connsiteY1307" fmla="*/ 5700996 h 6386516"/>
              <a:gd name="connsiteX1308" fmla="*/ 1830858 w 6789110"/>
              <a:gd name="connsiteY1308" fmla="*/ 5697147 h 6386516"/>
              <a:gd name="connsiteX1309" fmla="*/ 1830858 w 6789110"/>
              <a:gd name="connsiteY1309" fmla="*/ 5704846 h 6386516"/>
              <a:gd name="connsiteX1310" fmla="*/ 1855880 w 6789110"/>
              <a:gd name="connsiteY1310" fmla="*/ 5737568 h 6386516"/>
              <a:gd name="connsiteX1311" fmla="*/ 1865504 w 6789110"/>
              <a:gd name="connsiteY1311" fmla="*/ 5708696 h 6386516"/>
              <a:gd name="connsiteX1312" fmla="*/ 1874578 w 6789110"/>
              <a:gd name="connsiteY1312" fmla="*/ 5708696 h 6386516"/>
              <a:gd name="connsiteX1313" fmla="*/ 1874887 w 6789110"/>
              <a:gd name="connsiteY1313" fmla="*/ 5706530 h 6386516"/>
              <a:gd name="connsiteX1314" fmla="*/ 1882828 w 6789110"/>
              <a:gd name="connsiteY1314" fmla="*/ 5685597 h 6386516"/>
              <a:gd name="connsiteX1315" fmla="*/ 1892742 w 6789110"/>
              <a:gd name="connsiteY1315" fmla="*/ 5684696 h 6386516"/>
              <a:gd name="connsiteX1316" fmla="*/ 1893414 w 6789110"/>
              <a:gd name="connsiteY1316" fmla="*/ 5669237 h 6386516"/>
              <a:gd name="connsiteX1317" fmla="*/ 1905925 w 6789110"/>
              <a:gd name="connsiteY1317" fmla="*/ 5652876 h 6386516"/>
              <a:gd name="connsiteX1318" fmla="*/ 1905925 w 6789110"/>
              <a:gd name="connsiteY1318" fmla="*/ 5635553 h 6386516"/>
              <a:gd name="connsiteX1319" fmla="*/ 1890526 w 6789110"/>
              <a:gd name="connsiteY1319" fmla="*/ 5654801 h 6386516"/>
              <a:gd name="connsiteX1320" fmla="*/ 1890526 w 6789110"/>
              <a:gd name="connsiteY1320" fmla="*/ 5629779 h 6386516"/>
              <a:gd name="connsiteX1321" fmla="*/ 1871278 w 6789110"/>
              <a:gd name="connsiteY1321" fmla="*/ 5695222 h 6386516"/>
              <a:gd name="connsiteX1322" fmla="*/ 1863579 w 6789110"/>
              <a:gd name="connsiteY1322" fmla="*/ 5685598 h 6386516"/>
              <a:gd name="connsiteX1323" fmla="*/ 1844331 w 6789110"/>
              <a:gd name="connsiteY1323" fmla="*/ 5712545 h 6386516"/>
              <a:gd name="connsiteX1324" fmla="*/ 1844331 w 6789110"/>
              <a:gd name="connsiteY1324" fmla="*/ 5685598 h 6386516"/>
              <a:gd name="connsiteX1325" fmla="*/ 1834707 w 6789110"/>
              <a:gd name="connsiteY1325" fmla="*/ 5683673 h 6386516"/>
              <a:gd name="connsiteX1326" fmla="*/ 1896301 w 6789110"/>
              <a:gd name="connsiteY1326" fmla="*/ 5598983 h 6386516"/>
              <a:gd name="connsiteX1327" fmla="*/ 1878978 w 6789110"/>
              <a:gd name="connsiteY1327" fmla="*/ 5579735 h 6386516"/>
              <a:gd name="connsiteX1328" fmla="*/ 1877054 w 6789110"/>
              <a:gd name="connsiteY1328" fmla="*/ 5581660 h 6386516"/>
              <a:gd name="connsiteX1329" fmla="*/ 1873203 w 6789110"/>
              <a:gd name="connsiteY1329" fmla="*/ 5573961 h 6386516"/>
              <a:gd name="connsiteX1330" fmla="*/ 1859730 w 6789110"/>
              <a:gd name="connsiteY1330" fmla="*/ 5568186 h 6386516"/>
              <a:gd name="connsiteX1331" fmla="*/ 1792362 w 6789110"/>
              <a:gd name="connsiteY1331" fmla="*/ 5562412 h 6386516"/>
              <a:gd name="connsiteX1332" fmla="*/ 1788514 w 6789110"/>
              <a:gd name="connsiteY1332" fmla="*/ 5564337 h 6386516"/>
              <a:gd name="connsiteX1333" fmla="*/ 1786588 w 6789110"/>
              <a:gd name="connsiteY1333" fmla="*/ 5568186 h 6386516"/>
              <a:gd name="connsiteX1334" fmla="*/ 1773114 w 6789110"/>
              <a:gd name="connsiteY1334" fmla="*/ 5616306 h 6386516"/>
              <a:gd name="connsiteX1335" fmla="*/ 1775039 w 6789110"/>
              <a:gd name="connsiteY1335" fmla="*/ 5625930 h 6386516"/>
              <a:gd name="connsiteX1336" fmla="*/ 1809685 w 6789110"/>
              <a:gd name="connsiteY1336" fmla="*/ 5570111 h 6386516"/>
              <a:gd name="connsiteX1337" fmla="*/ 1788514 w 6789110"/>
              <a:gd name="connsiteY1337" fmla="*/ 5577810 h 6386516"/>
              <a:gd name="connsiteX1338" fmla="*/ 1792362 w 6789110"/>
              <a:gd name="connsiteY1338" fmla="*/ 5562412 h 6386516"/>
              <a:gd name="connsiteX1339" fmla="*/ 1305392 w 6789110"/>
              <a:gd name="connsiteY1339" fmla="*/ 5562411 h 6386516"/>
              <a:gd name="connsiteX1340" fmla="*/ 1309241 w 6789110"/>
              <a:gd name="connsiteY1340" fmla="*/ 5568185 h 6386516"/>
              <a:gd name="connsiteX1341" fmla="*/ 1278444 w 6789110"/>
              <a:gd name="connsiteY1341" fmla="*/ 5568185 h 6386516"/>
              <a:gd name="connsiteX1342" fmla="*/ 1305392 w 6789110"/>
              <a:gd name="connsiteY1342" fmla="*/ 5562411 h 6386516"/>
              <a:gd name="connsiteX1343" fmla="*/ 1345812 w 6789110"/>
              <a:gd name="connsiteY1343" fmla="*/ 5552787 h 6386516"/>
              <a:gd name="connsiteX1344" fmla="*/ 1347737 w 6789110"/>
              <a:gd name="connsiteY1344" fmla="*/ 5556636 h 6386516"/>
              <a:gd name="connsiteX1345" fmla="*/ 1341963 w 6789110"/>
              <a:gd name="connsiteY1345" fmla="*/ 5554712 h 6386516"/>
              <a:gd name="connsiteX1346" fmla="*/ 1345812 w 6789110"/>
              <a:gd name="connsiteY1346" fmla="*/ 5552787 h 6386516"/>
              <a:gd name="connsiteX1347" fmla="*/ 1216851 w 6789110"/>
              <a:gd name="connsiteY1347" fmla="*/ 5543163 h 6386516"/>
              <a:gd name="connsiteX1348" fmla="*/ 1218776 w 6789110"/>
              <a:gd name="connsiteY1348" fmla="*/ 5550862 h 6386516"/>
              <a:gd name="connsiteX1349" fmla="*/ 1216851 w 6789110"/>
              <a:gd name="connsiteY1349" fmla="*/ 5550862 h 6386516"/>
              <a:gd name="connsiteX1350" fmla="*/ 1216851 w 6789110"/>
              <a:gd name="connsiteY1350" fmla="*/ 5543163 h 6386516"/>
              <a:gd name="connsiteX1351" fmla="*/ 1397782 w 6789110"/>
              <a:gd name="connsiteY1351" fmla="*/ 5539313 h 6386516"/>
              <a:gd name="connsiteX1352" fmla="*/ 1407405 w 6789110"/>
              <a:gd name="connsiteY1352" fmla="*/ 5585509 h 6386516"/>
              <a:gd name="connsiteX1353" fmla="*/ 1403556 w 6789110"/>
              <a:gd name="connsiteY1353" fmla="*/ 5583584 h 6386516"/>
              <a:gd name="connsiteX1354" fmla="*/ 1401631 w 6789110"/>
              <a:gd name="connsiteY1354" fmla="*/ 5587434 h 6386516"/>
              <a:gd name="connsiteX1355" fmla="*/ 1347736 w 6789110"/>
              <a:gd name="connsiteY1355" fmla="*/ 5560487 h 6386516"/>
              <a:gd name="connsiteX1356" fmla="*/ 1347736 w 6789110"/>
              <a:gd name="connsiteY1356" fmla="*/ 5558562 h 6386516"/>
              <a:gd name="connsiteX1357" fmla="*/ 1355435 w 6789110"/>
              <a:gd name="connsiteY1357" fmla="*/ 5560487 h 6386516"/>
              <a:gd name="connsiteX1358" fmla="*/ 1355435 w 6789110"/>
              <a:gd name="connsiteY1358" fmla="*/ 5550863 h 6386516"/>
              <a:gd name="connsiteX1359" fmla="*/ 1397782 w 6789110"/>
              <a:gd name="connsiteY1359" fmla="*/ 5539313 h 6386516"/>
              <a:gd name="connsiteX1360" fmla="*/ 1850106 w 6789110"/>
              <a:gd name="connsiteY1360" fmla="*/ 5533540 h 6386516"/>
              <a:gd name="connsiteX1361" fmla="*/ 1838558 w 6789110"/>
              <a:gd name="connsiteY1361" fmla="*/ 5535465 h 6386516"/>
              <a:gd name="connsiteX1362" fmla="*/ 1850106 w 6789110"/>
              <a:gd name="connsiteY1362" fmla="*/ 5535465 h 6386516"/>
              <a:gd name="connsiteX1363" fmla="*/ 1850106 w 6789110"/>
              <a:gd name="connsiteY1363" fmla="*/ 5533540 h 6386516"/>
              <a:gd name="connsiteX1364" fmla="*/ 1207227 w 6789110"/>
              <a:gd name="connsiteY1364" fmla="*/ 5533539 h 6386516"/>
              <a:gd name="connsiteX1365" fmla="*/ 1209152 w 6789110"/>
              <a:gd name="connsiteY1365" fmla="*/ 5535464 h 6386516"/>
              <a:gd name="connsiteX1366" fmla="*/ 1209152 w 6789110"/>
              <a:gd name="connsiteY1366" fmla="*/ 5552787 h 6386516"/>
              <a:gd name="connsiteX1367" fmla="*/ 1203378 w 6789110"/>
              <a:gd name="connsiteY1367" fmla="*/ 5552787 h 6386516"/>
              <a:gd name="connsiteX1368" fmla="*/ 1207227 w 6789110"/>
              <a:gd name="connsiteY1368" fmla="*/ 5533539 h 6386516"/>
              <a:gd name="connsiteX1369" fmla="*/ 1671102 w 6789110"/>
              <a:gd name="connsiteY1369" fmla="*/ 5531615 h 6386516"/>
              <a:gd name="connsiteX1370" fmla="*/ 1653777 w 6789110"/>
              <a:gd name="connsiteY1370" fmla="*/ 5543164 h 6386516"/>
              <a:gd name="connsiteX1371" fmla="*/ 1673025 w 6789110"/>
              <a:gd name="connsiteY1371" fmla="*/ 5537389 h 6386516"/>
              <a:gd name="connsiteX1372" fmla="*/ 1671102 w 6789110"/>
              <a:gd name="connsiteY1372" fmla="*/ 5531615 h 6386516"/>
              <a:gd name="connsiteX1373" fmla="*/ 1428578 w 6789110"/>
              <a:gd name="connsiteY1373" fmla="*/ 5529689 h 6386516"/>
              <a:gd name="connsiteX1374" fmla="*/ 1432427 w 6789110"/>
              <a:gd name="connsiteY1374" fmla="*/ 5570111 h 6386516"/>
              <a:gd name="connsiteX1375" fmla="*/ 1417028 w 6789110"/>
              <a:gd name="connsiteY1375" fmla="*/ 5533540 h 6386516"/>
              <a:gd name="connsiteX1376" fmla="*/ 1428578 w 6789110"/>
              <a:gd name="connsiteY1376" fmla="*/ 5529689 h 6386516"/>
              <a:gd name="connsiteX1377" fmla="*/ 1952119 w 6789110"/>
              <a:gd name="connsiteY1377" fmla="*/ 5527765 h 6386516"/>
              <a:gd name="connsiteX1378" fmla="*/ 1948270 w 6789110"/>
              <a:gd name="connsiteY1378" fmla="*/ 5529690 h 6386516"/>
              <a:gd name="connsiteX1379" fmla="*/ 1948270 w 6789110"/>
              <a:gd name="connsiteY1379" fmla="*/ 5531615 h 6386516"/>
              <a:gd name="connsiteX1380" fmla="*/ 1952119 w 6789110"/>
              <a:gd name="connsiteY1380" fmla="*/ 5529690 h 6386516"/>
              <a:gd name="connsiteX1381" fmla="*/ 1952119 w 6789110"/>
              <a:gd name="connsiteY1381" fmla="*/ 5527765 h 6386516"/>
              <a:gd name="connsiteX1382" fmla="*/ 1686499 w 6789110"/>
              <a:gd name="connsiteY1382" fmla="*/ 5523916 h 6386516"/>
              <a:gd name="connsiteX1383" fmla="*/ 1680724 w 6789110"/>
              <a:gd name="connsiteY1383" fmla="*/ 5535465 h 6386516"/>
              <a:gd name="connsiteX1384" fmla="*/ 1701897 w 6789110"/>
              <a:gd name="connsiteY1384" fmla="*/ 5523916 h 6386516"/>
              <a:gd name="connsiteX1385" fmla="*/ 1686499 w 6789110"/>
              <a:gd name="connsiteY1385" fmla="*/ 5523916 h 6386516"/>
              <a:gd name="connsiteX1386" fmla="*/ 1449751 w 6789110"/>
              <a:gd name="connsiteY1386" fmla="*/ 5523916 h 6386516"/>
              <a:gd name="connsiteX1387" fmla="*/ 1438202 w 6789110"/>
              <a:gd name="connsiteY1387" fmla="*/ 5537389 h 6386516"/>
              <a:gd name="connsiteX1388" fmla="*/ 1438202 w 6789110"/>
              <a:gd name="connsiteY1388" fmla="*/ 5527765 h 6386516"/>
              <a:gd name="connsiteX1389" fmla="*/ 1449751 w 6789110"/>
              <a:gd name="connsiteY1389" fmla="*/ 5523916 h 6386516"/>
              <a:gd name="connsiteX1390" fmla="*/ 1917473 w 6789110"/>
              <a:gd name="connsiteY1390" fmla="*/ 5518141 h 6386516"/>
              <a:gd name="connsiteX1391" fmla="*/ 1898226 w 6789110"/>
              <a:gd name="connsiteY1391" fmla="*/ 5521991 h 6386516"/>
              <a:gd name="connsiteX1392" fmla="*/ 1896301 w 6789110"/>
              <a:gd name="connsiteY1392" fmla="*/ 5525841 h 6386516"/>
              <a:gd name="connsiteX1393" fmla="*/ 1913625 w 6789110"/>
              <a:gd name="connsiteY1393" fmla="*/ 5523916 h 6386516"/>
              <a:gd name="connsiteX1394" fmla="*/ 1917473 w 6789110"/>
              <a:gd name="connsiteY1394" fmla="*/ 5518141 h 6386516"/>
              <a:gd name="connsiteX1395" fmla="*/ 1921323 w 6789110"/>
              <a:gd name="connsiteY1395" fmla="*/ 5516217 h 6386516"/>
              <a:gd name="connsiteX1396" fmla="*/ 1921323 w 6789110"/>
              <a:gd name="connsiteY1396" fmla="*/ 5521991 h 6386516"/>
              <a:gd name="connsiteX1397" fmla="*/ 1925172 w 6789110"/>
              <a:gd name="connsiteY1397" fmla="*/ 5521991 h 6386516"/>
              <a:gd name="connsiteX1398" fmla="*/ 1927098 w 6789110"/>
              <a:gd name="connsiteY1398" fmla="*/ 5516217 h 6386516"/>
              <a:gd name="connsiteX1399" fmla="*/ 1921323 w 6789110"/>
              <a:gd name="connsiteY1399" fmla="*/ 5516217 h 6386516"/>
              <a:gd name="connsiteX1400" fmla="*/ 2006014 w 6789110"/>
              <a:gd name="connsiteY1400" fmla="*/ 5514292 h 6386516"/>
              <a:gd name="connsiteX1401" fmla="*/ 1975217 w 6789110"/>
              <a:gd name="connsiteY1401" fmla="*/ 5521991 h 6386516"/>
              <a:gd name="connsiteX1402" fmla="*/ 1975217 w 6789110"/>
              <a:gd name="connsiteY1402" fmla="*/ 5525841 h 6386516"/>
              <a:gd name="connsiteX1403" fmla="*/ 1996390 w 6789110"/>
              <a:gd name="connsiteY1403" fmla="*/ 5521991 h 6386516"/>
              <a:gd name="connsiteX1404" fmla="*/ 2006014 w 6789110"/>
              <a:gd name="connsiteY1404" fmla="*/ 5514292 h 6386516"/>
              <a:gd name="connsiteX1405" fmla="*/ 1236099 w 6789110"/>
              <a:gd name="connsiteY1405" fmla="*/ 5512367 h 6386516"/>
              <a:gd name="connsiteX1406" fmla="*/ 1232248 w 6789110"/>
              <a:gd name="connsiteY1406" fmla="*/ 5529690 h 6386516"/>
              <a:gd name="connsiteX1407" fmla="*/ 1226474 w 6789110"/>
              <a:gd name="connsiteY1407" fmla="*/ 5514292 h 6386516"/>
              <a:gd name="connsiteX1408" fmla="*/ 1236099 w 6789110"/>
              <a:gd name="connsiteY1408" fmla="*/ 5512367 h 6386516"/>
              <a:gd name="connsiteX1409" fmla="*/ 1497870 w 6789110"/>
              <a:gd name="connsiteY1409" fmla="*/ 5512366 h 6386516"/>
              <a:gd name="connsiteX1410" fmla="*/ 1495945 w 6789110"/>
              <a:gd name="connsiteY1410" fmla="*/ 5523915 h 6386516"/>
              <a:gd name="connsiteX1411" fmla="*/ 1494021 w 6789110"/>
              <a:gd name="connsiteY1411" fmla="*/ 5523915 h 6386516"/>
              <a:gd name="connsiteX1412" fmla="*/ 1495945 w 6789110"/>
              <a:gd name="connsiteY1412" fmla="*/ 5525840 h 6386516"/>
              <a:gd name="connsiteX1413" fmla="*/ 1492095 w 6789110"/>
              <a:gd name="connsiteY1413" fmla="*/ 5552787 h 6386516"/>
              <a:gd name="connsiteX1414" fmla="*/ 1488246 w 6789110"/>
              <a:gd name="connsiteY1414" fmla="*/ 5552787 h 6386516"/>
              <a:gd name="connsiteX1415" fmla="*/ 1490171 w 6789110"/>
              <a:gd name="connsiteY1415" fmla="*/ 5560486 h 6386516"/>
              <a:gd name="connsiteX1416" fmla="*/ 1488246 w 6789110"/>
              <a:gd name="connsiteY1416" fmla="*/ 5573959 h 6386516"/>
              <a:gd name="connsiteX1417" fmla="*/ 1484396 w 6789110"/>
              <a:gd name="connsiteY1417" fmla="*/ 5564335 h 6386516"/>
              <a:gd name="connsiteX1418" fmla="*/ 1468997 w 6789110"/>
              <a:gd name="connsiteY1418" fmla="*/ 5583583 h 6386516"/>
              <a:gd name="connsiteX1419" fmla="*/ 1465149 w 6789110"/>
              <a:gd name="connsiteY1419" fmla="*/ 5547012 h 6386516"/>
              <a:gd name="connsiteX1420" fmla="*/ 1474772 w 6789110"/>
              <a:gd name="connsiteY1420" fmla="*/ 5520065 h 6386516"/>
              <a:gd name="connsiteX1421" fmla="*/ 1497870 w 6789110"/>
              <a:gd name="connsiteY1421" fmla="*/ 5512366 h 6386516"/>
              <a:gd name="connsiteX1422" fmla="*/ 1950195 w 6789110"/>
              <a:gd name="connsiteY1422" fmla="*/ 5510442 h 6386516"/>
              <a:gd name="connsiteX1423" fmla="*/ 1950195 w 6789110"/>
              <a:gd name="connsiteY1423" fmla="*/ 5518141 h 6386516"/>
              <a:gd name="connsiteX1424" fmla="*/ 1954044 w 6789110"/>
              <a:gd name="connsiteY1424" fmla="*/ 5518141 h 6386516"/>
              <a:gd name="connsiteX1425" fmla="*/ 1954044 w 6789110"/>
              <a:gd name="connsiteY1425" fmla="*/ 5510442 h 6386516"/>
              <a:gd name="connsiteX1426" fmla="*/ 1950195 w 6789110"/>
              <a:gd name="connsiteY1426" fmla="*/ 5510442 h 6386516"/>
              <a:gd name="connsiteX1427" fmla="*/ 1309241 w 6789110"/>
              <a:gd name="connsiteY1427" fmla="*/ 5510442 h 6386516"/>
              <a:gd name="connsiteX1428" fmla="*/ 1311166 w 6789110"/>
              <a:gd name="connsiteY1428" fmla="*/ 5520066 h 6386516"/>
              <a:gd name="connsiteX1429" fmla="*/ 1309241 w 6789110"/>
              <a:gd name="connsiteY1429" fmla="*/ 5523916 h 6386516"/>
              <a:gd name="connsiteX1430" fmla="*/ 1305392 w 6789110"/>
              <a:gd name="connsiteY1430" fmla="*/ 5521991 h 6386516"/>
              <a:gd name="connsiteX1431" fmla="*/ 1307317 w 6789110"/>
              <a:gd name="connsiteY1431" fmla="*/ 5516217 h 6386516"/>
              <a:gd name="connsiteX1432" fmla="*/ 1305392 w 6789110"/>
              <a:gd name="connsiteY1432" fmla="*/ 5516217 h 6386516"/>
              <a:gd name="connsiteX1433" fmla="*/ 1309241 w 6789110"/>
              <a:gd name="connsiteY1433" fmla="*/ 5510442 h 6386516"/>
              <a:gd name="connsiteX1434" fmla="*/ 1264971 w 6789110"/>
              <a:gd name="connsiteY1434" fmla="*/ 5504667 h 6386516"/>
              <a:gd name="connsiteX1435" fmla="*/ 1272671 w 6789110"/>
              <a:gd name="connsiteY1435" fmla="*/ 5518141 h 6386516"/>
              <a:gd name="connsiteX1436" fmla="*/ 1266896 w 6789110"/>
              <a:gd name="connsiteY1436" fmla="*/ 5520066 h 6386516"/>
              <a:gd name="connsiteX1437" fmla="*/ 1280370 w 6789110"/>
              <a:gd name="connsiteY1437" fmla="*/ 5527765 h 6386516"/>
              <a:gd name="connsiteX1438" fmla="*/ 1288069 w 6789110"/>
              <a:gd name="connsiteY1438" fmla="*/ 5537389 h 6386516"/>
              <a:gd name="connsiteX1439" fmla="*/ 1251497 w 6789110"/>
              <a:gd name="connsiteY1439" fmla="*/ 5545089 h 6386516"/>
              <a:gd name="connsiteX1440" fmla="*/ 1241873 w 6789110"/>
              <a:gd name="connsiteY1440" fmla="*/ 5510442 h 6386516"/>
              <a:gd name="connsiteX1441" fmla="*/ 1264971 w 6789110"/>
              <a:gd name="connsiteY1441" fmla="*/ 5504667 h 6386516"/>
              <a:gd name="connsiteX1442" fmla="*/ 2390971 w 6789110"/>
              <a:gd name="connsiteY1442" fmla="*/ 5500818 h 6386516"/>
              <a:gd name="connsiteX1443" fmla="*/ 2342851 w 6789110"/>
              <a:gd name="connsiteY1443" fmla="*/ 5562412 h 6386516"/>
              <a:gd name="connsiteX1444" fmla="*/ 2206192 w 6789110"/>
              <a:gd name="connsiteY1444" fmla="*/ 5858829 h 6386516"/>
              <a:gd name="connsiteX1445" fmla="*/ 2202342 w 6789110"/>
              <a:gd name="connsiteY1445" fmla="*/ 5724094 h 6386516"/>
              <a:gd name="connsiteX1446" fmla="*/ 2333708 w 6789110"/>
              <a:gd name="connsiteY1446" fmla="*/ 5545089 h 6386516"/>
              <a:gd name="connsiteX1447" fmla="*/ 2376124 w 6789110"/>
              <a:gd name="connsiteY1447" fmla="*/ 5505282 h 6386516"/>
              <a:gd name="connsiteX1448" fmla="*/ 2376926 w 6789110"/>
              <a:gd name="connsiteY1448" fmla="*/ 5504848 h 6386516"/>
              <a:gd name="connsiteX1449" fmla="*/ 2390971 w 6789110"/>
              <a:gd name="connsiteY1449" fmla="*/ 5500818 h 6386516"/>
              <a:gd name="connsiteX1450" fmla="*/ 1984841 w 6789110"/>
              <a:gd name="connsiteY1450" fmla="*/ 5500818 h 6386516"/>
              <a:gd name="connsiteX1451" fmla="*/ 1973292 w 6789110"/>
              <a:gd name="connsiteY1451" fmla="*/ 5504668 h 6386516"/>
              <a:gd name="connsiteX1452" fmla="*/ 1973292 w 6789110"/>
              <a:gd name="connsiteY1452" fmla="*/ 5512367 h 6386516"/>
              <a:gd name="connsiteX1453" fmla="*/ 1984841 w 6789110"/>
              <a:gd name="connsiteY1453" fmla="*/ 5508517 h 6386516"/>
              <a:gd name="connsiteX1454" fmla="*/ 1984841 w 6789110"/>
              <a:gd name="connsiteY1454" fmla="*/ 5500818 h 6386516"/>
              <a:gd name="connsiteX1455" fmla="*/ 1320790 w 6789110"/>
              <a:gd name="connsiteY1455" fmla="*/ 5500818 h 6386516"/>
              <a:gd name="connsiteX1456" fmla="*/ 1320790 w 6789110"/>
              <a:gd name="connsiteY1456" fmla="*/ 5504668 h 6386516"/>
              <a:gd name="connsiteX1457" fmla="*/ 1318865 w 6789110"/>
              <a:gd name="connsiteY1457" fmla="*/ 5508517 h 6386516"/>
              <a:gd name="connsiteX1458" fmla="*/ 1320790 w 6789110"/>
              <a:gd name="connsiteY1458" fmla="*/ 5500818 h 6386516"/>
              <a:gd name="connsiteX1459" fmla="*/ 1388158 w 6789110"/>
              <a:gd name="connsiteY1459" fmla="*/ 5498893 h 6386516"/>
              <a:gd name="connsiteX1460" fmla="*/ 1390082 w 6789110"/>
              <a:gd name="connsiteY1460" fmla="*/ 5512367 h 6386516"/>
              <a:gd name="connsiteX1461" fmla="*/ 1366984 w 6789110"/>
              <a:gd name="connsiteY1461" fmla="*/ 5518141 h 6386516"/>
              <a:gd name="connsiteX1462" fmla="*/ 1388158 w 6789110"/>
              <a:gd name="connsiteY1462" fmla="*/ 5498893 h 6386516"/>
              <a:gd name="connsiteX1463" fmla="*/ 2383752 w 6789110"/>
              <a:gd name="connsiteY1463" fmla="*/ 5498123 h 6386516"/>
              <a:gd name="connsiteX1464" fmla="*/ 2376124 w 6789110"/>
              <a:gd name="connsiteY1464" fmla="*/ 5505282 h 6386516"/>
              <a:gd name="connsiteX1465" fmla="*/ 2359453 w 6789110"/>
              <a:gd name="connsiteY1465" fmla="*/ 5514292 h 6386516"/>
              <a:gd name="connsiteX1466" fmla="*/ 2323604 w 6789110"/>
              <a:gd name="connsiteY1466" fmla="*/ 5533540 h 6386516"/>
              <a:gd name="connsiteX1467" fmla="*/ 2382238 w 6789110"/>
              <a:gd name="connsiteY1467" fmla="*/ 5499308 h 6386516"/>
              <a:gd name="connsiteX1468" fmla="*/ 1825084 w 6789110"/>
              <a:gd name="connsiteY1468" fmla="*/ 5496969 h 6386516"/>
              <a:gd name="connsiteX1469" fmla="*/ 1819309 w 6789110"/>
              <a:gd name="connsiteY1469" fmla="*/ 5502743 h 6386516"/>
              <a:gd name="connsiteX1470" fmla="*/ 1825084 w 6789110"/>
              <a:gd name="connsiteY1470" fmla="*/ 5508517 h 6386516"/>
              <a:gd name="connsiteX1471" fmla="*/ 1828933 w 6789110"/>
              <a:gd name="connsiteY1471" fmla="*/ 5506593 h 6386516"/>
              <a:gd name="connsiteX1472" fmla="*/ 1825084 w 6789110"/>
              <a:gd name="connsiteY1472" fmla="*/ 5496969 h 6386516"/>
              <a:gd name="connsiteX1473" fmla="*/ 1309241 w 6789110"/>
              <a:gd name="connsiteY1473" fmla="*/ 5496969 h 6386516"/>
              <a:gd name="connsiteX1474" fmla="*/ 1311166 w 6789110"/>
              <a:gd name="connsiteY1474" fmla="*/ 5508517 h 6386516"/>
              <a:gd name="connsiteX1475" fmla="*/ 1307316 w 6789110"/>
              <a:gd name="connsiteY1475" fmla="*/ 5506593 h 6386516"/>
              <a:gd name="connsiteX1476" fmla="*/ 1309241 w 6789110"/>
              <a:gd name="connsiteY1476" fmla="*/ 5496969 h 6386516"/>
              <a:gd name="connsiteX1477" fmla="*/ 2079155 w 6789110"/>
              <a:gd name="connsiteY1477" fmla="*/ 5495044 h 6386516"/>
              <a:gd name="connsiteX1478" fmla="*/ 2021412 w 6789110"/>
              <a:gd name="connsiteY1478" fmla="*/ 5510442 h 6386516"/>
              <a:gd name="connsiteX1479" fmla="*/ 2019487 w 6789110"/>
              <a:gd name="connsiteY1479" fmla="*/ 5512367 h 6386516"/>
              <a:gd name="connsiteX1480" fmla="*/ 2021412 w 6789110"/>
              <a:gd name="connsiteY1480" fmla="*/ 5514292 h 6386516"/>
              <a:gd name="connsiteX1481" fmla="*/ 2029111 w 6789110"/>
              <a:gd name="connsiteY1481" fmla="*/ 5510442 h 6386516"/>
              <a:gd name="connsiteX1482" fmla="*/ 2031036 w 6789110"/>
              <a:gd name="connsiteY1482" fmla="*/ 5514292 h 6386516"/>
              <a:gd name="connsiteX1483" fmla="*/ 2083006 w 6789110"/>
              <a:gd name="connsiteY1483" fmla="*/ 5500818 h 6386516"/>
              <a:gd name="connsiteX1484" fmla="*/ 2079155 w 6789110"/>
              <a:gd name="connsiteY1484" fmla="*/ 5495044 h 6386516"/>
              <a:gd name="connsiteX1485" fmla="*/ 1326564 w 6789110"/>
              <a:gd name="connsiteY1485" fmla="*/ 5491194 h 6386516"/>
              <a:gd name="connsiteX1486" fmla="*/ 1328488 w 6789110"/>
              <a:gd name="connsiteY1486" fmla="*/ 5491194 h 6386516"/>
              <a:gd name="connsiteX1487" fmla="*/ 1328488 w 6789110"/>
              <a:gd name="connsiteY1487" fmla="*/ 5496969 h 6386516"/>
              <a:gd name="connsiteX1488" fmla="*/ 1326564 w 6789110"/>
              <a:gd name="connsiteY1488" fmla="*/ 5496969 h 6386516"/>
              <a:gd name="connsiteX1489" fmla="*/ 1324639 w 6789110"/>
              <a:gd name="connsiteY1489" fmla="*/ 5493119 h 6386516"/>
              <a:gd name="connsiteX1490" fmla="*/ 1326564 w 6789110"/>
              <a:gd name="connsiteY1490" fmla="*/ 5491194 h 6386516"/>
              <a:gd name="connsiteX1491" fmla="*/ 2031036 w 6789110"/>
              <a:gd name="connsiteY1491" fmla="*/ 5487345 h 6386516"/>
              <a:gd name="connsiteX1492" fmla="*/ 2009863 w 6789110"/>
              <a:gd name="connsiteY1492" fmla="*/ 5495044 h 6386516"/>
              <a:gd name="connsiteX1493" fmla="*/ 2017562 w 6789110"/>
              <a:gd name="connsiteY1493" fmla="*/ 5500818 h 6386516"/>
              <a:gd name="connsiteX1494" fmla="*/ 2038736 w 6789110"/>
              <a:gd name="connsiteY1494" fmla="*/ 5495044 h 6386516"/>
              <a:gd name="connsiteX1495" fmla="*/ 2034885 w 6789110"/>
              <a:gd name="connsiteY1495" fmla="*/ 5489269 h 6386516"/>
              <a:gd name="connsiteX1496" fmla="*/ 2034885 w 6789110"/>
              <a:gd name="connsiteY1496" fmla="*/ 5491194 h 6386516"/>
              <a:gd name="connsiteX1497" fmla="*/ 2031036 w 6789110"/>
              <a:gd name="connsiteY1497" fmla="*/ 5487345 h 6386516"/>
              <a:gd name="connsiteX1498" fmla="*/ 1796212 w 6789110"/>
              <a:gd name="connsiteY1498" fmla="*/ 5485420 h 6386516"/>
              <a:gd name="connsiteX1499" fmla="*/ 1788514 w 6789110"/>
              <a:gd name="connsiteY1499" fmla="*/ 5487345 h 6386516"/>
              <a:gd name="connsiteX1500" fmla="*/ 1684574 w 6789110"/>
              <a:gd name="connsiteY1500" fmla="*/ 5579735 h 6386516"/>
              <a:gd name="connsiteX1501" fmla="*/ 1744243 w 6789110"/>
              <a:gd name="connsiteY1501" fmla="*/ 5537389 h 6386516"/>
              <a:gd name="connsiteX1502" fmla="*/ 1746167 w 6789110"/>
              <a:gd name="connsiteY1502" fmla="*/ 5533540 h 6386516"/>
              <a:gd name="connsiteX1503" fmla="*/ 1750017 w 6789110"/>
              <a:gd name="connsiteY1503" fmla="*/ 5533540 h 6386516"/>
              <a:gd name="connsiteX1504" fmla="*/ 1759641 w 6789110"/>
              <a:gd name="connsiteY1504" fmla="*/ 5525841 h 6386516"/>
              <a:gd name="connsiteX1505" fmla="*/ 1751943 w 6789110"/>
              <a:gd name="connsiteY1505" fmla="*/ 5525841 h 6386516"/>
              <a:gd name="connsiteX1506" fmla="*/ 1761565 w 6789110"/>
              <a:gd name="connsiteY1506" fmla="*/ 5512367 h 6386516"/>
              <a:gd name="connsiteX1507" fmla="*/ 1796212 w 6789110"/>
              <a:gd name="connsiteY1507" fmla="*/ 5485420 h 6386516"/>
              <a:gd name="connsiteX1508" fmla="*/ 1386232 w 6789110"/>
              <a:gd name="connsiteY1508" fmla="*/ 5477720 h 6386516"/>
              <a:gd name="connsiteX1509" fmla="*/ 1366984 w 6789110"/>
              <a:gd name="connsiteY1509" fmla="*/ 5510442 h 6386516"/>
              <a:gd name="connsiteX1510" fmla="*/ 1343886 w 6789110"/>
              <a:gd name="connsiteY1510" fmla="*/ 5523916 h 6386516"/>
              <a:gd name="connsiteX1511" fmla="*/ 1353511 w 6789110"/>
              <a:gd name="connsiteY1511" fmla="*/ 5485420 h 6386516"/>
              <a:gd name="connsiteX1512" fmla="*/ 1386232 w 6789110"/>
              <a:gd name="connsiteY1512" fmla="*/ 5477720 h 6386516"/>
              <a:gd name="connsiteX1513" fmla="*/ 2596923 w 6789110"/>
              <a:gd name="connsiteY1513" fmla="*/ 5466172 h 6386516"/>
              <a:gd name="connsiteX1514" fmla="*/ 2460263 w 6789110"/>
              <a:gd name="connsiteY1514" fmla="*/ 5710620 h 6386516"/>
              <a:gd name="connsiteX1515" fmla="*/ 2596923 w 6789110"/>
              <a:gd name="connsiteY1515" fmla="*/ 5466172 h 6386516"/>
              <a:gd name="connsiteX1516" fmla="*/ 2165771 w 6789110"/>
              <a:gd name="connsiteY1516" fmla="*/ 5466172 h 6386516"/>
              <a:gd name="connsiteX1517" fmla="*/ 2094554 w 6789110"/>
              <a:gd name="connsiteY1517" fmla="*/ 5489269 h 6386516"/>
              <a:gd name="connsiteX1518" fmla="*/ 2086855 w 6789110"/>
              <a:gd name="connsiteY1518" fmla="*/ 5498893 h 6386516"/>
              <a:gd name="connsiteX1519" fmla="*/ 2102253 w 6789110"/>
              <a:gd name="connsiteY1519" fmla="*/ 5495044 h 6386516"/>
              <a:gd name="connsiteX1520" fmla="*/ 2154222 w 6789110"/>
              <a:gd name="connsiteY1520" fmla="*/ 5477721 h 6386516"/>
              <a:gd name="connsiteX1521" fmla="*/ 2159997 w 6789110"/>
              <a:gd name="connsiteY1521" fmla="*/ 5473871 h 6386516"/>
              <a:gd name="connsiteX1522" fmla="*/ 2167696 w 6789110"/>
              <a:gd name="connsiteY1522" fmla="*/ 5473871 h 6386516"/>
              <a:gd name="connsiteX1523" fmla="*/ 2179244 w 6789110"/>
              <a:gd name="connsiteY1523" fmla="*/ 5470022 h 6386516"/>
              <a:gd name="connsiteX1524" fmla="*/ 2163847 w 6789110"/>
              <a:gd name="connsiteY1524" fmla="*/ 5470022 h 6386516"/>
              <a:gd name="connsiteX1525" fmla="*/ 2165771 w 6789110"/>
              <a:gd name="connsiteY1525" fmla="*/ 5466172 h 6386516"/>
              <a:gd name="connsiteX1526" fmla="*/ 1442051 w 6789110"/>
              <a:gd name="connsiteY1526" fmla="*/ 5462321 h 6386516"/>
              <a:gd name="connsiteX1527" fmla="*/ 1453600 w 6789110"/>
              <a:gd name="connsiteY1527" fmla="*/ 5493119 h 6386516"/>
              <a:gd name="connsiteX1528" fmla="*/ 1413179 w 6789110"/>
              <a:gd name="connsiteY1528" fmla="*/ 5506592 h 6386516"/>
              <a:gd name="connsiteX1529" fmla="*/ 1411254 w 6789110"/>
              <a:gd name="connsiteY1529" fmla="*/ 5470021 h 6386516"/>
              <a:gd name="connsiteX1530" fmla="*/ 1442051 w 6789110"/>
              <a:gd name="connsiteY1530" fmla="*/ 5462321 h 6386516"/>
              <a:gd name="connsiteX1531" fmla="*/ 1823159 w 6789110"/>
              <a:gd name="connsiteY1531" fmla="*/ 5458473 h 6386516"/>
              <a:gd name="connsiteX1532" fmla="*/ 1800061 w 6789110"/>
              <a:gd name="connsiteY1532" fmla="*/ 5477721 h 6386516"/>
              <a:gd name="connsiteX1533" fmla="*/ 1807761 w 6789110"/>
              <a:gd name="connsiteY1533" fmla="*/ 5487345 h 6386516"/>
              <a:gd name="connsiteX1534" fmla="*/ 1821234 w 6789110"/>
              <a:gd name="connsiteY1534" fmla="*/ 5473871 h 6386516"/>
              <a:gd name="connsiteX1535" fmla="*/ 1823159 w 6789110"/>
              <a:gd name="connsiteY1535" fmla="*/ 5458473 h 6386516"/>
              <a:gd name="connsiteX1536" fmla="*/ 1299616 w 6789110"/>
              <a:gd name="connsiteY1536" fmla="*/ 5458473 h 6386516"/>
              <a:gd name="connsiteX1537" fmla="*/ 1303467 w 6789110"/>
              <a:gd name="connsiteY1537" fmla="*/ 5464247 h 6386516"/>
              <a:gd name="connsiteX1538" fmla="*/ 1295767 w 6789110"/>
              <a:gd name="connsiteY1538" fmla="*/ 5466172 h 6386516"/>
              <a:gd name="connsiteX1539" fmla="*/ 1295767 w 6789110"/>
              <a:gd name="connsiteY1539" fmla="*/ 5470021 h 6386516"/>
              <a:gd name="connsiteX1540" fmla="*/ 1293842 w 6789110"/>
              <a:gd name="connsiteY1540" fmla="*/ 5470021 h 6386516"/>
              <a:gd name="connsiteX1541" fmla="*/ 1291917 w 6789110"/>
              <a:gd name="connsiteY1541" fmla="*/ 5460397 h 6386516"/>
              <a:gd name="connsiteX1542" fmla="*/ 1293842 w 6789110"/>
              <a:gd name="connsiteY1542" fmla="*/ 5462322 h 6386516"/>
              <a:gd name="connsiteX1543" fmla="*/ 1299616 w 6789110"/>
              <a:gd name="connsiteY1543" fmla="*/ 5458473 h 6386516"/>
              <a:gd name="connsiteX1544" fmla="*/ 3393785 w 6789110"/>
              <a:gd name="connsiteY1544" fmla="*/ 5448848 h 6386516"/>
              <a:gd name="connsiteX1545" fmla="*/ 3543919 w 6789110"/>
              <a:gd name="connsiteY1545" fmla="*/ 5568185 h 6386516"/>
              <a:gd name="connsiteX1546" fmla="*/ 3393785 w 6789110"/>
              <a:gd name="connsiteY1546" fmla="*/ 5448848 h 6386516"/>
              <a:gd name="connsiteX1547" fmla="*/ 1494021 w 6789110"/>
              <a:gd name="connsiteY1547" fmla="*/ 5448848 h 6386516"/>
              <a:gd name="connsiteX1548" fmla="*/ 1490171 w 6789110"/>
              <a:gd name="connsiteY1548" fmla="*/ 5452698 h 6386516"/>
              <a:gd name="connsiteX1549" fmla="*/ 1490171 w 6789110"/>
              <a:gd name="connsiteY1549" fmla="*/ 5475796 h 6386516"/>
              <a:gd name="connsiteX1550" fmla="*/ 1492096 w 6789110"/>
              <a:gd name="connsiteY1550" fmla="*/ 5479645 h 6386516"/>
              <a:gd name="connsiteX1551" fmla="*/ 1476697 w 6789110"/>
              <a:gd name="connsiteY1551" fmla="*/ 5485420 h 6386516"/>
              <a:gd name="connsiteX1552" fmla="*/ 1480547 w 6789110"/>
              <a:gd name="connsiteY1552" fmla="*/ 5452698 h 6386516"/>
              <a:gd name="connsiteX1553" fmla="*/ 1494021 w 6789110"/>
              <a:gd name="connsiteY1553" fmla="*/ 5448848 h 6386516"/>
              <a:gd name="connsiteX1554" fmla="*/ 1792362 w 6789110"/>
              <a:gd name="connsiteY1554" fmla="*/ 5446924 h 6386516"/>
              <a:gd name="connsiteX1555" fmla="*/ 1782738 w 6789110"/>
              <a:gd name="connsiteY1555" fmla="*/ 5452699 h 6386516"/>
              <a:gd name="connsiteX1556" fmla="*/ 1780813 w 6789110"/>
              <a:gd name="connsiteY1556" fmla="*/ 5456548 h 6386516"/>
              <a:gd name="connsiteX1557" fmla="*/ 1744243 w 6789110"/>
              <a:gd name="connsiteY1557" fmla="*/ 5479646 h 6386516"/>
              <a:gd name="connsiteX1558" fmla="*/ 1736543 w 6789110"/>
              <a:gd name="connsiteY1558" fmla="*/ 5496969 h 6386516"/>
              <a:gd name="connsiteX1559" fmla="*/ 1794287 w 6789110"/>
              <a:gd name="connsiteY1559" fmla="*/ 5450774 h 6386516"/>
              <a:gd name="connsiteX1560" fmla="*/ 1792362 w 6789110"/>
              <a:gd name="connsiteY1560" fmla="*/ 5450774 h 6386516"/>
              <a:gd name="connsiteX1561" fmla="*/ 1792362 w 6789110"/>
              <a:gd name="connsiteY1561" fmla="*/ 5446924 h 6386516"/>
              <a:gd name="connsiteX1562" fmla="*/ 3347590 w 6789110"/>
              <a:gd name="connsiteY1562" fmla="*/ 5446923 h 6386516"/>
              <a:gd name="connsiteX1563" fmla="*/ 3524671 w 6789110"/>
              <a:gd name="connsiteY1563" fmla="*/ 5616304 h 6386516"/>
              <a:gd name="connsiteX1564" fmla="*/ 3347590 w 6789110"/>
              <a:gd name="connsiteY1564" fmla="*/ 5446923 h 6386516"/>
              <a:gd name="connsiteX1565" fmla="*/ 1507493 w 6789110"/>
              <a:gd name="connsiteY1565" fmla="*/ 5444998 h 6386516"/>
              <a:gd name="connsiteX1566" fmla="*/ 1499794 w 6789110"/>
              <a:gd name="connsiteY1566" fmla="*/ 5477721 h 6386516"/>
              <a:gd name="connsiteX1567" fmla="*/ 1495945 w 6789110"/>
              <a:gd name="connsiteY1567" fmla="*/ 5479645 h 6386516"/>
              <a:gd name="connsiteX1568" fmla="*/ 1497869 w 6789110"/>
              <a:gd name="connsiteY1568" fmla="*/ 5464247 h 6386516"/>
              <a:gd name="connsiteX1569" fmla="*/ 1499794 w 6789110"/>
              <a:gd name="connsiteY1569" fmla="*/ 5446924 h 6386516"/>
              <a:gd name="connsiteX1570" fmla="*/ 1507493 w 6789110"/>
              <a:gd name="connsiteY1570" fmla="*/ 5444998 h 6386516"/>
              <a:gd name="connsiteX1571" fmla="*/ 1809685 w 6789110"/>
              <a:gd name="connsiteY1571" fmla="*/ 5439225 h 6386516"/>
              <a:gd name="connsiteX1572" fmla="*/ 1798136 w 6789110"/>
              <a:gd name="connsiteY1572" fmla="*/ 5445000 h 6386516"/>
              <a:gd name="connsiteX1573" fmla="*/ 1796212 w 6789110"/>
              <a:gd name="connsiteY1573" fmla="*/ 5450774 h 6386516"/>
              <a:gd name="connsiteX1574" fmla="*/ 1809685 w 6789110"/>
              <a:gd name="connsiteY1574" fmla="*/ 5439225 h 6386516"/>
              <a:gd name="connsiteX1575" fmla="*/ 1861655 w 6789110"/>
              <a:gd name="connsiteY1575" fmla="*/ 5429602 h 6386516"/>
              <a:gd name="connsiteX1576" fmla="*/ 1834707 w 6789110"/>
              <a:gd name="connsiteY1576" fmla="*/ 5448849 h 6386516"/>
              <a:gd name="connsiteX1577" fmla="*/ 1844331 w 6789110"/>
              <a:gd name="connsiteY1577" fmla="*/ 5452699 h 6386516"/>
              <a:gd name="connsiteX1578" fmla="*/ 1863579 w 6789110"/>
              <a:gd name="connsiteY1578" fmla="*/ 5437301 h 6386516"/>
              <a:gd name="connsiteX1579" fmla="*/ 1861655 w 6789110"/>
              <a:gd name="connsiteY1579" fmla="*/ 5437301 h 6386516"/>
              <a:gd name="connsiteX1580" fmla="*/ 1861655 w 6789110"/>
              <a:gd name="connsiteY1580" fmla="*/ 5429602 h 6386516"/>
              <a:gd name="connsiteX1581" fmla="*/ 2167696 w 6789110"/>
              <a:gd name="connsiteY1581" fmla="*/ 5427677 h 6386516"/>
              <a:gd name="connsiteX1582" fmla="*/ 2159997 w 6789110"/>
              <a:gd name="connsiteY1582" fmla="*/ 5431526 h 6386516"/>
              <a:gd name="connsiteX1583" fmla="*/ 2125351 w 6789110"/>
              <a:gd name="connsiteY1583" fmla="*/ 5448849 h 6386516"/>
              <a:gd name="connsiteX1584" fmla="*/ 2096479 w 6789110"/>
              <a:gd name="connsiteY1584" fmla="*/ 5462323 h 6386516"/>
              <a:gd name="connsiteX1585" fmla="*/ 2100328 w 6789110"/>
              <a:gd name="connsiteY1585" fmla="*/ 5464247 h 6386516"/>
              <a:gd name="connsiteX1586" fmla="*/ 2100328 w 6789110"/>
              <a:gd name="connsiteY1586" fmla="*/ 5466172 h 6386516"/>
              <a:gd name="connsiteX1587" fmla="*/ 2094554 w 6789110"/>
              <a:gd name="connsiteY1587" fmla="*/ 5464247 h 6386516"/>
              <a:gd name="connsiteX1588" fmla="*/ 2044510 w 6789110"/>
              <a:gd name="connsiteY1588" fmla="*/ 5483495 h 6386516"/>
              <a:gd name="connsiteX1589" fmla="*/ 2044510 w 6789110"/>
              <a:gd name="connsiteY1589" fmla="*/ 5493119 h 6386516"/>
              <a:gd name="connsiteX1590" fmla="*/ 2069531 w 6789110"/>
              <a:gd name="connsiteY1590" fmla="*/ 5485420 h 6386516"/>
              <a:gd name="connsiteX1591" fmla="*/ 2059908 w 6789110"/>
              <a:gd name="connsiteY1591" fmla="*/ 5479646 h 6386516"/>
              <a:gd name="connsiteX1592" fmla="*/ 2081080 w 6789110"/>
              <a:gd name="connsiteY1592" fmla="*/ 5481570 h 6386516"/>
              <a:gd name="connsiteX1593" fmla="*/ 2123426 w 6789110"/>
              <a:gd name="connsiteY1593" fmla="*/ 5466172 h 6386516"/>
              <a:gd name="connsiteX1594" fmla="*/ 2123426 w 6789110"/>
              <a:gd name="connsiteY1594" fmla="*/ 5464247 h 6386516"/>
              <a:gd name="connsiteX1595" fmla="*/ 2131125 w 6789110"/>
              <a:gd name="connsiteY1595" fmla="*/ 5464247 h 6386516"/>
              <a:gd name="connsiteX1596" fmla="*/ 2181169 w 6789110"/>
              <a:gd name="connsiteY1596" fmla="*/ 5441150 h 6386516"/>
              <a:gd name="connsiteX1597" fmla="*/ 2165771 w 6789110"/>
              <a:gd name="connsiteY1597" fmla="*/ 5439225 h 6386516"/>
              <a:gd name="connsiteX1598" fmla="*/ 2167696 w 6789110"/>
              <a:gd name="connsiteY1598" fmla="*/ 5427677 h 6386516"/>
              <a:gd name="connsiteX1599" fmla="*/ 1415105 w 6789110"/>
              <a:gd name="connsiteY1599" fmla="*/ 5427676 h 6386516"/>
              <a:gd name="connsiteX1600" fmla="*/ 1426654 w 6789110"/>
              <a:gd name="connsiteY1600" fmla="*/ 5441149 h 6386516"/>
              <a:gd name="connsiteX1601" fmla="*/ 1413180 w 6789110"/>
              <a:gd name="connsiteY1601" fmla="*/ 5444999 h 6386516"/>
              <a:gd name="connsiteX1602" fmla="*/ 1415105 w 6789110"/>
              <a:gd name="connsiteY1602" fmla="*/ 5427676 h 6386516"/>
              <a:gd name="connsiteX1603" fmla="*/ 1984841 w 6789110"/>
              <a:gd name="connsiteY1603" fmla="*/ 5425752 h 6386516"/>
              <a:gd name="connsiteX1604" fmla="*/ 1971367 w 6789110"/>
              <a:gd name="connsiteY1604" fmla="*/ 5427677 h 6386516"/>
              <a:gd name="connsiteX1605" fmla="*/ 1952119 w 6789110"/>
              <a:gd name="connsiteY1605" fmla="*/ 5437301 h 6386516"/>
              <a:gd name="connsiteX1606" fmla="*/ 1984841 w 6789110"/>
              <a:gd name="connsiteY1606" fmla="*/ 5425752 h 6386516"/>
              <a:gd name="connsiteX1607" fmla="*/ 1605657 w 6789110"/>
              <a:gd name="connsiteY1607" fmla="*/ 5425751 h 6386516"/>
              <a:gd name="connsiteX1608" fmla="*/ 1617206 w 6789110"/>
              <a:gd name="connsiteY1608" fmla="*/ 5431525 h 6386516"/>
              <a:gd name="connsiteX1609" fmla="*/ 1609507 w 6789110"/>
              <a:gd name="connsiteY1609" fmla="*/ 5435375 h 6386516"/>
              <a:gd name="connsiteX1610" fmla="*/ 1605657 w 6789110"/>
              <a:gd name="connsiteY1610" fmla="*/ 5425751 h 6386516"/>
              <a:gd name="connsiteX1611" fmla="*/ 1461300 w 6789110"/>
              <a:gd name="connsiteY1611" fmla="*/ 5416127 h 6386516"/>
              <a:gd name="connsiteX1612" fmla="*/ 1461300 w 6789110"/>
              <a:gd name="connsiteY1612" fmla="*/ 5427676 h 6386516"/>
              <a:gd name="connsiteX1613" fmla="*/ 1459375 w 6789110"/>
              <a:gd name="connsiteY1613" fmla="*/ 5427676 h 6386516"/>
              <a:gd name="connsiteX1614" fmla="*/ 1461300 w 6789110"/>
              <a:gd name="connsiteY1614" fmla="*/ 5416127 h 6386516"/>
              <a:gd name="connsiteX1615" fmla="*/ 1438202 w 6789110"/>
              <a:gd name="connsiteY1615" fmla="*/ 5410353 h 6386516"/>
              <a:gd name="connsiteX1616" fmla="*/ 1447826 w 6789110"/>
              <a:gd name="connsiteY1616" fmla="*/ 5418052 h 6386516"/>
              <a:gd name="connsiteX1617" fmla="*/ 1447826 w 6789110"/>
              <a:gd name="connsiteY1617" fmla="*/ 5410353 h 6386516"/>
              <a:gd name="connsiteX1618" fmla="*/ 1451676 w 6789110"/>
              <a:gd name="connsiteY1618" fmla="*/ 5431525 h 6386516"/>
              <a:gd name="connsiteX1619" fmla="*/ 1442052 w 6789110"/>
              <a:gd name="connsiteY1619" fmla="*/ 5435375 h 6386516"/>
              <a:gd name="connsiteX1620" fmla="*/ 1430503 w 6789110"/>
              <a:gd name="connsiteY1620" fmla="*/ 5421901 h 6386516"/>
              <a:gd name="connsiteX1621" fmla="*/ 1438202 w 6789110"/>
              <a:gd name="connsiteY1621" fmla="*/ 5410353 h 6386516"/>
              <a:gd name="connsiteX1622" fmla="*/ 1894376 w 6789110"/>
              <a:gd name="connsiteY1622" fmla="*/ 5406504 h 6386516"/>
              <a:gd name="connsiteX1623" fmla="*/ 1882828 w 6789110"/>
              <a:gd name="connsiteY1623" fmla="*/ 5414203 h 6386516"/>
              <a:gd name="connsiteX1624" fmla="*/ 1886677 w 6789110"/>
              <a:gd name="connsiteY1624" fmla="*/ 5414203 h 6386516"/>
              <a:gd name="connsiteX1625" fmla="*/ 1894376 w 6789110"/>
              <a:gd name="connsiteY1625" fmla="*/ 5406504 h 6386516"/>
              <a:gd name="connsiteX1626" fmla="*/ 1434352 w 6789110"/>
              <a:gd name="connsiteY1626" fmla="*/ 5398804 h 6386516"/>
              <a:gd name="connsiteX1627" fmla="*/ 1434352 w 6789110"/>
              <a:gd name="connsiteY1627" fmla="*/ 5402653 h 6386516"/>
              <a:gd name="connsiteX1628" fmla="*/ 1430503 w 6789110"/>
              <a:gd name="connsiteY1628" fmla="*/ 5404578 h 6386516"/>
              <a:gd name="connsiteX1629" fmla="*/ 1434352 w 6789110"/>
              <a:gd name="connsiteY1629" fmla="*/ 5398804 h 6386516"/>
              <a:gd name="connsiteX1630" fmla="*/ 1295767 w 6789110"/>
              <a:gd name="connsiteY1630" fmla="*/ 5394954 h 6386516"/>
              <a:gd name="connsiteX1631" fmla="*/ 1330413 w 6789110"/>
              <a:gd name="connsiteY1631" fmla="*/ 5408428 h 6386516"/>
              <a:gd name="connsiteX1632" fmla="*/ 1328488 w 6789110"/>
              <a:gd name="connsiteY1632" fmla="*/ 5414202 h 6386516"/>
              <a:gd name="connsiteX1633" fmla="*/ 1363134 w 6789110"/>
              <a:gd name="connsiteY1633" fmla="*/ 5406503 h 6386516"/>
              <a:gd name="connsiteX1634" fmla="*/ 1366984 w 6789110"/>
              <a:gd name="connsiteY1634" fmla="*/ 5408428 h 6386516"/>
              <a:gd name="connsiteX1635" fmla="*/ 1366984 w 6789110"/>
              <a:gd name="connsiteY1635" fmla="*/ 5406503 h 6386516"/>
              <a:gd name="connsiteX1636" fmla="*/ 1386232 w 6789110"/>
              <a:gd name="connsiteY1636" fmla="*/ 5406503 h 6386516"/>
              <a:gd name="connsiteX1637" fmla="*/ 1386232 w 6789110"/>
              <a:gd name="connsiteY1637" fmla="*/ 5410353 h 6386516"/>
              <a:gd name="connsiteX1638" fmla="*/ 1393931 w 6789110"/>
              <a:gd name="connsiteY1638" fmla="*/ 5414202 h 6386516"/>
              <a:gd name="connsiteX1639" fmla="*/ 1392006 w 6789110"/>
              <a:gd name="connsiteY1639" fmla="*/ 5454622 h 6386516"/>
              <a:gd name="connsiteX1640" fmla="*/ 1384307 w 6789110"/>
              <a:gd name="connsiteY1640" fmla="*/ 5456547 h 6386516"/>
              <a:gd name="connsiteX1641" fmla="*/ 1374683 w 6789110"/>
              <a:gd name="connsiteY1641" fmla="*/ 5458472 h 6386516"/>
              <a:gd name="connsiteX1642" fmla="*/ 1372758 w 6789110"/>
              <a:gd name="connsiteY1642" fmla="*/ 5441149 h 6386516"/>
              <a:gd name="connsiteX1643" fmla="*/ 1363134 w 6789110"/>
              <a:gd name="connsiteY1643" fmla="*/ 5460397 h 6386516"/>
              <a:gd name="connsiteX1644" fmla="*/ 1343887 w 6789110"/>
              <a:gd name="connsiteY1644" fmla="*/ 5464246 h 6386516"/>
              <a:gd name="connsiteX1645" fmla="*/ 1349661 w 6789110"/>
              <a:gd name="connsiteY1645" fmla="*/ 5437299 h 6386516"/>
              <a:gd name="connsiteX1646" fmla="*/ 1336187 w 6789110"/>
              <a:gd name="connsiteY1646" fmla="*/ 5466171 h 6386516"/>
              <a:gd name="connsiteX1647" fmla="*/ 1334263 w 6789110"/>
              <a:gd name="connsiteY1647" fmla="*/ 5466171 h 6386516"/>
              <a:gd name="connsiteX1648" fmla="*/ 1324639 w 6789110"/>
              <a:gd name="connsiteY1648" fmla="*/ 5454622 h 6386516"/>
              <a:gd name="connsiteX1649" fmla="*/ 1320789 w 6789110"/>
              <a:gd name="connsiteY1649" fmla="*/ 5468096 h 6386516"/>
              <a:gd name="connsiteX1650" fmla="*/ 1316940 w 6789110"/>
              <a:gd name="connsiteY1650" fmla="*/ 5468096 h 6386516"/>
              <a:gd name="connsiteX1651" fmla="*/ 1311165 w 6789110"/>
              <a:gd name="connsiteY1651" fmla="*/ 5464246 h 6386516"/>
              <a:gd name="connsiteX1652" fmla="*/ 1318864 w 6789110"/>
              <a:gd name="connsiteY1652" fmla="*/ 5433450 h 6386516"/>
              <a:gd name="connsiteX1653" fmla="*/ 1315015 w 6789110"/>
              <a:gd name="connsiteY1653" fmla="*/ 5429600 h 6386516"/>
              <a:gd name="connsiteX1654" fmla="*/ 1324639 w 6789110"/>
              <a:gd name="connsiteY1654" fmla="*/ 5412277 h 6386516"/>
              <a:gd name="connsiteX1655" fmla="*/ 1316940 w 6789110"/>
              <a:gd name="connsiteY1655" fmla="*/ 5418052 h 6386516"/>
              <a:gd name="connsiteX1656" fmla="*/ 1307316 w 6789110"/>
              <a:gd name="connsiteY1656" fmla="*/ 5408428 h 6386516"/>
              <a:gd name="connsiteX1657" fmla="*/ 1301541 w 6789110"/>
              <a:gd name="connsiteY1657" fmla="*/ 5412277 h 6386516"/>
              <a:gd name="connsiteX1658" fmla="*/ 1307316 w 6789110"/>
              <a:gd name="connsiteY1658" fmla="*/ 5431525 h 6386516"/>
              <a:gd name="connsiteX1659" fmla="*/ 1303466 w 6789110"/>
              <a:gd name="connsiteY1659" fmla="*/ 5423826 h 6386516"/>
              <a:gd name="connsiteX1660" fmla="*/ 1295767 w 6789110"/>
              <a:gd name="connsiteY1660" fmla="*/ 5394954 h 6386516"/>
              <a:gd name="connsiteX1661" fmla="*/ 1622982 w 6789110"/>
              <a:gd name="connsiteY1661" fmla="*/ 5393030 h 6386516"/>
              <a:gd name="connsiteX1662" fmla="*/ 1622982 w 6789110"/>
              <a:gd name="connsiteY1662" fmla="*/ 5394955 h 6386516"/>
              <a:gd name="connsiteX1663" fmla="*/ 1621058 w 6789110"/>
              <a:gd name="connsiteY1663" fmla="*/ 5394955 h 6386516"/>
              <a:gd name="connsiteX1664" fmla="*/ 1622982 w 6789110"/>
              <a:gd name="connsiteY1664" fmla="*/ 5393030 h 6386516"/>
              <a:gd name="connsiteX1665" fmla="*/ 1486322 w 6789110"/>
              <a:gd name="connsiteY1665" fmla="*/ 5391105 h 6386516"/>
              <a:gd name="connsiteX1666" fmla="*/ 1492096 w 6789110"/>
              <a:gd name="connsiteY1666" fmla="*/ 5398804 h 6386516"/>
              <a:gd name="connsiteX1667" fmla="*/ 1486322 w 6789110"/>
              <a:gd name="connsiteY1667" fmla="*/ 5398804 h 6386516"/>
              <a:gd name="connsiteX1668" fmla="*/ 1486322 w 6789110"/>
              <a:gd name="connsiteY1668" fmla="*/ 5391105 h 6386516"/>
              <a:gd name="connsiteX1669" fmla="*/ 1520968 w 6789110"/>
              <a:gd name="connsiteY1669" fmla="*/ 5389180 h 6386516"/>
              <a:gd name="connsiteX1670" fmla="*/ 1517118 w 6789110"/>
              <a:gd name="connsiteY1670" fmla="*/ 5412277 h 6386516"/>
              <a:gd name="connsiteX1671" fmla="*/ 1513269 w 6789110"/>
              <a:gd name="connsiteY1671" fmla="*/ 5414202 h 6386516"/>
              <a:gd name="connsiteX1672" fmla="*/ 1520968 w 6789110"/>
              <a:gd name="connsiteY1672" fmla="*/ 5389180 h 6386516"/>
              <a:gd name="connsiteX1673" fmla="*/ 1459374 w 6789110"/>
              <a:gd name="connsiteY1673" fmla="*/ 5387256 h 6386516"/>
              <a:gd name="connsiteX1674" fmla="*/ 1459374 w 6789110"/>
              <a:gd name="connsiteY1674" fmla="*/ 5389181 h 6386516"/>
              <a:gd name="connsiteX1675" fmla="*/ 1455525 w 6789110"/>
              <a:gd name="connsiteY1675" fmla="*/ 5389181 h 6386516"/>
              <a:gd name="connsiteX1676" fmla="*/ 1459374 w 6789110"/>
              <a:gd name="connsiteY1676" fmla="*/ 5387256 h 6386516"/>
              <a:gd name="connsiteX1677" fmla="*/ 1359284 w 6789110"/>
              <a:gd name="connsiteY1677" fmla="*/ 5383406 h 6386516"/>
              <a:gd name="connsiteX1678" fmla="*/ 1368909 w 6789110"/>
              <a:gd name="connsiteY1678" fmla="*/ 5391106 h 6386516"/>
              <a:gd name="connsiteX1679" fmla="*/ 1361209 w 6789110"/>
              <a:gd name="connsiteY1679" fmla="*/ 5393030 h 6386516"/>
              <a:gd name="connsiteX1680" fmla="*/ 1359284 w 6789110"/>
              <a:gd name="connsiteY1680" fmla="*/ 5383406 h 6386516"/>
              <a:gd name="connsiteX1681" fmla="*/ 2658516 w 6789110"/>
              <a:gd name="connsiteY1681" fmla="*/ 5379557 h 6386516"/>
              <a:gd name="connsiteX1682" fmla="*/ 2658516 w 6789110"/>
              <a:gd name="connsiteY1682" fmla="*/ 5595133 h 6386516"/>
              <a:gd name="connsiteX1683" fmla="*/ 2658516 w 6789110"/>
              <a:gd name="connsiteY1683" fmla="*/ 5379557 h 6386516"/>
              <a:gd name="connsiteX1684" fmla="*/ 1951271 w 6789110"/>
              <a:gd name="connsiteY1684" fmla="*/ 5377109 h 6386516"/>
              <a:gd name="connsiteX1685" fmla="*/ 1951638 w 6789110"/>
              <a:gd name="connsiteY1685" fmla="*/ 5379557 h 6386516"/>
              <a:gd name="connsiteX1686" fmla="*/ 1950499 w 6789110"/>
              <a:gd name="connsiteY1686" fmla="*/ 5387156 h 6386516"/>
              <a:gd name="connsiteX1687" fmla="*/ 1417028 w 6789110"/>
              <a:gd name="connsiteY1687" fmla="*/ 5373782 h 6386516"/>
              <a:gd name="connsiteX1688" fmla="*/ 1426653 w 6789110"/>
              <a:gd name="connsiteY1688" fmla="*/ 5381482 h 6386516"/>
              <a:gd name="connsiteX1689" fmla="*/ 1434352 w 6789110"/>
              <a:gd name="connsiteY1689" fmla="*/ 5385331 h 6386516"/>
              <a:gd name="connsiteX1690" fmla="*/ 1424728 w 6789110"/>
              <a:gd name="connsiteY1690" fmla="*/ 5387256 h 6386516"/>
              <a:gd name="connsiteX1691" fmla="*/ 1415103 w 6789110"/>
              <a:gd name="connsiteY1691" fmla="*/ 5383406 h 6386516"/>
              <a:gd name="connsiteX1692" fmla="*/ 1417028 w 6789110"/>
              <a:gd name="connsiteY1692" fmla="*/ 5373782 h 6386516"/>
              <a:gd name="connsiteX1693" fmla="*/ 1309240 w 6789110"/>
              <a:gd name="connsiteY1693" fmla="*/ 5373782 h 6386516"/>
              <a:gd name="connsiteX1694" fmla="*/ 1313090 w 6789110"/>
              <a:gd name="connsiteY1694" fmla="*/ 5377632 h 6386516"/>
              <a:gd name="connsiteX1695" fmla="*/ 1347737 w 6789110"/>
              <a:gd name="connsiteY1695" fmla="*/ 5396880 h 6386516"/>
              <a:gd name="connsiteX1696" fmla="*/ 1320790 w 6789110"/>
              <a:gd name="connsiteY1696" fmla="*/ 5394955 h 6386516"/>
              <a:gd name="connsiteX1697" fmla="*/ 1309240 w 6789110"/>
              <a:gd name="connsiteY1697" fmla="*/ 5373782 h 6386516"/>
              <a:gd name="connsiteX1698" fmla="*/ 1536365 w 6789110"/>
              <a:gd name="connsiteY1698" fmla="*/ 5368008 h 6386516"/>
              <a:gd name="connsiteX1699" fmla="*/ 1534441 w 6789110"/>
              <a:gd name="connsiteY1699" fmla="*/ 5369933 h 6386516"/>
              <a:gd name="connsiteX1700" fmla="*/ 1535284 w 6789110"/>
              <a:gd name="connsiteY1700" fmla="*/ 5368278 h 6386516"/>
              <a:gd name="connsiteX1701" fmla="*/ 1428577 w 6789110"/>
              <a:gd name="connsiteY1701" fmla="*/ 5366083 h 6386516"/>
              <a:gd name="connsiteX1702" fmla="*/ 1438202 w 6789110"/>
              <a:gd name="connsiteY1702" fmla="*/ 5371858 h 6386516"/>
              <a:gd name="connsiteX1703" fmla="*/ 1438202 w 6789110"/>
              <a:gd name="connsiteY1703" fmla="*/ 5379557 h 6386516"/>
              <a:gd name="connsiteX1704" fmla="*/ 1440127 w 6789110"/>
              <a:gd name="connsiteY1704" fmla="*/ 5385331 h 6386516"/>
              <a:gd name="connsiteX1705" fmla="*/ 1434351 w 6789110"/>
              <a:gd name="connsiteY1705" fmla="*/ 5375707 h 6386516"/>
              <a:gd name="connsiteX1706" fmla="*/ 1428577 w 6789110"/>
              <a:gd name="connsiteY1706" fmla="*/ 5366083 h 6386516"/>
              <a:gd name="connsiteX1707" fmla="*/ 2127275 w 6789110"/>
              <a:gd name="connsiteY1707" fmla="*/ 5358384 h 6386516"/>
              <a:gd name="connsiteX1708" fmla="*/ 2121501 w 6789110"/>
              <a:gd name="connsiteY1708" fmla="*/ 5362234 h 6386516"/>
              <a:gd name="connsiteX1709" fmla="*/ 2115726 w 6789110"/>
              <a:gd name="connsiteY1709" fmla="*/ 5375707 h 6386516"/>
              <a:gd name="connsiteX1710" fmla="*/ 2084930 w 6789110"/>
              <a:gd name="connsiteY1710" fmla="*/ 5383406 h 6386516"/>
              <a:gd name="connsiteX1711" fmla="*/ 2084930 w 6789110"/>
              <a:gd name="connsiteY1711" fmla="*/ 5377632 h 6386516"/>
              <a:gd name="connsiteX1712" fmla="*/ 2079155 w 6789110"/>
              <a:gd name="connsiteY1712" fmla="*/ 5379557 h 6386516"/>
              <a:gd name="connsiteX1713" fmla="*/ 2081080 w 6789110"/>
              <a:gd name="connsiteY1713" fmla="*/ 5383406 h 6386516"/>
              <a:gd name="connsiteX1714" fmla="*/ 2069531 w 6789110"/>
              <a:gd name="connsiteY1714" fmla="*/ 5385331 h 6386516"/>
              <a:gd name="connsiteX1715" fmla="*/ 2029111 w 6789110"/>
              <a:gd name="connsiteY1715" fmla="*/ 5404579 h 6386516"/>
              <a:gd name="connsiteX1716" fmla="*/ 2032962 w 6789110"/>
              <a:gd name="connsiteY1716" fmla="*/ 5414203 h 6386516"/>
              <a:gd name="connsiteX1717" fmla="*/ 2061832 w 6789110"/>
              <a:gd name="connsiteY1717" fmla="*/ 5402654 h 6386516"/>
              <a:gd name="connsiteX1718" fmla="*/ 2061832 w 6789110"/>
              <a:gd name="connsiteY1718" fmla="*/ 5398805 h 6386516"/>
              <a:gd name="connsiteX1719" fmla="*/ 2075306 w 6789110"/>
              <a:gd name="connsiteY1719" fmla="*/ 5396880 h 6386516"/>
              <a:gd name="connsiteX1720" fmla="*/ 2133050 w 6789110"/>
              <a:gd name="connsiteY1720" fmla="*/ 5371858 h 6386516"/>
              <a:gd name="connsiteX1721" fmla="*/ 2134974 w 6789110"/>
              <a:gd name="connsiteY1721" fmla="*/ 5366083 h 6386516"/>
              <a:gd name="connsiteX1722" fmla="*/ 2121501 w 6789110"/>
              <a:gd name="connsiteY1722" fmla="*/ 5373782 h 6386516"/>
              <a:gd name="connsiteX1723" fmla="*/ 2127275 w 6789110"/>
              <a:gd name="connsiteY1723" fmla="*/ 5358384 h 6386516"/>
              <a:gd name="connsiteX1724" fmla="*/ 1965593 w 6789110"/>
              <a:gd name="connsiteY1724" fmla="*/ 5358384 h 6386516"/>
              <a:gd name="connsiteX1725" fmla="*/ 1959819 w 6789110"/>
              <a:gd name="connsiteY1725" fmla="*/ 5369933 h 6386516"/>
              <a:gd name="connsiteX1726" fmla="*/ 1959819 w 6789110"/>
              <a:gd name="connsiteY1726" fmla="*/ 5368008 h 6386516"/>
              <a:gd name="connsiteX1727" fmla="*/ 1965593 w 6789110"/>
              <a:gd name="connsiteY1727" fmla="*/ 5358384 h 6386516"/>
              <a:gd name="connsiteX1728" fmla="*/ 1503644 w 6789110"/>
              <a:gd name="connsiteY1728" fmla="*/ 5358384 h 6386516"/>
              <a:gd name="connsiteX1729" fmla="*/ 1511344 w 6789110"/>
              <a:gd name="connsiteY1729" fmla="*/ 5364158 h 6386516"/>
              <a:gd name="connsiteX1730" fmla="*/ 1497870 w 6789110"/>
              <a:gd name="connsiteY1730" fmla="*/ 5371858 h 6386516"/>
              <a:gd name="connsiteX1731" fmla="*/ 1495945 w 6789110"/>
              <a:gd name="connsiteY1731" fmla="*/ 5368008 h 6386516"/>
              <a:gd name="connsiteX1732" fmla="*/ 1503644 w 6789110"/>
              <a:gd name="connsiteY1732" fmla="*/ 5358384 h 6386516"/>
              <a:gd name="connsiteX1733" fmla="*/ 1975217 w 6789110"/>
              <a:gd name="connsiteY1733" fmla="*/ 5342986 h 6386516"/>
              <a:gd name="connsiteX1734" fmla="*/ 1973292 w 6789110"/>
              <a:gd name="connsiteY1734" fmla="*/ 5344910 h 6386516"/>
              <a:gd name="connsiteX1735" fmla="*/ 1973292 w 6789110"/>
              <a:gd name="connsiteY1735" fmla="*/ 5344911 h 6386516"/>
              <a:gd name="connsiteX1736" fmla="*/ 1952119 w 6789110"/>
              <a:gd name="connsiteY1736" fmla="*/ 5366083 h 6386516"/>
              <a:gd name="connsiteX1737" fmla="*/ 1951271 w 6789110"/>
              <a:gd name="connsiteY1737" fmla="*/ 5377109 h 6386516"/>
              <a:gd name="connsiteX1738" fmla="*/ 1950195 w 6789110"/>
              <a:gd name="connsiteY1738" fmla="*/ 5369933 h 6386516"/>
              <a:gd name="connsiteX1739" fmla="*/ 1942496 w 6789110"/>
              <a:gd name="connsiteY1739" fmla="*/ 5377632 h 6386516"/>
              <a:gd name="connsiteX1740" fmla="*/ 1950195 w 6789110"/>
              <a:gd name="connsiteY1740" fmla="*/ 5389181 h 6386516"/>
              <a:gd name="connsiteX1741" fmla="*/ 1950499 w 6789110"/>
              <a:gd name="connsiteY1741" fmla="*/ 5387156 h 6386516"/>
              <a:gd name="connsiteX1742" fmla="*/ 1950195 w 6789110"/>
              <a:gd name="connsiteY1742" fmla="*/ 5391106 h 6386516"/>
              <a:gd name="connsiteX1743" fmla="*/ 1927098 w 6789110"/>
              <a:gd name="connsiteY1743" fmla="*/ 5391106 h 6386516"/>
              <a:gd name="connsiteX1744" fmla="*/ 1892451 w 6789110"/>
              <a:gd name="connsiteY1744" fmla="*/ 5427677 h 6386516"/>
              <a:gd name="connsiteX1745" fmla="*/ 1896301 w 6789110"/>
              <a:gd name="connsiteY1745" fmla="*/ 5443075 h 6386516"/>
              <a:gd name="connsiteX1746" fmla="*/ 1894376 w 6789110"/>
              <a:gd name="connsiteY1746" fmla="*/ 5445000 h 6386516"/>
              <a:gd name="connsiteX1747" fmla="*/ 1878978 w 6789110"/>
              <a:gd name="connsiteY1747" fmla="*/ 5441150 h 6386516"/>
              <a:gd name="connsiteX1748" fmla="*/ 1840482 w 6789110"/>
              <a:gd name="connsiteY1748" fmla="*/ 5481570 h 6386516"/>
              <a:gd name="connsiteX1749" fmla="*/ 1836632 w 6789110"/>
              <a:gd name="connsiteY1749" fmla="*/ 5500818 h 6386516"/>
              <a:gd name="connsiteX1750" fmla="*/ 1857805 w 6789110"/>
              <a:gd name="connsiteY1750" fmla="*/ 5483495 h 6386516"/>
              <a:gd name="connsiteX1751" fmla="*/ 1867429 w 6789110"/>
              <a:gd name="connsiteY1751" fmla="*/ 5454624 h 6386516"/>
              <a:gd name="connsiteX1752" fmla="*/ 1882828 w 6789110"/>
              <a:gd name="connsiteY1752" fmla="*/ 5456548 h 6386516"/>
              <a:gd name="connsiteX1753" fmla="*/ 1886677 w 6789110"/>
              <a:gd name="connsiteY1753" fmla="*/ 5458473 h 6386516"/>
              <a:gd name="connsiteX1754" fmla="*/ 1917473 w 6789110"/>
              <a:gd name="connsiteY1754" fmla="*/ 5429602 h 6386516"/>
              <a:gd name="connsiteX1755" fmla="*/ 1911699 w 6789110"/>
              <a:gd name="connsiteY1755" fmla="*/ 5433451 h 6386516"/>
              <a:gd name="connsiteX1756" fmla="*/ 1909774 w 6789110"/>
              <a:gd name="connsiteY1756" fmla="*/ 5433451 h 6386516"/>
              <a:gd name="connsiteX1757" fmla="*/ 1911699 w 6789110"/>
              <a:gd name="connsiteY1757" fmla="*/ 5425752 h 6386516"/>
              <a:gd name="connsiteX1758" fmla="*/ 1913625 w 6789110"/>
              <a:gd name="connsiteY1758" fmla="*/ 5427677 h 6386516"/>
              <a:gd name="connsiteX1759" fmla="*/ 1923248 w 6789110"/>
              <a:gd name="connsiteY1759" fmla="*/ 5419978 h 6386516"/>
              <a:gd name="connsiteX1760" fmla="*/ 1923248 w 6789110"/>
              <a:gd name="connsiteY1760" fmla="*/ 5414203 h 6386516"/>
              <a:gd name="connsiteX1761" fmla="*/ 1932872 w 6789110"/>
              <a:gd name="connsiteY1761" fmla="*/ 5414203 h 6386516"/>
              <a:gd name="connsiteX1762" fmla="*/ 1954044 w 6789110"/>
              <a:gd name="connsiteY1762" fmla="*/ 5393030 h 6386516"/>
              <a:gd name="connsiteX1763" fmla="*/ 1957895 w 6789110"/>
              <a:gd name="connsiteY1763" fmla="*/ 5389181 h 6386516"/>
              <a:gd name="connsiteX1764" fmla="*/ 1969443 w 6789110"/>
              <a:gd name="connsiteY1764" fmla="*/ 5362234 h 6386516"/>
              <a:gd name="connsiteX1765" fmla="*/ 1984841 w 6789110"/>
              <a:gd name="connsiteY1765" fmla="*/ 5354534 h 6386516"/>
              <a:gd name="connsiteX1766" fmla="*/ 1969443 w 6789110"/>
              <a:gd name="connsiteY1766" fmla="*/ 5352610 h 6386516"/>
              <a:gd name="connsiteX1767" fmla="*/ 1975217 w 6789110"/>
              <a:gd name="connsiteY1767" fmla="*/ 5346835 h 6386516"/>
              <a:gd name="connsiteX1768" fmla="*/ 1973292 w 6789110"/>
              <a:gd name="connsiteY1768" fmla="*/ 5344911 h 6386516"/>
              <a:gd name="connsiteX1769" fmla="*/ 1426653 w 6789110"/>
              <a:gd name="connsiteY1769" fmla="*/ 5341061 h 6386516"/>
              <a:gd name="connsiteX1770" fmla="*/ 1434351 w 6789110"/>
              <a:gd name="connsiteY1770" fmla="*/ 5342986 h 6386516"/>
              <a:gd name="connsiteX1771" fmla="*/ 1438202 w 6789110"/>
              <a:gd name="connsiteY1771" fmla="*/ 5348760 h 6386516"/>
              <a:gd name="connsiteX1772" fmla="*/ 1424728 w 6789110"/>
              <a:gd name="connsiteY1772" fmla="*/ 5344910 h 6386516"/>
              <a:gd name="connsiteX1773" fmla="*/ 1426653 w 6789110"/>
              <a:gd name="connsiteY1773" fmla="*/ 5341061 h 6386516"/>
              <a:gd name="connsiteX1774" fmla="*/ 2083006 w 6789110"/>
              <a:gd name="connsiteY1774" fmla="*/ 5337211 h 6386516"/>
              <a:gd name="connsiteX1775" fmla="*/ 2079155 w 6789110"/>
              <a:gd name="connsiteY1775" fmla="*/ 5342986 h 6386516"/>
              <a:gd name="connsiteX1776" fmla="*/ 2083006 w 6789110"/>
              <a:gd name="connsiteY1776" fmla="*/ 5341061 h 6386516"/>
              <a:gd name="connsiteX1777" fmla="*/ 2083006 w 6789110"/>
              <a:gd name="connsiteY1777" fmla="*/ 5337211 h 6386516"/>
              <a:gd name="connsiteX1778" fmla="*/ 1380458 w 6789110"/>
              <a:gd name="connsiteY1778" fmla="*/ 5337210 h 6386516"/>
              <a:gd name="connsiteX1779" fmla="*/ 1395857 w 6789110"/>
              <a:gd name="connsiteY1779" fmla="*/ 5346835 h 6386516"/>
              <a:gd name="connsiteX1780" fmla="*/ 1397782 w 6789110"/>
              <a:gd name="connsiteY1780" fmla="*/ 5383406 h 6386516"/>
              <a:gd name="connsiteX1781" fmla="*/ 1393932 w 6789110"/>
              <a:gd name="connsiteY1781" fmla="*/ 5385331 h 6386516"/>
              <a:gd name="connsiteX1782" fmla="*/ 1397782 w 6789110"/>
              <a:gd name="connsiteY1782" fmla="*/ 5389180 h 6386516"/>
              <a:gd name="connsiteX1783" fmla="*/ 1397782 w 6789110"/>
              <a:gd name="connsiteY1783" fmla="*/ 5391105 h 6386516"/>
              <a:gd name="connsiteX1784" fmla="*/ 1374683 w 6789110"/>
              <a:gd name="connsiteY1784" fmla="*/ 5383406 h 6386516"/>
              <a:gd name="connsiteX1785" fmla="*/ 1388158 w 6789110"/>
              <a:gd name="connsiteY1785" fmla="*/ 5381481 h 6386516"/>
              <a:gd name="connsiteX1786" fmla="*/ 1370834 w 6789110"/>
              <a:gd name="connsiteY1786" fmla="*/ 5371857 h 6386516"/>
              <a:gd name="connsiteX1787" fmla="*/ 1380458 w 6789110"/>
              <a:gd name="connsiteY1787" fmla="*/ 5337210 h 6386516"/>
              <a:gd name="connsiteX1788" fmla="*/ 1432427 w 6789110"/>
              <a:gd name="connsiteY1788" fmla="*/ 5333362 h 6386516"/>
              <a:gd name="connsiteX1789" fmla="*/ 1436277 w 6789110"/>
              <a:gd name="connsiteY1789" fmla="*/ 5342986 h 6386516"/>
              <a:gd name="connsiteX1790" fmla="*/ 1428578 w 6789110"/>
              <a:gd name="connsiteY1790" fmla="*/ 5337211 h 6386516"/>
              <a:gd name="connsiteX1791" fmla="*/ 1432427 w 6789110"/>
              <a:gd name="connsiteY1791" fmla="*/ 5333362 h 6386516"/>
              <a:gd name="connsiteX1792" fmla="*/ 1438202 w 6789110"/>
              <a:gd name="connsiteY1792" fmla="*/ 5329512 h 6386516"/>
              <a:gd name="connsiteX1793" fmla="*/ 1443976 w 6789110"/>
              <a:gd name="connsiteY1793" fmla="*/ 5337211 h 6386516"/>
              <a:gd name="connsiteX1794" fmla="*/ 1443976 w 6789110"/>
              <a:gd name="connsiteY1794" fmla="*/ 5339136 h 6386516"/>
              <a:gd name="connsiteX1795" fmla="*/ 1438202 w 6789110"/>
              <a:gd name="connsiteY1795" fmla="*/ 5329512 h 6386516"/>
              <a:gd name="connsiteX1796" fmla="*/ 1800061 w 6789110"/>
              <a:gd name="connsiteY1796" fmla="*/ 5327587 h 6386516"/>
              <a:gd name="connsiteX1797" fmla="*/ 1778889 w 6789110"/>
              <a:gd name="connsiteY1797" fmla="*/ 5344910 h 6386516"/>
              <a:gd name="connsiteX1798" fmla="*/ 1780813 w 6789110"/>
              <a:gd name="connsiteY1798" fmla="*/ 5352610 h 6386516"/>
              <a:gd name="connsiteX1799" fmla="*/ 1786588 w 6789110"/>
              <a:gd name="connsiteY1799" fmla="*/ 5362234 h 6386516"/>
              <a:gd name="connsiteX1800" fmla="*/ 1801987 w 6789110"/>
              <a:gd name="connsiteY1800" fmla="*/ 5348760 h 6386516"/>
              <a:gd name="connsiteX1801" fmla="*/ 1800061 w 6789110"/>
              <a:gd name="connsiteY1801" fmla="*/ 5348760 h 6386516"/>
              <a:gd name="connsiteX1802" fmla="*/ 1800061 w 6789110"/>
              <a:gd name="connsiteY1802" fmla="*/ 5333362 h 6386516"/>
              <a:gd name="connsiteX1803" fmla="*/ 1805836 w 6789110"/>
              <a:gd name="connsiteY1803" fmla="*/ 5333362 h 6386516"/>
              <a:gd name="connsiteX1804" fmla="*/ 1803911 w 6789110"/>
              <a:gd name="connsiteY1804" fmla="*/ 5331437 h 6386516"/>
              <a:gd name="connsiteX1805" fmla="*/ 1800061 w 6789110"/>
              <a:gd name="connsiteY1805" fmla="*/ 5327587 h 6386516"/>
              <a:gd name="connsiteX1806" fmla="*/ 1253422 w 6789110"/>
              <a:gd name="connsiteY1806" fmla="*/ 5319887 h 6386516"/>
              <a:gd name="connsiteX1807" fmla="*/ 1305391 w 6789110"/>
              <a:gd name="connsiteY1807" fmla="*/ 5369933 h 6386516"/>
              <a:gd name="connsiteX1808" fmla="*/ 1297692 w 6789110"/>
              <a:gd name="connsiteY1808" fmla="*/ 5364158 h 6386516"/>
              <a:gd name="connsiteX1809" fmla="*/ 1307316 w 6789110"/>
              <a:gd name="connsiteY1809" fmla="*/ 5389180 h 6386516"/>
              <a:gd name="connsiteX1810" fmla="*/ 1299617 w 6789110"/>
              <a:gd name="connsiteY1810" fmla="*/ 5389180 h 6386516"/>
              <a:gd name="connsiteX1811" fmla="*/ 1297692 w 6789110"/>
              <a:gd name="connsiteY1811" fmla="*/ 5377632 h 6386516"/>
              <a:gd name="connsiteX1812" fmla="*/ 1289993 w 6789110"/>
              <a:gd name="connsiteY1812" fmla="*/ 5348760 h 6386516"/>
              <a:gd name="connsiteX1813" fmla="*/ 1284218 w 6789110"/>
              <a:gd name="connsiteY1813" fmla="*/ 5341060 h 6386516"/>
              <a:gd name="connsiteX1814" fmla="*/ 1286143 w 6789110"/>
              <a:gd name="connsiteY1814" fmla="*/ 5350685 h 6386516"/>
              <a:gd name="connsiteX1815" fmla="*/ 1286143 w 6789110"/>
              <a:gd name="connsiteY1815" fmla="*/ 5360309 h 6386516"/>
              <a:gd name="connsiteX1816" fmla="*/ 1293842 w 6789110"/>
              <a:gd name="connsiteY1816" fmla="*/ 5391105 h 6386516"/>
              <a:gd name="connsiteX1817" fmla="*/ 1291918 w 6789110"/>
              <a:gd name="connsiteY1817" fmla="*/ 5396879 h 6386516"/>
              <a:gd name="connsiteX1818" fmla="*/ 1299617 w 6789110"/>
              <a:gd name="connsiteY1818" fmla="*/ 5429601 h 6386516"/>
              <a:gd name="connsiteX1819" fmla="*/ 1295767 w 6789110"/>
              <a:gd name="connsiteY1819" fmla="*/ 5433450 h 6386516"/>
              <a:gd name="connsiteX1820" fmla="*/ 1299617 w 6789110"/>
              <a:gd name="connsiteY1820" fmla="*/ 5431525 h 6386516"/>
              <a:gd name="connsiteX1821" fmla="*/ 1301541 w 6789110"/>
              <a:gd name="connsiteY1821" fmla="*/ 5448849 h 6386516"/>
              <a:gd name="connsiteX1822" fmla="*/ 1289993 w 6789110"/>
              <a:gd name="connsiteY1822" fmla="*/ 5448849 h 6386516"/>
              <a:gd name="connsiteX1823" fmla="*/ 1293842 w 6789110"/>
              <a:gd name="connsiteY1823" fmla="*/ 5452698 h 6386516"/>
              <a:gd name="connsiteX1824" fmla="*/ 1291918 w 6789110"/>
              <a:gd name="connsiteY1824" fmla="*/ 5456548 h 6386516"/>
              <a:gd name="connsiteX1825" fmla="*/ 1286143 w 6789110"/>
              <a:gd name="connsiteY1825" fmla="*/ 5448849 h 6386516"/>
              <a:gd name="connsiteX1826" fmla="*/ 1284218 w 6789110"/>
              <a:gd name="connsiteY1826" fmla="*/ 5470021 h 6386516"/>
              <a:gd name="connsiteX1827" fmla="*/ 1268820 w 6789110"/>
              <a:gd name="connsiteY1827" fmla="*/ 5444999 h 6386516"/>
              <a:gd name="connsiteX1828" fmla="*/ 1274594 w 6789110"/>
              <a:gd name="connsiteY1828" fmla="*/ 5471946 h 6386516"/>
              <a:gd name="connsiteX1829" fmla="*/ 1266895 w 6789110"/>
              <a:gd name="connsiteY1829" fmla="*/ 5473871 h 6386516"/>
              <a:gd name="connsiteX1830" fmla="*/ 1247647 w 6789110"/>
              <a:gd name="connsiteY1830" fmla="*/ 5425751 h 6386516"/>
              <a:gd name="connsiteX1831" fmla="*/ 1253422 w 6789110"/>
              <a:gd name="connsiteY1831" fmla="*/ 5477721 h 6386516"/>
              <a:gd name="connsiteX1832" fmla="*/ 1224550 w 6789110"/>
              <a:gd name="connsiteY1832" fmla="*/ 5481570 h 6386516"/>
              <a:gd name="connsiteX1833" fmla="*/ 1224550 w 6789110"/>
              <a:gd name="connsiteY1833" fmla="*/ 5468097 h 6386516"/>
              <a:gd name="connsiteX1834" fmla="*/ 1236099 w 6789110"/>
              <a:gd name="connsiteY1834" fmla="*/ 5429601 h 6386516"/>
              <a:gd name="connsiteX1835" fmla="*/ 1253422 w 6789110"/>
              <a:gd name="connsiteY1835" fmla="*/ 5394955 h 6386516"/>
              <a:gd name="connsiteX1836" fmla="*/ 1239948 w 6789110"/>
              <a:gd name="connsiteY1836" fmla="*/ 5410353 h 6386516"/>
              <a:gd name="connsiteX1837" fmla="*/ 1251497 w 6789110"/>
              <a:gd name="connsiteY1837" fmla="*/ 5329511 h 6386516"/>
              <a:gd name="connsiteX1838" fmla="*/ 1253422 w 6789110"/>
              <a:gd name="connsiteY1838" fmla="*/ 5319887 h 6386516"/>
              <a:gd name="connsiteX1839" fmla="*/ 2117651 w 6789110"/>
              <a:gd name="connsiteY1839" fmla="*/ 5312189 h 6386516"/>
              <a:gd name="connsiteX1840" fmla="*/ 2113803 w 6789110"/>
              <a:gd name="connsiteY1840" fmla="*/ 5314114 h 6386516"/>
              <a:gd name="connsiteX1841" fmla="*/ 2115726 w 6789110"/>
              <a:gd name="connsiteY1841" fmla="*/ 5314114 h 6386516"/>
              <a:gd name="connsiteX1842" fmla="*/ 2117651 w 6789110"/>
              <a:gd name="connsiteY1842" fmla="*/ 5312189 h 6386516"/>
              <a:gd name="connsiteX1843" fmla="*/ 1445900 w 6789110"/>
              <a:gd name="connsiteY1843" fmla="*/ 5312189 h 6386516"/>
              <a:gd name="connsiteX1844" fmla="*/ 1457450 w 6789110"/>
              <a:gd name="connsiteY1844" fmla="*/ 5317963 h 6386516"/>
              <a:gd name="connsiteX1845" fmla="*/ 1453599 w 6789110"/>
              <a:gd name="connsiteY1845" fmla="*/ 5321813 h 6386516"/>
              <a:gd name="connsiteX1846" fmla="*/ 1445900 w 6789110"/>
              <a:gd name="connsiteY1846" fmla="*/ 5312189 h 6386516"/>
              <a:gd name="connsiteX1847" fmla="*/ 1340037 w 6789110"/>
              <a:gd name="connsiteY1847" fmla="*/ 5308338 h 6386516"/>
              <a:gd name="connsiteX1848" fmla="*/ 1341961 w 6789110"/>
              <a:gd name="connsiteY1848" fmla="*/ 5321813 h 6386516"/>
              <a:gd name="connsiteX1849" fmla="*/ 1359284 w 6789110"/>
              <a:gd name="connsiteY1849" fmla="*/ 5366083 h 6386516"/>
              <a:gd name="connsiteX1850" fmla="*/ 1334262 w 6789110"/>
              <a:gd name="connsiteY1850" fmla="*/ 5329512 h 6386516"/>
              <a:gd name="connsiteX1851" fmla="*/ 1343886 w 6789110"/>
              <a:gd name="connsiteY1851" fmla="*/ 5366083 h 6386516"/>
              <a:gd name="connsiteX1852" fmla="*/ 1291917 w 6789110"/>
              <a:gd name="connsiteY1852" fmla="*/ 5329512 h 6386516"/>
              <a:gd name="connsiteX1853" fmla="*/ 1340037 w 6789110"/>
              <a:gd name="connsiteY1853" fmla="*/ 5308338 h 6386516"/>
              <a:gd name="connsiteX1854" fmla="*/ 1832784 w 6789110"/>
              <a:gd name="connsiteY1854" fmla="*/ 5306415 h 6386516"/>
              <a:gd name="connsiteX1855" fmla="*/ 1836632 w 6789110"/>
              <a:gd name="connsiteY1855" fmla="*/ 5308339 h 6386516"/>
              <a:gd name="connsiteX1856" fmla="*/ 1838558 w 6789110"/>
              <a:gd name="connsiteY1856" fmla="*/ 5306415 h 6386516"/>
              <a:gd name="connsiteX1857" fmla="*/ 1832784 w 6789110"/>
              <a:gd name="connsiteY1857" fmla="*/ 5306415 h 6386516"/>
              <a:gd name="connsiteX1858" fmla="*/ 1386486 w 6789110"/>
              <a:gd name="connsiteY1858" fmla="*/ 5304631 h 6386516"/>
              <a:gd name="connsiteX1859" fmla="*/ 1400428 w 6789110"/>
              <a:gd name="connsiteY1859" fmla="*/ 5312429 h 6386516"/>
              <a:gd name="connsiteX1860" fmla="*/ 1418954 w 6789110"/>
              <a:gd name="connsiteY1860" fmla="*/ 5316038 h 6386516"/>
              <a:gd name="connsiteX1861" fmla="*/ 1411255 w 6789110"/>
              <a:gd name="connsiteY1861" fmla="*/ 5335286 h 6386516"/>
              <a:gd name="connsiteX1862" fmla="*/ 1390322 w 6789110"/>
              <a:gd name="connsiteY1862" fmla="*/ 5312911 h 6386516"/>
              <a:gd name="connsiteX1863" fmla="*/ 1386232 w 6789110"/>
              <a:gd name="connsiteY1863" fmla="*/ 5304490 h 6386516"/>
              <a:gd name="connsiteX1864" fmla="*/ 1386420 w 6789110"/>
              <a:gd name="connsiteY1864" fmla="*/ 5304490 h 6386516"/>
              <a:gd name="connsiteX1865" fmla="*/ 1386486 w 6789110"/>
              <a:gd name="connsiteY1865" fmla="*/ 5304631 h 6386516"/>
              <a:gd name="connsiteX1866" fmla="*/ 1405481 w 6789110"/>
              <a:gd name="connsiteY1866" fmla="*/ 5291016 h 6386516"/>
              <a:gd name="connsiteX1867" fmla="*/ 1413180 w 6789110"/>
              <a:gd name="connsiteY1867" fmla="*/ 5292941 h 6386516"/>
              <a:gd name="connsiteX1868" fmla="*/ 1417030 w 6789110"/>
              <a:gd name="connsiteY1868" fmla="*/ 5302565 h 6386516"/>
              <a:gd name="connsiteX1869" fmla="*/ 1417030 w 6789110"/>
              <a:gd name="connsiteY1869" fmla="*/ 5304490 h 6386516"/>
              <a:gd name="connsiteX1870" fmla="*/ 1405481 w 6789110"/>
              <a:gd name="connsiteY1870" fmla="*/ 5291016 h 6386516"/>
              <a:gd name="connsiteX1871" fmla="*/ 1376608 w 6789110"/>
              <a:gd name="connsiteY1871" fmla="*/ 5283316 h 6386516"/>
              <a:gd name="connsiteX1872" fmla="*/ 1418954 w 6789110"/>
              <a:gd name="connsiteY1872" fmla="*/ 5306414 h 6386516"/>
              <a:gd name="connsiteX1873" fmla="*/ 1418954 w 6789110"/>
              <a:gd name="connsiteY1873" fmla="*/ 5314114 h 6386516"/>
              <a:gd name="connsiteX1874" fmla="*/ 1395856 w 6789110"/>
              <a:gd name="connsiteY1874" fmla="*/ 5304490 h 6386516"/>
              <a:gd name="connsiteX1875" fmla="*/ 1386420 w 6789110"/>
              <a:gd name="connsiteY1875" fmla="*/ 5304490 h 6386516"/>
              <a:gd name="connsiteX1876" fmla="*/ 2664291 w 6789110"/>
              <a:gd name="connsiteY1876" fmla="*/ 5277543 h 6386516"/>
              <a:gd name="connsiteX1877" fmla="*/ 2396745 w 6789110"/>
              <a:gd name="connsiteY1877" fmla="*/ 5570111 h 6386516"/>
              <a:gd name="connsiteX1878" fmla="*/ 2321678 w 6789110"/>
              <a:gd name="connsiteY1878" fmla="*/ 5795311 h 6386516"/>
              <a:gd name="connsiteX1879" fmla="*/ 2664291 w 6789110"/>
              <a:gd name="connsiteY1879" fmla="*/ 5277543 h 6386516"/>
              <a:gd name="connsiteX1880" fmla="*/ 1366984 w 6789110"/>
              <a:gd name="connsiteY1880" fmla="*/ 5275618 h 6386516"/>
              <a:gd name="connsiteX1881" fmla="*/ 1366984 w 6789110"/>
              <a:gd name="connsiteY1881" fmla="*/ 5292941 h 6386516"/>
              <a:gd name="connsiteX1882" fmla="*/ 1353511 w 6789110"/>
              <a:gd name="connsiteY1882" fmla="*/ 5285242 h 6386516"/>
              <a:gd name="connsiteX1883" fmla="*/ 1366984 w 6789110"/>
              <a:gd name="connsiteY1883" fmla="*/ 5275618 h 6386516"/>
              <a:gd name="connsiteX1884" fmla="*/ 1374683 w 6789110"/>
              <a:gd name="connsiteY1884" fmla="*/ 5273693 h 6386516"/>
              <a:gd name="connsiteX1885" fmla="*/ 1409330 w 6789110"/>
              <a:gd name="connsiteY1885" fmla="*/ 5289091 h 6386516"/>
              <a:gd name="connsiteX1886" fmla="*/ 1372759 w 6789110"/>
              <a:gd name="connsiteY1886" fmla="*/ 5277542 h 6386516"/>
              <a:gd name="connsiteX1887" fmla="*/ 1374683 w 6789110"/>
              <a:gd name="connsiteY1887" fmla="*/ 5273693 h 6386516"/>
              <a:gd name="connsiteX1888" fmla="*/ 2073140 w 6789110"/>
              <a:gd name="connsiteY1888" fmla="*/ 5267679 h 6386516"/>
              <a:gd name="connsiteX1889" fmla="*/ 2063757 w 6789110"/>
              <a:gd name="connsiteY1889" fmla="*/ 5273694 h 6386516"/>
              <a:gd name="connsiteX1890" fmla="*/ 2042585 w 6789110"/>
              <a:gd name="connsiteY1890" fmla="*/ 5281393 h 6386516"/>
              <a:gd name="connsiteX1891" fmla="*/ 1996390 w 6789110"/>
              <a:gd name="connsiteY1891" fmla="*/ 5323738 h 6386516"/>
              <a:gd name="connsiteX1892" fmla="*/ 2006014 w 6789110"/>
              <a:gd name="connsiteY1892" fmla="*/ 5341061 h 6386516"/>
              <a:gd name="connsiteX1893" fmla="*/ 2017562 w 6789110"/>
              <a:gd name="connsiteY1893" fmla="*/ 5329512 h 6386516"/>
              <a:gd name="connsiteX1894" fmla="*/ 2017562 w 6789110"/>
              <a:gd name="connsiteY1894" fmla="*/ 5327587 h 6386516"/>
              <a:gd name="connsiteX1895" fmla="*/ 2015638 w 6789110"/>
              <a:gd name="connsiteY1895" fmla="*/ 5325662 h 6386516"/>
              <a:gd name="connsiteX1896" fmla="*/ 2009863 w 6789110"/>
              <a:gd name="connsiteY1896" fmla="*/ 5327587 h 6386516"/>
              <a:gd name="connsiteX1897" fmla="*/ 2006014 w 6789110"/>
              <a:gd name="connsiteY1897" fmla="*/ 5319888 h 6386516"/>
              <a:gd name="connsiteX1898" fmla="*/ 2027186 w 6789110"/>
              <a:gd name="connsiteY1898" fmla="*/ 5319888 h 6386516"/>
              <a:gd name="connsiteX1899" fmla="*/ 2036810 w 6789110"/>
              <a:gd name="connsiteY1899" fmla="*/ 5310264 h 6386516"/>
              <a:gd name="connsiteX1900" fmla="*/ 2029111 w 6789110"/>
              <a:gd name="connsiteY1900" fmla="*/ 5308339 h 6386516"/>
              <a:gd name="connsiteX1901" fmla="*/ 2042585 w 6789110"/>
              <a:gd name="connsiteY1901" fmla="*/ 5304490 h 6386516"/>
              <a:gd name="connsiteX1902" fmla="*/ 2061832 w 6789110"/>
              <a:gd name="connsiteY1902" fmla="*/ 5287167 h 6386516"/>
              <a:gd name="connsiteX1903" fmla="*/ 2054133 w 6789110"/>
              <a:gd name="connsiteY1903" fmla="*/ 5285242 h 6386516"/>
              <a:gd name="connsiteX1904" fmla="*/ 2069531 w 6789110"/>
              <a:gd name="connsiteY1904" fmla="*/ 5271769 h 6386516"/>
              <a:gd name="connsiteX1905" fmla="*/ 2073140 w 6789110"/>
              <a:gd name="connsiteY1905" fmla="*/ 5267679 h 6386516"/>
              <a:gd name="connsiteX1906" fmla="*/ 1428577 w 6789110"/>
              <a:gd name="connsiteY1906" fmla="*/ 5252519 h 6386516"/>
              <a:gd name="connsiteX1907" fmla="*/ 1432428 w 6789110"/>
              <a:gd name="connsiteY1907" fmla="*/ 5262144 h 6386516"/>
              <a:gd name="connsiteX1908" fmla="*/ 1422804 w 6789110"/>
              <a:gd name="connsiteY1908" fmla="*/ 5281392 h 6386516"/>
              <a:gd name="connsiteX1909" fmla="*/ 1422804 w 6789110"/>
              <a:gd name="connsiteY1909" fmla="*/ 5277542 h 6386516"/>
              <a:gd name="connsiteX1910" fmla="*/ 1428577 w 6789110"/>
              <a:gd name="connsiteY1910" fmla="*/ 5252519 h 6386516"/>
              <a:gd name="connsiteX1911" fmla="*/ 1376608 w 6789110"/>
              <a:gd name="connsiteY1911" fmla="*/ 5250595 h 6386516"/>
              <a:gd name="connsiteX1912" fmla="*/ 1390083 w 6789110"/>
              <a:gd name="connsiteY1912" fmla="*/ 5265994 h 6386516"/>
              <a:gd name="connsiteX1913" fmla="*/ 1386233 w 6789110"/>
              <a:gd name="connsiteY1913" fmla="*/ 5265994 h 6386516"/>
              <a:gd name="connsiteX1914" fmla="*/ 1368909 w 6789110"/>
              <a:gd name="connsiteY1914" fmla="*/ 5254445 h 6386516"/>
              <a:gd name="connsiteX1915" fmla="*/ 1376608 w 6789110"/>
              <a:gd name="connsiteY1915" fmla="*/ 5250595 h 6386516"/>
              <a:gd name="connsiteX1916" fmla="*/ 1266895 w 6789110"/>
              <a:gd name="connsiteY1916" fmla="*/ 5248670 h 6386516"/>
              <a:gd name="connsiteX1917" fmla="*/ 1328488 w 6789110"/>
              <a:gd name="connsiteY1917" fmla="*/ 5283317 h 6386516"/>
              <a:gd name="connsiteX1918" fmla="*/ 1332338 w 6789110"/>
              <a:gd name="connsiteY1918" fmla="*/ 5289092 h 6386516"/>
              <a:gd name="connsiteX1919" fmla="*/ 1326564 w 6789110"/>
              <a:gd name="connsiteY1919" fmla="*/ 5292941 h 6386516"/>
              <a:gd name="connsiteX1920" fmla="*/ 1251497 w 6789110"/>
              <a:gd name="connsiteY1920" fmla="*/ 5300640 h 6386516"/>
              <a:gd name="connsiteX1921" fmla="*/ 1251497 w 6789110"/>
              <a:gd name="connsiteY1921" fmla="*/ 5292941 h 6386516"/>
              <a:gd name="connsiteX1922" fmla="*/ 1266895 w 6789110"/>
              <a:gd name="connsiteY1922" fmla="*/ 5248670 h 6386516"/>
              <a:gd name="connsiteX1923" fmla="*/ 2111877 w 6789110"/>
              <a:gd name="connsiteY1923" fmla="*/ 5233273 h 6386516"/>
              <a:gd name="connsiteX1924" fmla="*/ 2102253 w 6789110"/>
              <a:gd name="connsiteY1924" fmla="*/ 5239047 h 6386516"/>
              <a:gd name="connsiteX1925" fmla="*/ 2108027 w 6789110"/>
              <a:gd name="connsiteY1925" fmla="*/ 5242897 h 6386516"/>
              <a:gd name="connsiteX1926" fmla="*/ 2115726 w 6789110"/>
              <a:gd name="connsiteY1926" fmla="*/ 5235198 h 6386516"/>
              <a:gd name="connsiteX1927" fmla="*/ 2111877 w 6789110"/>
              <a:gd name="connsiteY1927" fmla="*/ 5233273 h 6386516"/>
              <a:gd name="connsiteX1928" fmla="*/ 1538290 w 6789110"/>
              <a:gd name="connsiteY1928" fmla="*/ 5229423 h 6386516"/>
              <a:gd name="connsiteX1929" fmla="*/ 1536365 w 6789110"/>
              <a:gd name="connsiteY1929" fmla="*/ 5231348 h 6386516"/>
              <a:gd name="connsiteX1930" fmla="*/ 1534441 w 6789110"/>
              <a:gd name="connsiteY1930" fmla="*/ 5235198 h 6386516"/>
              <a:gd name="connsiteX1931" fmla="*/ 1532516 w 6789110"/>
              <a:gd name="connsiteY1931" fmla="*/ 5235198 h 6386516"/>
              <a:gd name="connsiteX1932" fmla="*/ 1528666 w 6789110"/>
              <a:gd name="connsiteY1932" fmla="*/ 5239047 h 6386516"/>
              <a:gd name="connsiteX1933" fmla="*/ 1542140 w 6789110"/>
              <a:gd name="connsiteY1933" fmla="*/ 5231348 h 6386516"/>
              <a:gd name="connsiteX1934" fmla="*/ 1538290 w 6789110"/>
              <a:gd name="connsiteY1934" fmla="*/ 5229423 h 6386516"/>
              <a:gd name="connsiteX1935" fmla="*/ 1501719 w 6789110"/>
              <a:gd name="connsiteY1935" fmla="*/ 5214025 h 6386516"/>
              <a:gd name="connsiteX1936" fmla="*/ 1497870 w 6789110"/>
              <a:gd name="connsiteY1936" fmla="*/ 5223649 h 6386516"/>
              <a:gd name="connsiteX1937" fmla="*/ 1507495 w 6789110"/>
              <a:gd name="connsiteY1937" fmla="*/ 5215950 h 6386516"/>
              <a:gd name="connsiteX1938" fmla="*/ 1501719 w 6789110"/>
              <a:gd name="connsiteY1938" fmla="*/ 5214025 h 6386516"/>
              <a:gd name="connsiteX1939" fmla="*/ 1366984 w 6789110"/>
              <a:gd name="connsiteY1939" fmla="*/ 5204400 h 6386516"/>
              <a:gd name="connsiteX1940" fmla="*/ 1370834 w 6789110"/>
              <a:gd name="connsiteY1940" fmla="*/ 5237122 h 6386516"/>
              <a:gd name="connsiteX1941" fmla="*/ 1353511 w 6789110"/>
              <a:gd name="connsiteY1941" fmla="*/ 5250595 h 6386516"/>
              <a:gd name="connsiteX1942" fmla="*/ 1338112 w 6789110"/>
              <a:gd name="connsiteY1942" fmla="*/ 5279467 h 6386516"/>
              <a:gd name="connsiteX1943" fmla="*/ 1332337 w 6789110"/>
              <a:gd name="connsiteY1943" fmla="*/ 5271767 h 6386516"/>
              <a:gd name="connsiteX1944" fmla="*/ 1345812 w 6789110"/>
              <a:gd name="connsiteY1944" fmla="*/ 5244821 h 6386516"/>
              <a:gd name="connsiteX1945" fmla="*/ 1366984 w 6789110"/>
              <a:gd name="connsiteY1945" fmla="*/ 5204400 h 6386516"/>
              <a:gd name="connsiteX1946" fmla="*/ 3638233 w 6789110"/>
              <a:gd name="connsiteY1946" fmla="*/ 5202475 h 6386516"/>
              <a:gd name="connsiteX1947" fmla="*/ 3803765 w 6789110"/>
              <a:gd name="connsiteY1947" fmla="*/ 5389180 h 6386516"/>
              <a:gd name="connsiteX1948" fmla="*/ 3638233 w 6789110"/>
              <a:gd name="connsiteY1948" fmla="*/ 5202475 h 6386516"/>
              <a:gd name="connsiteX1949" fmla="*/ 1803911 w 6789110"/>
              <a:gd name="connsiteY1949" fmla="*/ 5200551 h 6386516"/>
              <a:gd name="connsiteX1950" fmla="*/ 1792362 w 6789110"/>
              <a:gd name="connsiteY1950" fmla="*/ 5208251 h 6386516"/>
              <a:gd name="connsiteX1951" fmla="*/ 1796212 w 6789110"/>
              <a:gd name="connsiteY1951" fmla="*/ 5212100 h 6386516"/>
              <a:gd name="connsiteX1952" fmla="*/ 1803911 w 6789110"/>
              <a:gd name="connsiteY1952" fmla="*/ 5200551 h 6386516"/>
              <a:gd name="connsiteX1953" fmla="*/ 1792362 w 6789110"/>
              <a:gd name="connsiteY1953" fmla="*/ 5198627 h 6386516"/>
              <a:gd name="connsiteX1954" fmla="*/ 1788514 w 6789110"/>
              <a:gd name="connsiteY1954" fmla="*/ 5202476 h 6386516"/>
              <a:gd name="connsiteX1955" fmla="*/ 1790437 w 6789110"/>
              <a:gd name="connsiteY1955" fmla="*/ 5204401 h 6386516"/>
              <a:gd name="connsiteX1956" fmla="*/ 1792362 w 6789110"/>
              <a:gd name="connsiteY1956" fmla="*/ 5198627 h 6386516"/>
              <a:gd name="connsiteX1957" fmla="*/ 1886677 w 6789110"/>
              <a:gd name="connsiteY1957" fmla="*/ 5175529 h 6386516"/>
              <a:gd name="connsiteX1958" fmla="*/ 1878978 w 6789110"/>
              <a:gd name="connsiteY1958" fmla="*/ 5181303 h 6386516"/>
              <a:gd name="connsiteX1959" fmla="*/ 1888602 w 6789110"/>
              <a:gd name="connsiteY1959" fmla="*/ 5190927 h 6386516"/>
              <a:gd name="connsiteX1960" fmla="*/ 1896301 w 6789110"/>
              <a:gd name="connsiteY1960" fmla="*/ 5187078 h 6386516"/>
              <a:gd name="connsiteX1961" fmla="*/ 1886677 w 6789110"/>
              <a:gd name="connsiteY1961" fmla="*/ 5175529 h 6386516"/>
              <a:gd name="connsiteX1962" fmla="*/ 1907849 w 6789110"/>
              <a:gd name="connsiteY1962" fmla="*/ 5163980 h 6386516"/>
              <a:gd name="connsiteX1963" fmla="*/ 1896301 w 6789110"/>
              <a:gd name="connsiteY1963" fmla="*/ 5171679 h 6386516"/>
              <a:gd name="connsiteX1964" fmla="*/ 1915548 w 6789110"/>
              <a:gd name="connsiteY1964" fmla="*/ 5179379 h 6386516"/>
              <a:gd name="connsiteX1965" fmla="*/ 1923248 w 6789110"/>
              <a:gd name="connsiteY1965" fmla="*/ 5173604 h 6386516"/>
              <a:gd name="connsiteX1966" fmla="*/ 1907849 w 6789110"/>
              <a:gd name="connsiteY1966" fmla="*/ 5163980 h 6386516"/>
              <a:gd name="connsiteX1967" fmla="*/ 1934796 w 6789110"/>
              <a:gd name="connsiteY1967" fmla="*/ 5146657 h 6386516"/>
              <a:gd name="connsiteX1968" fmla="*/ 1925172 w 6789110"/>
              <a:gd name="connsiteY1968" fmla="*/ 5152432 h 6386516"/>
              <a:gd name="connsiteX1969" fmla="*/ 1954044 w 6789110"/>
              <a:gd name="connsiteY1969" fmla="*/ 5150507 h 6386516"/>
              <a:gd name="connsiteX1970" fmla="*/ 1934796 w 6789110"/>
              <a:gd name="connsiteY1970" fmla="*/ 5146657 h 6386516"/>
              <a:gd name="connsiteX1971" fmla="*/ 1878978 w 6789110"/>
              <a:gd name="connsiteY1971" fmla="*/ 5146657 h 6386516"/>
              <a:gd name="connsiteX1972" fmla="*/ 1861655 w 6789110"/>
              <a:gd name="connsiteY1972" fmla="*/ 5156281 h 6386516"/>
              <a:gd name="connsiteX1973" fmla="*/ 1865504 w 6789110"/>
              <a:gd name="connsiteY1973" fmla="*/ 5160131 h 6386516"/>
              <a:gd name="connsiteX1974" fmla="*/ 1871278 w 6789110"/>
              <a:gd name="connsiteY1974" fmla="*/ 5169755 h 6386516"/>
              <a:gd name="connsiteX1975" fmla="*/ 1892451 w 6789110"/>
              <a:gd name="connsiteY1975" fmla="*/ 5154356 h 6386516"/>
              <a:gd name="connsiteX1976" fmla="*/ 1878978 w 6789110"/>
              <a:gd name="connsiteY1976" fmla="*/ 5146657 h 6386516"/>
              <a:gd name="connsiteX1977" fmla="*/ 1347736 w 6789110"/>
              <a:gd name="connsiteY1977" fmla="*/ 5144731 h 6386516"/>
              <a:gd name="connsiteX1978" fmla="*/ 1357360 w 6789110"/>
              <a:gd name="connsiteY1978" fmla="*/ 5187076 h 6386516"/>
              <a:gd name="connsiteX1979" fmla="*/ 1311165 w 6789110"/>
              <a:gd name="connsiteY1979" fmla="*/ 5167829 h 6386516"/>
              <a:gd name="connsiteX1980" fmla="*/ 1347736 w 6789110"/>
              <a:gd name="connsiteY1980" fmla="*/ 5200550 h 6386516"/>
              <a:gd name="connsiteX1981" fmla="*/ 1334262 w 6789110"/>
              <a:gd name="connsiteY1981" fmla="*/ 5231346 h 6386516"/>
              <a:gd name="connsiteX1982" fmla="*/ 1320789 w 6789110"/>
              <a:gd name="connsiteY1982" fmla="*/ 5202474 h 6386516"/>
              <a:gd name="connsiteX1983" fmla="*/ 1318864 w 6789110"/>
              <a:gd name="connsiteY1983" fmla="*/ 5229421 h 6386516"/>
              <a:gd name="connsiteX1984" fmla="*/ 1301541 w 6789110"/>
              <a:gd name="connsiteY1984" fmla="*/ 5208249 h 6386516"/>
              <a:gd name="connsiteX1985" fmla="*/ 1318864 w 6789110"/>
              <a:gd name="connsiteY1985" fmla="*/ 5269842 h 6386516"/>
              <a:gd name="connsiteX1986" fmla="*/ 1276519 w 6789110"/>
              <a:gd name="connsiteY1986" fmla="*/ 5225572 h 6386516"/>
              <a:gd name="connsiteX1987" fmla="*/ 1280368 w 6789110"/>
              <a:gd name="connsiteY1987" fmla="*/ 5248669 h 6386516"/>
              <a:gd name="connsiteX1988" fmla="*/ 1266895 w 6789110"/>
              <a:gd name="connsiteY1988" fmla="*/ 5242895 h 6386516"/>
              <a:gd name="connsiteX1989" fmla="*/ 1303466 w 6789110"/>
              <a:gd name="connsiteY1989" fmla="*/ 5156280 h 6386516"/>
              <a:gd name="connsiteX1990" fmla="*/ 1347736 w 6789110"/>
              <a:gd name="connsiteY1990" fmla="*/ 5144731 h 6386516"/>
              <a:gd name="connsiteX1991" fmla="*/ 1902075 w 6789110"/>
              <a:gd name="connsiteY1991" fmla="*/ 5131259 h 6386516"/>
              <a:gd name="connsiteX1992" fmla="*/ 1890526 w 6789110"/>
              <a:gd name="connsiteY1992" fmla="*/ 5137034 h 6386516"/>
              <a:gd name="connsiteX1993" fmla="*/ 1904000 w 6789110"/>
              <a:gd name="connsiteY1993" fmla="*/ 5144733 h 6386516"/>
              <a:gd name="connsiteX1994" fmla="*/ 1913625 w 6789110"/>
              <a:gd name="connsiteY1994" fmla="*/ 5137034 h 6386516"/>
              <a:gd name="connsiteX1995" fmla="*/ 1902075 w 6789110"/>
              <a:gd name="connsiteY1995" fmla="*/ 5131259 h 6386516"/>
              <a:gd name="connsiteX1996" fmla="*/ 1963669 w 6789110"/>
              <a:gd name="connsiteY1996" fmla="*/ 5129334 h 6386516"/>
              <a:gd name="connsiteX1997" fmla="*/ 1959819 w 6789110"/>
              <a:gd name="connsiteY1997" fmla="*/ 5131259 h 6386516"/>
              <a:gd name="connsiteX1998" fmla="*/ 1957895 w 6789110"/>
              <a:gd name="connsiteY1998" fmla="*/ 5150507 h 6386516"/>
              <a:gd name="connsiteX1999" fmla="*/ 1961743 w 6789110"/>
              <a:gd name="connsiteY1999" fmla="*/ 5150507 h 6386516"/>
              <a:gd name="connsiteX2000" fmla="*/ 1963669 w 6789110"/>
              <a:gd name="connsiteY2000" fmla="*/ 5138958 h 6386516"/>
              <a:gd name="connsiteX2001" fmla="*/ 1967518 w 6789110"/>
              <a:gd name="connsiteY2001" fmla="*/ 5131259 h 6386516"/>
              <a:gd name="connsiteX2002" fmla="*/ 1963669 w 6789110"/>
              <a:gd name="connsiteY2002" fmla="*/ 5131259 h 6386516"/>
              <a:gd name="connsiteX2003" fmla="*/ 1963669 w 6789110"/>
              <a:gd name="connsiteY2003" fmla="*/ 5129334 h 6386516"/>
              <a:gd name="connsiteX2004" fmla="*/ 2762456 w 6789110"/>
              <a:gd name="connsiteY2004" fmla="*/ 5110085 h 6386516"/>
              <a:gd name="connsiteX2005" fmla="*/ 2772079 w 6789110"/>
              <a:gd name="connsiteY2005" fmla="*/ 5181302 h 6386516"/>
              <a:gd name="connsiteX2006" fmla="*/ 2762456 w 6789110"/>
              <a:gd name="connsiteY2006" fmla="*/ 5110085 h 6386516"/>
              <a:gd name="connsiteX2007" fmla="*/ 1767340 w 6789110"/>
              <a:gd name="connsiteY2007" fmla="*/ 5108162 h 6386516"/>
              <a:gd name="connsiteX2008" fmla="*/ 1759641 w 6789110"/>
              <a:gd name="connsiteY2008" fmla="*/ 5110087 h 6386516"/>
              <a:gd name="connsiteX2009" fmla="*/ 1759641 w 6789110"/>
              <a:gd name="connsiteY2009" fmla="*/ 5113936 h 6386516"/>
              <a:gd name="connsiteX2010" fmla="*/ 1767340 w 6789110"/>
              <a:gd name="connsiteY2010" fmla="*/ 5108162 h 6386516"/>
              <a:gd name="connsiteX2011" fmla="*/ 2019487 w 6789110"/>
              <a:gd name="connsiteY2011" fmla="*/ 5106237 h 6386516"/>
              <a:gd name="connsiteX2012" fmla="*/ 1990615 w 6789110"/>
              <a:gd name="connsiteY2012" fmla="*/ 5110087 h 6386516"/>
              <a:gd name="connsiteX2013" fmla="*/ 1973292 w 6789110"/>
              <a:gd name="connsiteY2013" fmla="*/ 5121635 h 6386516"/>
              <a:gd name="connsiteX2014" fmla="*/ 1984841 w 6789110"/>
              <a:gd name="connsiteY2014" fmla="*/ 5133184 h 6386516"/>
              <a:gd name="connsiteX2015" fmla="*/ 2000239 w 6789110"/>
              <a:gd name="connsiteY2015" fmla="*/ 5121635 h 6386516"/>
              <a:gd name="connsiteX2016" fmla="*/ 2007939 w 6789110"/>
              <a:gd name="connsiteY2016" fmla="*/ 5115861 h 6386516"/>
              <a:gd name="connsiteX2017" fmla="*/ 2019487 w 6789110"/>
              <a:gd name="connsiteY2017" fmla="*/ 5106237 h 6386516"/>
              <a:gd name="connsiteX2018" fmla="*/ 3309095 w 6789110"/>
              <a:gd name="connsiteY2018" fmla="*/ 5098537 h 6386516"/>
              <a:gd name="connsiteX2019" fmla="*/ 3603587 w 6789110"/>
              <a:gd name="connsiteY2019" fmla="*/ 5344909 h 6386516"/>
              <a:gd name="connsiteX2020" fmla="*/ 3309095 w 6789110"/>
              <a:gd name="connsiteY2020" fmla="*/ 5098537 h 6386516"/>
              <a:gd name="connsiteX2021" fmla="*/ 1961744 w 6789110"/>
              <a:gd name="connsiteY2021" fmla="*/ 5092763 h 6386516"/>
              <a:gd name="connsiteX2022" fmla="*/ 1965594 w 6789110"/>
              <a:gd name="connsiteY2022" fmla="*/ 5092763 h 6386516"/>
              <a:gd name="connsiteX2023" fmla="*/ 1965594 w 6789110"/>
              <a:gd name="connsiteY2023" fmla="*/ 5096612 h 6386516"/>
              <a:gd name="connsiteX2024" fmla="*/ 1961744 w 6789110"/>
              <a:gd name="connsiteY2024" fmla="*/ 5092763 h 6386516"/>
              <a:gd name="connsiteX2025" fmla="*/ 1969443 w 6789110"/>
              <a:gd name="connsiteY2025" fmla="*/ 5085064 h 6386516"/>
              <a:gd name="connsiteX2026" fmla="*/ 1961743 w 6789110"/>
              <a:gd name="connsiteY2026" fmla="*/ 5090839 h 6386516"/>
              <a:gd name="connsiteX2027" fmla="*/ 1944420 w 6789110"/>
              <a:gd name="connsiteY2027" fmla="*/ 5102388 h 6386516"/>
              <a:gd name="connsiteX2028" fmla="*/ 1954044 w 6789110"/>
              <a:gd name="connsiteY2028" fmla="*/ 5108162 h 6386516"/>
              <a:gd name="connsiteX2029" fmla="*/ 1971367 w 6789110"/>
              <a:gd name="connsiteY2029" fmla="*/ 5094688 h 6386516"/>
              <a:gd name="connsiteX2030" fmla="*/ 1971367 w 6789110"/>
              <a:gd name="connsiteY2030" fmla="*/ 5090839 h 6386516"/>
              <a:gd name="connsiteX2031" fmla="*/ 1979067 w 6789110"/>
              <a:gd name="connsiteY2031" fmla="*/ 5086989 h 6386516"/>
              <a:gd name="connsiteX2032" fmla="*/ 1977142 w 6789110"/>
              <a:gd name="connsiteY2032" fmla="*/ 5085064 h 6386516"/>
              <a:gd name="connsiteX2033" fmla="*/ 1969443 w 6789110"/>
              <a:gd name="connsiteY2033" fmla="*/ 5088914 h 6386516"/>
              <a:gd name="connsiteX2034" fmla="*/ 1969443 w 6789110"/>
              <a:gd name="connsiteY2034" fmla="*/ 5085064 h 6386516"/>
              <a:gd name="connsiteX2035" fmla="*/ 1998314 w 6789110"/>
              <a:gd name="connsiteY2035" fmla="*/ 5060042 h 6386516"/>
              <a:gd name="connsiteX2036" fmla="*/ 1990615 w 6789110"/>
              <a:gd name="connsiteY2036" fmla="*/ 5065816 h 6386516"/>
              <a:gd name="connsiteX2037" fmla="*/ 2006014 w 6789110"/>
              <a:gd name="connsiteY2037" fmla="*/ 5065816 h 6386516"/>
              <a:gd name="connsiteX2038" fmla="*/ 2007939 w 6789110"/>
              <a:gd name="connsiteY2038" fmla="*/ 5063892 h 6386516"/>
              <a:gd name="connsiteX2039" fmla="*/ 1998314 w 6789110"/>
              <a:gd name="connsiteY2039" fmla="*/ 5060042 h 6386516"/>
              <a:gd name="connsiteX2040" fmla="*/ 3318720 w 6789110"/>
              <a:gd name="connsiteY2040" fmla="*/ 5052342 h 6386516"/>
              <a:gd name="connsiteX2041" fmla="*/ 3759495 w 6789110"/>
              <a:gd name="connsiteY2041" fmla="*/ 5452697 h 6386516"/>
              <a:gd name="connsiteX2042" fmla="*/ 3318720 w 6789110"/>
              <a:gd name="connsiteY2042" fmla="*/ 5052342 h 6386516"/>
              <a:gd name="connsiteX2043" fmla="*/ 2031036 w 6789110"/>
              <a:gd name="connsiteY2043" fmla="*/ 5031170 h 6386516"/>
              <a:gd name="connsiteX2044" fmla="*/ 2015638 w 6789110"/>
              <a:gd name="connsiteY2044" fmla="*/ 5046568 h 6386516"/>
              <a:gd name="connsiteX2045" fmla="*/ 2011788 w 6789110"/>
              <a:gd name="connsiteY2045" fmla="*/ 5050418 h 6386516"/>
              <a:gd name="connsiteX2046" fmla="*/ 2034885 w 6789110"/>
              <a:gd name="connsiteY2046" fmla="*/ 5040794 h 6386516"/>
              <a:gd name="connsiteX2047" fmla="*/ 2040660 w 6789110"/>
              <a:gd name="connsiteY2047" fmla="*/ 5035020 h 6386516"/>
              <a:gd name="connsiteX2048" fmla="*/ 2031036 w 6789110"/>
              <a:gd name="connsiteY2048" fmla="*/ 5031170 h 6386516"/>
              <a:gd name="connsiteX2049" fmla="*/ 2117651 w 6789110"/>
              <a:gd name="connsiteY2049" fmla="*/ 5000373 h 6386516"/>
              <a:gd name="connsiteX2050" fmla="*/ 2111877 w 6789110"/>
              <a:gd name="connsiteY2050" fmla="*/ 5002298 h 6386516"/>
              <a:gd name="connsiteX2051" fmla="*/ 2113803 w 6789110"/>
              <a:gd name="connsiteY2051" fmla="*/ 5004223 h 6386516"/>
              <a:gd name="connsiteX2052" fmla="*/ 2117651 w 6789110"/>
              <a:gd name="connsiteY2052" fmla="*/ 5000373 h 6386516"/>
              <a:gd name="connsiteX2053" fmla="*/ 4003943 w 6789110"/>
              <a:gd name="connsiteY2053" fmla="*/ 4996523 h 6386516"/>
              <a:gd name="connsiteX2054" fmla="*/ 3998168 w 6789110"/>
              <a:gd name="connsiteY2054" fmla="*/ 5021545 h 6386516"/>
              <a:gd name="connsiteX2055" fmla="*/ 4011642 w 6789110"/>
              <a:gd name="connsiteY2055" fmla="*/ 5004222 h 6386516"/>
              <a:gd name="connsiteX2056" fmla="*/ 4003943 w 6789110"/>
              <a:gd name="connsiteY2056" fmla="*/ 4996523 h 6386516"/>
              <a:gd name="connsiteX2057" fmla="*/ 2079155 w 6789110"/>
              <a:gd name="connsiteY2057" fmla="*/ 4979201 h 6386516"/>
              <a:gd name="connsiteX2058" fmla="*/ 2077231 w 6789110"/>
              <a:gd name="connsiteY2058" fmla="*/ 4981126 h 6386516"/>
              <a:gd name="connsiteX2059" fmla="*/ 2088780 w 6789110"/>
              <a:gd name="connsiteY2059" fmla="*/ 4988825 h 6386516"/>
              <a:gd name="connsiteX2060" fmla="*/ 2092629 w 6789110"/>
              <a:gd name="connsiteY2060" fmla="*/ 4984975 h 6386516"/>
              <a:gd name="connsiteX2061" fmla="*/ 2079155 w 6789110"/>
              <a:gd name="connsiteY2061" fmla="*/ 4979201 h 6386516"/>
              <a:gd name="connsiteX2062" fmla="*/ 2102253 w 6789110"/>
              <a:gd name="connsiteY2062" fmla="*/ 4954179 h 6386516"/>
              <a:gd name="connsiteX2063" fmla="*/ 2100328 w 6789110"/>
              <a:gd name="connsiteY2063" fmla="*/ 4956104 h 6386516"/>
              <a:gd name="connsiteX2064" fmla="*/ 2109952 w 6789110"/>
              <a:gd name="connsiteY2064" fmla="*/ 4959953 h 6386516"/>
              <a:gd name="connsiteX2065" fmla="*/ 2108027 w 6789110"/>
              <a:gd name="connsiteY2065" fmla="*/ 4958028 h 6386516"/>
              <a:gd name="connsiteX2066" fmla="*/ 2102253 w 6789110"/>
              <a:gd name="connsiteY2066" fmla="*/ 4954179 h 6386516"/>
              <a:gd name="connsiteX2067" fmla="*/ 1838558 w 6789110"/>
              <a:gd name="connsiteY2067" fmla="*/ 4940705 h 6386516"/>
              <a:gd name="connsiteX2068" fmla="*/ 1748092 w 6789110"/>
              <a:gd name="connsiteY2068" fmla="*/ 4996524 h 6386516"/>
              <a:gd name="connsiteX2069" fmla="*/ 1755791 w 6789110"/>
              <a:gd name="connsiteY2069" fmla="*/ 5017696 h 6386516"/>
              <a:gd name="connsiteX2070" fmla="*/ 1832784 w 6789110"/>
              <a:gd name="connsiteY2070" fmla="*/ 4971502 h 6386516"/>
              <a:gd name="connsiteX2071" fmla="*/ 1836632 w 6789110"/>
              <a:gd name="connsiteY2071" fmla="*/ 4959953 h 6386516"/>
              <a:gd name="connsiteX2072" fmla="*/ 1842407 w 6789110"/>
              <a:gd name="connsiteY2072" fmla="*/ 4963803 h 6386516"/>
              <a:gd name="connsiteX2073" fmla="*/ 1853955 w 6789110"/>
              <a:gd name="connsiteY2073" fmla="*/ 4954179 h 6386516"/>
              <a:gd name="connsiteX2074" fmla="*/ 1838558 w 6789110"/>
              <a:gd name="connsiteY2074" fmla="*/ 4944555 h 6386516"/>
              <a:gd name="connsiteX2075" fmla="*/ 1838558 w 6789110"/>
              <a:gd name="connsiteY2075" fmla="*/ 4940705 h 6386516"/>
              <a:gd name="connsiteX2076" fmla="*/ 2119577 w 6789110"/>
              <a:gd name="connsiteY2076" fmla="*/ 4933006 h 6386516"/>
              <a:gd name="connsiteX2077" fmla="*/ 2115726 w 6789110"/>
              <a:gd name="connsiteY2077" fmla="*/ 4936856 h 6386516"/>
              <a:gd name="connsiteX2078" fmla="*/ 2123426 w 6789110"/>
              <a:gd name="connsiteY2078" fmla="*/ 4938781 h 6386516"/>
              <a:gd name="connsiteX2079" fmla="*/ 2119577 w 6789110"/>
              <a:gd name="connsiteY2079" fmla="*/ 4933006 h 6386516"/>
              <a:gd name="connsiteX2080" fmla="*/ 4013567 w 6789110"/>
              <a:gd name="connsiteY2080" fmla="*/ 4931080 h 6386516"/>
              <a:gd name="connsiteX2081" fmla="*/ 3990469 w 6789110"/>
              <a:gd name="connsiteY2081" fmla="*/ 4971500 h 6386516"/>
              <a:gd name="connsiteX2082" fmla="*/ 4002018 w 6789110"/>
              <a:gd name="connsiteY2082" fmla="*/ 4986899 h 6386516"/>
              <a:gd name="connsiteX2083" fmla="*/ 4005868 w 6789110"/>
              <a:gd name="connsiteY2083" fmla="*/ 4981124 h 6386516"/>
              <a:gd name="connsiteX2084" fmla="*/ 4011642 w 6789110"/>
              <a:gd name="connsiteY2084" fmla="*/ 4942629 h 6386516"/>
              <a:gd name="connsiteX2085" fmla="*/ 4013567 w 6789110"/>
              <a:gd name="connsiteY2085" fmla="*/ 4931080 h 6386516"/>
              <a:gd name="connsiteX2086" fmla="*/ 1761565 w 6789110"/>
              <a:gd name="connsiteY2086" fmla="*/ 4925307 h 6386516"/>
              <a:gd name="connsiteX2087" fmla="*/ 1730769 w 6789110"/>
              <a:gd name="connsiteY2087" fmla="*/ 4931081 h 6386516"/>
              <a:gd name="connsiteX2088" fmla="*/ 1732694 w 6789110"/>
              <a:gd name="connsiteY2088" fmla="*/ 4940705 h 6386516"/>
              <a:gd name="connsiteX2089" fmla="*/ 1761565 w 6789110"/>
              <a:gd name="connsiteY2089" fmla="*/ 4925307 h 6386516"/>
              <a:gd name="connsiteX2090" fmla="*/ 1890526 w 6789110"/>
              <a:gd name="connsiteY2090" fmla="*/ 4898360 h 6386516"/>
              <a:gd name="connsiteX2091" fmla="*/ 1877054 w 6789110"/>
              <a:gd name="connsiteY2091" fmla="*/ 4909909 h 6386516"/>
              <a:gd name="connsiteX2092" fmla="*/ 1888602 w 6789110"/>
              <a:gd name="connsiteY2092" fmla="*/ 4921457 h 6386516"/>
              <a:gd name="connsiteX2093" fmla="*/ 1905925 w 6789110"/>
              <a:gd name="connsiteY2093" fmla="*/ 4902209 h 6386516"/>
              <a:gd name="connsiteX2094" fmla="*/ 1890526 w 6789110"/>
              <a:gd name="connsiteY2094" fmla="*/ 4898360 h 6386516"/>
              <a:gd name="connsiteX2095" fmla="*/ 1844331 w 6789110"/>
              <a:gd name="connsiteY2095" fmla="*/ 4898360 h 6386516"/>
              <a:gd name="connsiteX2096" fmla="*/ 1738468 w 6789110"/>
              <a:gd name="connsiteY2096" fmla="*/ 4963803 h 6386516"/>
              <a:gd name="connsiteX2097" fmla="*/ 1742318 w 6789110"/>
              <a:gd name="connsiteY2097" fmla="*/ 4981126 h 6386516"/>
              <a:gd name="connsiteX2098" fmla="*/ 1840482 w 6789110"/>
              <a:gd name="connsiteY2098" fmla="*/ 4925307 h 6386516"/>
              <a:gd name="connsiteX2099" fmla="*/ 1844331 w 6789110"/>
              <a:gd name="connsiteY2099" fmla="*/ 4898360 h 6386516"/>
              <a:gd name="connsiteX2100" fmla="*/ 1869354 w 6789110"/>
              <a:gd name="connsiteY2100" fmla="*/ 4879112 h 6386516"/>
              <a:gd name="connsiteX2101" fmla="*/ 1855880 w 6789110"/>
              <a:gd name="connsiteY2101" fmla="*/ 4888736 h 6386516"/>
              <a:gd name="connsiteX2102" fmla="*/ 1869354 w 6789110"/>
              <a:gd name="connsiteY2102" fmla="*/ 4904134 h 6386516"/>
              <a:gd name="connsiteX2103" fmla="*/ 1880902 w 6789110"/>
              <a:gd name="connsiteY2103" fmla="*/ 4894510 h 6386516"/>
              <a:gd name="connsiteX2104" fmla="*/ 1873203 w 6789110"/>
              <a:gd name="connsiteY2104" fmla="*/ 4890661 h 6386516"/>
              <a:gd name="connsiteX2105" fmla="*/ 1869354 w 6789110"/>
              <a:gd name="connsiteY2105" fmla="*/ 4879112 h 6386516"/>
              <a:gd name="connsiteX2106" fmla="*/ 1923248 w 6789110"/>
              <a:gd name="connsiteY2106" fmla="*/ 4869488 h 6386516"/>
              <a:gd name="connsiteX2107" fmla="*/ 1909774 w 6789110"/>
              <a:gd name="connsiteY2107" fmla="*/ 4881037 h 6386516"/>
              <a:gd name="connsiteX2108" fmla="*/ 1921323 w 6789110"/>
              <a:gd name="connsiteY2108" fmla="*/ 4884886 h 6386516"/>
              <a:gd name="connsiteX2109" fmla="*/ 1934796 w 6789110"/>
              <a:gd name="connsiteY2109" fmla="*/ 4869488 h 6386516"/>
              <a:gd name="connsiteX2110" fmla="*/ 1923248 w 6789110"/>
              <a:gd name="connsiteY2110" fmla="*/ 4869488 h 6386516"/>
              <a:gd name="connsiteX2111" fmla="*/ 1896301 w 6789110"/>
              <a:gd name="connsiteY2111" fmla="*/ 4856014 h 6386516"/>
              <a:gd name="connsiteX2112" fmla="*/ 1882828 w 6789110"/>
              <a:gd name="connsiteY2112" fmla="*/ 4867563 h 6386516"/>
              <a:gd name="connsiteX2113" fmla="*/ 1902075 w 6789110"/>
              <a:gd name="connsiteY2113" fmla="*/ 4875262 h 6386516"/>
              <a:gd name="connsiteX2114" fmla="*/ 1913625 w 6789110"/>
              <a:gd name="connsiteY2114" fmla="*/ 4865638 h 6386516"/>
              <a:gd name="connsiteX2115" fmla="*/ 1896301 w 6789110"/>
              <a:gd name="connsiteY2115" fmla="*/ 4856014 h 6386516"/>
              <a:gd name="connsiteX2116" fmla="*/ 2198492 w 6789110"/>
              <a:gd name="connsiteY2116" fmla="*/ 4836767 h 6386516"/>
              <a:gd name="connsiteX2117" fmla="*/ 2192718 w 6789110"/>
              <a:gd name="connsiteY2117" fmla="*/ 4844466 h 6386516"/>
              <a:gd name="connsiteX2118" fmla="*/ 2211966 w 6789110"/>
              <a:gd name="connsiteY2118" fmla="*/ 4854090 h 6386516"/>
              <a:gd name="connsiteX2119" fmla="*/ 2215815 w 6789110"/>
              <a:gd name="connsiteY2119" fmla="*/ 4850240 h 6386516"/>
              <a:gd name="connsiteX2120" fmla="*/ 2198492 w 6789110"/>
              <a:gd name="connsiteY2120" fmla="*/ 4836767 h 6386516"/>
              <a:gd name="connsiteX2121" fmla="*/ 2747056 w 6789110"/>
              <a:gd name="connsiteY2121" fmla="*/ 4817517 h 6386516"/>
              <a:gd name="connsiteX2122" fmla="*/ 2733583 w 6789110"/>
              <a:gd name="connsiteY2122" fmla="*/ 4819442 h 6386516"/>
              <a:gd name="connsiteX2123" fmla="*/ 2835597 w 6789110"/>
              <a:gd name="connsiteY2123" fmla="*/ 5208250 h 6386516"/>
              <a:gd name="connsiteX2124" fmla="*/ 2747056 w 6789110"/>
              <a:gd name="connsiteY2124" fmla="*/ 4817517 h 6386516"/>
              <a:gd name="connsiteX2125" fmla="*/ 2219665 w 6789110"/>
              <a:gd name="connsiteY2125" fmla="*/ 4811745 h 6386516"/>
              <a:gd name="connsiteX2126" fmla="*/ 2215815 w 6789110"/>
              <a:gd name="connsiteY2126" fmla="*/ 4815594 h 6386516"/>
              <a:gd name="connsiteX2127" fmla="*/ 2233138 w 6789110"/>
              <a:gd name="connsiteY2127" fmla="*/ 4827143 h 6386516"/>
              <a:gd name="connsiteX2128" fmla="*/ 2236988 w 6789110"/>
              <a:gd name="connsiteY2128" fmla="*/ 4821368 h 6386516"/>
              <a:gd name="connsiteX2129" fmla="*/ 2219665 w 6789110"/>
              <a:gd name="connsiteY2129" fmla="*/ 4811745 h 6386516"/>
              <a:gd name="connsiteX2130" fmla="*/ 3193607 w 6789110"/>
              <a:gd name="connsiteY2130" fmla="*/ 4805969 h 6386516"/>
              <a:gd name="connsiteX2131" fmla="*/ 3216706 w 6789110"/>
              <a:gd name="connsiteY2131" fmla="*/ 4840616 h 6386516"/>
              <a:gd name="connsiteX2132" fmla="*/ 3193607 w 6789110"/>
              <a:gd name="connsiteY2132" fmla="*/ 4805969 h 6386516"/>
              <a:gd name="connsiteX2133" fmla="*/ 2233138 w 6789110"/>
              <a:gd name="connsiteY2133" fmla="*/ 4796346 h 6386516"/>
              <a:gd name="connsiteX2134" fmla="*/ 2229289 w 6789110"/>
              <a:gd name="connsiteY2134" fmla="*/ 4800196 h 6386516"/>
              <a:gd name="connsiteX2135" fmla="*/ 2244688 w 6789110"/>
              <a:gd name="connsiteY2135" fmla="*/ 4796346 h 6386516"/>
              <a:gd name="connsiteX2136" fmla="*/ 2233138 w 6789110"/>
              <a:gd name="connsiteY2136" fmla="*/ 4796346 h 6386516"/>
              <a:gd name="connsiteX2137" fmla="*/ 1986766 w 6789110"/>
              <a:gd name="connsiteY2137" fmla="*/ 4775173 h 6386516"/>
              <a:gd name="connsiteX2138" fmla="*/ 1982916 w 6789110"/>
              <a:gd name="connsiteY2138" fmla="*/ 4780948 h 6386516"/>
              <a:gd name="connsiteX2139" fmla="*/ 1973292 w 6789110"/>
              <a:gd name="connsiteY2139" fmla="*/ 4788647 h 6386516"/>
              <a:gd name="connsiteX2140" fmla="*/ 1988690 w 6789110"/>
              <a:gd name="connsiteY2140" fmla="*/ 4790572 h 6386516"/>
              <a:gd name="connsiteX2141" fmla="*/ 2000239 w 6789110"/>
              <a:gd name="connsiteY2141" fmla="*/ 4779023 h 6386516"/>
              <a:gd name="connsiteX2142" fmla="*/ 1986766 w 6789110"/>
              <a:gd name="connsiteY2142" fmla="*/ 4775173 h 6386516"/>
              <a:gd name="connsiteX2143" fmla="*/ 1657627 w 6789110"/>
              <a:gd name="connsiteY2143" fmla="*/ 4730903 h 6386516"/>
              <a:gd name="connsiteX2144" fmla="*/ 1621056 w 6789110"/>
              <a:gd name="connsiteY2144" fmla="*/ 4738603 h 6386516"/>
              <a:gd name="connsiteX2145" fmla="*/ 1626830 w 6789110"/>
              <a:gd name="connsiteY2145" fmla="*/ 4757850 h 6386516"/>
              <a:gd name="connsiteX2146" fmla="*/ 1632606 w 6789110"/>
              <a:gd name="connsiteY2146" fmla="*/ 4755925 h 6386516"/>
              <a:gd name="connsiteX2147" fmla="*/ 1657627 w 6789110"/>
              <a:gd name="connsiteY2147" fmla="*/ 4730903 h 6386516"/>
              <a:gd name="connsiteX2148" fmla="*/ 4148302 w 6789110"/>
              <a:gd name="connsiteY2148" fmla="*/ 4725128 h 6386516"/>
              <a:gd name="connsiteX2149" fmla="*/ 4150227 w 6789110"/>
              <a:gd name="connsiteY2149" fmla="*/ 4746300 h 6386516"/>
              <a:gd name="connsiteX2150" fmla="*/ 4148302 w 6789110"/>
              <a:gd name="connsiteY2150" fmla="*/ 4725128 h 6386516"/>
              <a:gd name="connsiteX2151" fmla="*/ 2057983 w 6789110"/>
              <a:gd name="connsiteY2151" fmla="*/ 4713580 h 6386516"/>
              <a:gd name="connsiteX2152" fmla="*/ 2019487 w 6789110"/>
              <a:gd name="connsiteY2152" fmla="*/ 4728979 h 6386516"/>
              <a:gd name="connsiteX2153" fmla="*/ 2009863 w 6789110"/>
              <a:gd name="connsiteY2153" fmla="*/ 4742452 h 6386516"/>
              <a:gd name="connsiteX2154" fmla="*/ 2032962 w 6789110"/>
              <a:gd name="connsiteY2154" fmla="*/ 4742452 h 6386516"/>
              <a:gd name="connsiteX2155" fmla="*/ 2057983 w 6789110"/>
              <a:gd name="connsiteY2155" fmla="*/ 4713580 h 6386516"/>
              <a:gd name="connsiteX2156" fmla="*/ 1386232 w 6789110"/>
              <a:gd name="connsiteY2156" fmla="*/ 4700107 h 6386516"/>
              <a:gd name="connsiteX2157" fmla="*/ 1384307 w 6789110"/>
              <a:gd name="connsiteY2157" fmla="*/ 4719355 h 6386516"/>
              <a:gd name="connsiteX2158" fmla="*/ 1388157 w 6789110"/>
              <a:gd name="connsiteY2158" fmla="*/ 4730903 h 6386516"/>
              <a:gd name="connsiteX2159" fmla="*/ 1440126 w 6789110"/>
              <a:gd name="connsiteY2159" fmla="*/ 4754001 h 6386516"/>
              <a:gd name="connsiteX2160" fmla="*/ 1438201 w 6789110"/>
              <a:gd name="connsiteY2160" fmla="*/ 4719355 h 6386516"/>
              <a:gd name="connsiteX2161" fmla="*/ 1411254 w 6789110"/>
              <a:gd name="connsiteY2161" fmla="*/ 4709731 h 6386516"/>
              <a:gd name="connsiteX2162" fmla="*/ 1405480 w 6789110"/>
              <a:gd name="connsiteY2162" fmla="*/ 4721279 h 6386516"/>
              <a:gd name="connsiteX2163" fmla="*/ 1403555 w 6789110"/>
              <a:gd name="connsiteY2163" fmla="*/ 4707806 h 6386516"/>
              <a:gd name="connsiteX2164" fmla="*/ 1386232 w 6789110"/>
              <a:gd name="connsiteY2164" fmla="*/ 4700107 h 6386516"/>
              <a:gd name="connsiteX2165" fmla="*/ 3946921 w 6789110"/>
              <a:gd name="connsiteY2165" fmla="*/ 4695053 h 6386516"/>
              <a:gd name="connsiteX2166" fmla="*/ 3909628 w 6789110"/>
              <a:gd name="connsiteY2166" fmla="*/ 4698181 h 6386516"/>
              <a:gd name="connsiteX2167" fmla="*/ 3984695 w 6789110"/>
              <a:gd name="connsiteY2167" fmla="*/ 4719353 h 6386516"/>
              <a:gd name="connsiteX2168" fmla="*/ 3982770 w 6789110"/>
              <a:gd name="connsiteY2168" fmla="*/ 4707805 h 6386516"/>
              <a:gd name="connsiteX2169" fmla="*/ 3946921 w 6789110"/>
              <a:gd name="connsiteY2169" fmla="*/ 4695053 h 6386516"/>
              <a:gd name="connsiteX2170" fmla="*/ 1688424 w 6789110"/>
              <a:gd name="connsiteY2170" fmla="*/ 4694332 h 6386516"/>
              <a:gd name="connsiteX2171" fmla="*/ 1653777 w 6789110"/>
              <a:gd name="connsiteY2171" fmla="*/ 4696257 h 6386516"/>
              <a:gd name="connsiteX2172" fmla="*/ 1648003 w 6789110"/>
              <a:gd name="connsiteY2172" fmla="*/ 4707806 h 6386516"/>
              <a:gd name="connsiteX2173" fmla="*/ 1684574 w 6789110"/>
              <a:gd name="connsiteY2173" fmla="*/ 4700107 h 6386516"/>
              <a:gd name="connsiteX2174" fmla="*/ 1688424 w 6789110"/>
              <a:gd name="connsiteY2174" fmla="*/ 4694332 h 6386516"/>
              <a:gd name="connsiteX2175" fmla="*/ 1420878 w 6789110"/>
              <a:gd name="connsiteY2175" fmla="*/ 4684708 h 6386516"/>
              <a:gd name="connsiteX2176" fmla="*/ 1417029 w 6789110"/>
              <a:gd name="connsiteY2176" fmla="*/ 4692407 h 6386516"/>
              <a:gd name="connsiteX2177" fmla="*/ 1430502 w 6789110"/>
              <a:gd name="connsiteY2177" fmla="*/ 4700107 h 6386516"/>
              <a:gd name="connsiteX2178" fmla="*/ 1426653 w 6789110"/>
              <a:gd name="connsiteY2178" fmla="*/ 4686633 h 6386516"/>
              <a:gd name="connsiteX2179" fmla="*/ 1420878 w 6789110"/>
              <a:gd name="connsiteY2179" fmla="*/ 4684708 h 6386516"/>
              <a:gd name="connsiteX2180" fmla="*/ 1393931 w 6789110"/>
              <a:gd name="connsiteY2180" fmla="*/ 4669310 h 6386516"/>
              <a:gd name="connsiteX2181" fmla="*/ 1390082 w 6789110"/>
              <a:gd name="connsiteY2181" fmla="*/ 4675084 h 6386516"/>
              <a:gd name="connsiteX2182" fmla="*/ 1403555 w 6789110"/>
              <a:gd name="connsiteY2182" fmla="*/ 4684708 h 6386516"/>
              <a:gd name="connsiteX2183" fmla="*/ 1405480 w 6789110"/>
              <a:gd name="connsiteY2183" fmla="*/ 4677009 h 6386516"/>
              <a:gd name="connsiteX2184" fmla="*/ 1393931 w 6789110"/>
              <a:gd name="connsiteY2184" fmla="*/ 4669310 h 6386516"/>
              <a:gd name="connsiteX2185" fmla="*/ 1341962 w 6789110"/>
              <a:gd name="connsiteY2185" fmla="*/ 4667385 h 6386516"/>
              <a:gd name="connsiteX2186" fmla="*/ 1326563 w 6789110"/>
              <a:gd name="connsiteY2186" fmla="*/ 4684708 h 6386516"/>
              <a:gd name="connsiteX2187" fmla="*/ 1357360 w 6789110"/>
              <a:gd name="connsiteY2187" fmla="*/ 4709731 h 6386516"/>
              <a:gd name="connsiteX2188" fmla="*/ 1368909 w 6789110"/>
              <a:gd name="connsiteY2188" fmla="*/ 4690483 h 6386516"/>
              <a:gd name="connsiteX2189" fmla="*/ 1340037 w 6789110"/>
              <a:gd name="connsiteY2189" fmla="*/ 4675084 h 6386516"/>
              <a:gd name="connsiteX2190" fmla="*/ 1341962 w 6789110"/>
              <a:gd name="connsiteY2190" fmla="*/ 4667385 h 6386516"/>
              <a:gd name="connsiteX2191" fmla="*/ 1649928 w 6789110"/>
              <a:gd name="connsiteY2191" fmla="*/ 4657762 h 6386516"/>
              <a:gd name="connsiteX2192" fmla="*/ 1596035 w 6789110"/>
              <a:gd name="connsiteY2192" fmla="*/ 4665461 h 6386516"/>
              <a:gd name="connsiteX2193" fmla="*/ 1644153 w 6789110"/>
              <a:gd name="connsiteY2193" fmla="*/ 4677009 h 6386516"/>
              <a:gd name="connsiteX2194" fmla="*/ 1669176 w 6789110"/>
              <a:gd name="connsiteY2194" fmla="*/ 4671235 h 6386516"/>
              <a:gd name="connsiteX2195" fmla="*/ 1648003 w 6789110"/>
              <a:gd name="connsiteY2195" fmla="*/ 4663536 h 6386516"/>
              <a:gd name="connsiteX2196" fmla="*/ 1649928 w 6789110"/>
              <a:gd name="connsiteY2196" fmla="*/ 4657762 h 6386516"/>
              <a:gd name="connsiteX2197" fmla="*/ 1366984 w 6789110"/>
              <a:gd name="connsiteY2197" fmla="*/ 4648138 h 6386516"/>
              <a:gd name="connsiteX2198" fmla="*/ 1384307 w 6789110"/>
              <a:gd name="connsiteY2198" fmla="*/ 4669310 h 6386516"/>
              <a:gd name="connsiteX2199" fmla="*/ 1386232 w 6789110"/>
              <a:gd name="connsiteY2199" fmla="*/ 4665461 h 6386516"/>
              <a:gd name="connsiteX2200" fmla="*/ 1366984 w 6789110"/>
              <a:gd name="connsiteY2200" fmla="*/ 4648138 h 6386516"/>
              <a:gd name="connsiteX2201" fmla="*/ 1717295 w 6789110"/>
              <a:gd name="connsiteY2201" fmla="*/ 4640438 h 6386516"/>
              <a:gd name="connsiteX2202" fmla="*/ 1676876 w 6789110"/>
              <a:gd name="connsiteY2202" fmla="*/ 4651987 h 6386516"/>
              <a:gd name="connsiteX2203" fmla="*/ 1673025 w 6789110"/>
              <a:gd name="connsiteY2203" fmla="*/ 4671235 h 6386516"/>
              <a:gd name="connsiteX2204" fmla="*/ 1707673 w 6789110"/>
              <a:gd name="connsiteY2204" fmla="*/ 4661611 h 6386516"/>
              <a:gd name="connsiteX2205" fmla="*/ 1717295 w 6789110"/>
              <a:gd name="connsiteY2205" fmla="*/ 4640438 h 6386516"/>
              <a:gd name="connsiteX2206" fmla="*/ 2134974 w 6789110"/>
              <a:gd name="connsiteY2206" fmla="*/ 4632739 h 6386516"/>
              <a:gd name="connsiteX2207" fmla="*/ 2108027 w 6789110"/>
              <a:gd name="connsiteY2207" fmla="*/ 4634664 h 6386516"/>
              <a:gd name="connsiteX2208" fmla="*/ 2102253 w 6789110"/>
              <a:gd name="connsiteY2208" fmla="*/ 4640438 h 6386516"/>
              <a:gd name="connsiteX2209" fmla="*/ 2125351 w 6789110"/>
              <a:gd name="connsiteY2209" fmla="*/ 4642363 h 6386516"/>
              <a:gd name="connsiteX2210" fmla="*/ 2134974 w 6789110"/>
              <a:gd name="connsiteY2210" fmla="*/ 4632739 h 6386516"/>
              <a:gd name="connsiteX2211" fmla="*/ 3538144 w 6789110"/>
              <a:gd name="connsiteY2211" fmla="*/ 4628888 h 6386516"/>
              <a:gd name="connsiteX2212" fmla="*/ 3936575 w 6789110"/>
              <a:gd name="connsiteY2212" fmla="*/ 4734752 h 6386516"/>
              <a:gd name="connsiteX2213" fmla="*/ 3538144 w 6789110"/>
              <a:gd name="connsiteY2213" fmla="*/ 4628888 h 6386516"/>
              <a:gd name="connsiteX2214" fmla="*/ 3401484 w 6789110"/>
              <a:gd name="connsiteY2214" fmla="*/ 4628888 h 6386516"/>
              <a:gd name="connsiteX2215" fmla="*/ 3399560 w 6789110"/>
              <a:gd name="connsiteY2215" fmla="*/ 4636588 h 6386516"/>
              <a:gd name="connsiteX2216" fmla="*/ 3797991 w 6789110"/>
              <a:gd name="connsiteY2216" fmla="*/ 4815593 h 6386516"/>
              <a:gd name="connsiteX2217" fmla="*/ 3975071 w 6789110"/>
              <a:gd name="connsiteY2217" fmla="*/ 4817517 h 6386516"/>
              <a:gd name="connsiteX2218" fmla="*/ 3801840 w 6789110"/>
              <a:gd name="connsiteY2218" fmla="*/ 4800194 h 6386516"/>
              <a:gd name="connsiteX2219" fmla="*/ 3401484 w 6789110"/>
              <a:gd name="connsiteY2219" fmla="*/ 4628888 h 6386516"/>
              <a:gd name="connsiteX2220" fmla="*/ 4145054 w 6789110"/>
              <a:gd name="connsiteY2220" fmla="*/ 4589250 h 6386516"/>
              <a:gd name="connsiteX2221" fmla="*/ 4140603 w 6789110"/>
              <a:gd name="connsiteY2221" fmla="*/ 4592317 h 6386516"/>
              <a:gd name="connsiteX2222" fmla="*/ 4136753 w 6789110"/>
              <a:gd name="connsiteY2222" fmla="*/ 4621189 h 6386516"/>
              <a:gd name="connsiteX2223" fmla="*/ 4163700 w 6789110"/>
              <a:gd name="connsiteY2223" fmla="*/ 4625039 h 6386516"/>
              <a:gd name="connsiteX2224" fmla="*/ 4148302 w 6789110"/>
              <a:gd name="connsiteY2224" fmla="*/ 4603866 h 6386516"/>
              <a:gd name="connsiteX2225" fmla="*/ 4145054 w 6789110"/>
              <a:gd name="connsiteY2225" fmla="*/ 4589250 h 6386516"/>
              <a:gd name="connsiteX2226" fmla="*/ 1380458 w 6789110"/>
              <a:gd name="connsiteY2226" fmla="*/ 4580770 h 6386516"/>
              <a:gd name="connsiteX2227" fmla="*/ 1370834 w 6789110"/>
              <a:gd name="connsiteY2227" fmla="*/ 4617341 h 6386516"/>
              <a:gd name="connsiteX2228" fmla="*/ 1392006 w 6789110"/>
              <a:gd name="connsiteY2228" fmla="*/ 4605792 h 6386516"/>
              <a:gd name="connsiteX2229" fmla="*/ 1380458 w 6789110"/>
              <a:gd name="connsiteY2229" fmla="*/ 4580770 h 6386516"/>
              <a:gd name="connsiteX2230" fmla="*/ 2183094 w 6789110"/>
              <a:gd name="connsiteY2230" fmla="*/ 4578845 h 6386516"/>
              <a:gd name="connsiteX2231" fmla="*/ 2159997 w 6789110"/>
              <a:gd name="connsiteY2231" fmla="*/ 4582695 h 6386516"/>
              <a:gd name="connsiteX2232" fmla="*/ 2134974 w 6789110"/>
              <a:gd name="connsiteY2232" fmla="*/ 4607717 h 6386516"/>
              <a:gd name="connsiteX2233" fmla="*/ 2159997 w 6789110"/>
              <a:gd name="connsiteY2233" fmla="*/ 4607717 h 6386516"/>
              <a:gd name="connsiteX2234" fmla="*/ 2165771 w 6789110"/>
              <a:gd name="connsiteY2234" fmla="*/ 4601942 h 6386516"/>
              <a:gd name="connsiteX2235" fmla="*/ 2158073 w 6789110"/>
              <a:gd name="connsiteY2235" fmla="*/ 4598093 h 6386516"/>
              <a:gd name="connsiteX2236" fmla="*/ 2183094 w 6789110"/>
              <a:gd name="connsiteY2236" fmla="*/ 4578845 h 6386516"/>
              <a:gd name="connsiteX2237" fmla="*/ 1884752 w 6789110"/>
              <a:gd name="connsiteY2237" fmla="*/ 4569221 h 6386516"/>
              <a:gd name="connsiteX2238" fmla="*/ 1780813 w 6789110"/>
              <a:gd name="connsiteY2238" fmla="*/ 4617341 h 6386516"/>
              <a:gd name="connsiteX2239" fmla="*/ 1780813 w 6789110"/>
              <a:gd name="connsiteY2239" fmla="*/ 4625040 h 6386516"/>
              <a:gd name="connsiteX2240" fmla="*/ 1780813 w 6789110"/>
              <a:gd name="connsiteY2240" fmla="*/ 4630814 h 6386516"/>
              <a:gd name="connsiteX2241" fmla="*/ 1884752 w 6789110"/>
              <a:gd name="connsiteY2241" fmla="*/ 4569221 h 6386516"/>
              <a:gd name="connsiteX2242" fmla="*/ 2225439 w 6789110"/>
              <a:gd name="connsiteY2242" fmla="*/ 4542274 h 6386516"/>
              <a:gd name="connsiteX2243" fmla="*/ 2202342 w 6789110"/>
              <a:gd name="connsiteY2243" fmla="*/ 4551898 h 6386516"/>
              <a:gd name="connsiteX2244" fmla="*/ 2192718 w 6789110"/>
              <a:gd name="connsiteY2244" fmla="*/ 4549973 h 6386516"/>
              <a:gd name="connsiteX2245" fmla="*/ 2185019 w 6789110"/>
              <a:gd name="connsiteY2245" fmla="*/ 4559597 h 6386516"/>
              <a:gd name="connsiteX2246" fmla="*/ 2206192 w 6789110"/>
              <a:gd name="connsiteY2246" fmla="*/ 4561522 h 6386516"/>
              <a:gd name="connsiteX2247" fmla="*/ 2225439 w 6789110"/>
              <a:gd name="connsiteY2247" fmla="*/ 4542274 h 6386516"/>
              <a:gd name="connsiteX2248" fmla="*/ 3058872 w 6789110"/>
              <a:gd name="connsiteY2248" fmla="*/ 4534575 h 6386516"/>
              <a:gd name="connsiteX2249" fmla="*/ 3066571 w 6789110"/>
              <a:gd name="connsiteY2249" fmla="*/ 4578845 h 6386516"/>
              <a:gd name="connsiteX2250" fmla="*/ 3058872 w 6789110"/>
              <a:gd name="connsiteY2250" fmla="*/ 4534575 h 6386516"/>
              <a:gd name="connsiteX2251" fmla="*/ 3164736 w 6789110"/>
              <a:gd name="connsiteY2251" fmla="*/ 4523025 h 6386516"/>
              <a:gd name="connsiteX2252" fmla="*/ 3944275 w 6789110"/>
              <a:gd name="connsiteY2252" fmla="*/ 4875261 h 6386516"/>
              <a:gd name="connsiteX2253" fmla="*/ 3661331 w 6789110"/>
              <a:gd name="connsiteY2253" fmla="*/ 4829066 h 6386516"/>
              <a:gd name="connsiteX2254" fmla="*/ 3230178 w 6789110"/>
              <a:gd name="connsiteY2254" fmla="*/ 4576919 h 6386516"/>
              <a:gd name="connsiteX2255" fmla="*/ 3172435 w 6789110"/>
              <a:gd name="connsiteY2255" fmla="*/ 4524950 h 6386516"/>
              <a:gd name="connsiteX2256" fmla="*/ 3164736 w 6789110"/>
              <a:gd name="connsiteY2256" fmla="*/ 4523025 h 6386516"/>
              <a:gd name="connsiteX2257" fmla="*/ 2748981 w 6789110"/>
              <a:gd name="connsiteY2257" fmla="*/ 4511476 h 6386516"/>
              <a:gd name="connsiteX2258" fmla="*/ 2739357 w 6789110"/>
              <a:gd name="connsiteY2258" fmla="*/ 4513401 h 6386516"/>
              <a:gd name="connsiteX2259" fmla="*/ 2941460 w 6789110"/>
              <a:gd name="connsiteY2259" fmla="*/ 5252520 h 6386516"/>
              <a:gd name="connsiteX2260" fmla="*/ 2748981 w 6789110"/>
              <a:gd name="connsiteY2260" fmla="*/ 4511476 h 6386516"/>
              <a:gd name="connsiteX2261" fmla="*/ 2265860 w 6789110"/>
              <a:gd name="connsiteY2261" fmla="*/ 4492230 h 6386516"/>
              <a:gd name="connsiteX2262" fmla="*/ 2240838 w 6789110"/>
              <a:gd name="connsiteY2262" fmla="*/ 4496079 h 6386516"/>
              <a:gd name="connsiteX2263" fmla="*/ 2233138 w 6789110"/>
              <a:gd name="connsiteY2263" fmla="*/ 4505703 h 6386516"/>
              <a:gd name="connsiteX2264" fmla="*/ 2256236 w 6789110"/>
              <a:gd name="connsiteY2264" fmla="*/ 4507628 h 6386516"/>
              <a:gd name="connsiteX2265" fmla="*/ 2265860 w 6789110"/>
              <a:gd name="connsiteY2265" fmla="*/ 4492230 h 6386516"/>
              <a:gd name="connsiteX2266" fmla="*/ 1336187 w 6789110"/>
              <a:gd name="connsiteY2266" fmla="*/ 4492230 h 6386516"/>
              <a:gd name="connsiteX2267" fmla="*/ 1361210 w 6789110"/>
              <a:gd name="connsiteY2267" fmla="*/ 4546124 h 6386516"/>
              <a:gd name="connsiteX2268" fmla="*/ 1355435 w 6789110"/>
              <a:gd name="connsiteY2268" fmla="*/ 4530725 h 6386516"/>
              <a:gd name="connsiteX2269" fmla="*/ 1336187 w 6789110"/>
              <a:gd name="connsiteY2269" fmla="*/ 4492230 h 6386516"/>
              <a:gd name="connsiteX2270" fmla="*/ 3955823 w 6789110"/>
              <a:gd name="connsiteY2270" fmla="*/ 4478755 h 6386516"/>
              <a:gd name="connsiteX2271" fmla="*/ 3590114 w 6789110"/>
              <a:gd name="connsiteY2271" fmla="*/ 4546123 h 6386516"/>
              <a:gd name="connsiteX2272" fmla="*/ 3957748 w 6789110"/>
              <a:gd name="connsiteY2272" fmla="*/ 4498003 h 6386516"/>
              <a:gd name="connsiteX2273" fmla="*/ 2083006 w 6789110"/>
              <a:gd name="connsiteY2273" fmla="*/ 4447959 h 6386516"/>
              <a:gd name="connsiteX2274" fmla="*/ 2017562 w 6789110"/>
              <a:gd name="connsiteY2274" fmla="*/ 4492230 h 6386516"/>
              <a:gd name="connsiteX2275" fmla="*/ 1996390 w 6789110"/>
              <a:gd name="connsiteY2275" fmla="*/ 4513402 h 6386516"/>
              <a:gd name="connsiteX2276" fmla="*/ 2002164 w 6789110"/>
              <a:gd name="connsiteY2276" fmla="*/ 4513402 h 6386516"/>
              <a:gd name="connsiteX2277" fmla="*/ 1917473 w 6789110"/>
              <a:gd name="connsiteY2277" fmla="*/ 4601942 h 6386516"/>
              <a:gd name="connsiteX2278" fmla="*/ 1975217 w 6789110"/>
              <a:gd name="connsiteY2278" fmla="*/ 4532650 h 6386516"/>
              <a:gd name="connsiteX2279" fmla="*/ 1905925 w 6789110"/>
              <a:gd name="connsiteY2279" fmla="*/ 4594243 h 6386516"/>
              <a:gd name="connsiteX2280" fmla="*/ 1904000 w 6789110"/>
              <a:gd name="connsiteY2280" fmla="*/ 4603867 h 6386516"/>
              <a:gd name="connsiteX2281" fmla="*/ 1894376 w 6789110"/>
              <a:gd name="connsiteY2281" fmla="*/ 4621190 h 6386516"/>
              <a:gd name="connsiteX2282" fmla="*/ 1892451 w 6789110"/>
              <a:gd name="connsiteY2282" fmla="*/ 4603867 h 6386516"/>
              <a:gd name="connsiteX2283" fmla="*/ 1694198 w 6789110"/>
              <a:gd name="connsiteY2283" fmla="*/ 4719355 h 6386516"/>
              <a:gd name="connsiteX2284" fmla="*/ 1634529 w 6789110"/>
              <a:gd name="connsiteY2284" fmla="*/ 4755925 h 6386516"/>
              <a:gd name="connsiteX2285" fmla="*/ 2002164 w 6789110"/>
              <a:gd name="connsiteY2285" fmla="*/ 4540349 h 6386516"/>
              <a:gd name="connsiteX2286" fmla="*/ 2029111 w 6789110"/>
              <a:gd name="connsiteY2286" fmla="*/ 4509553 h 6386516"/>
              <a:gd name="connsiteX2287" fmla="*/ 2059908 w 6789110"/>
              <a:gd name="connsiteY2287" fmla="*/ 4472982 h 6386516"/>
              <a:gd name="connsiteX2288" fmla="*/ 2083006 w 6789110"/>
              <a:gd name="connsiteY2288" fmla="*/ 4447959 h 6386516"/>
              <a:gd name="connsiteX2289" fmla="*/ 2281258 w 6789110"/>
              <a:gd name="connsiteY2289" fmla="*/ 4440260 h 6386516"/>
              <a:gd name="connsiteX2290" fmla="*/ 2275485 w 6789110"/>
              <a:gd name="connsiteY2290" fmla="*/ 4449884 h 6386516"/>
              <a:gd name="connsiteX2291" fmla="*/ 2281258 w 6789110"/>
              <a:gd name="connsiteY2291" fmla="*/ 4459508 h 6386516"/>
              <a:gd name="connsiteX2292" fmla="*/ 2263935 w 6789110"/>
              <a:gd name="connsiteY2292" fmla="*/ 4465283 h 6386516"/>
              <a:gd name="connsiteX2293" fmla="*/ 2258161 w 6789110"/>
              <a:gd name="connsiteY2293" fmla="*/ 4472982 h 6386516"/>
              <a:gd name="connsiteX2294" fmla="*/ 2283183 w 6789110"/>
              <a:gd name="connsiteY2294" fmla="*/ 4467207 h 6386516"/>
              <a:gd name="connsiteX2295" fmla="*/ 2292807 w 6789110"/>
              <a:gd name="connsiteY2295" fmla="*/ 4457583 h 6386516"/>
              <a:gd name="connsiteX2296" fmla="*/ 2281258 w 6789110"/>
              <a:gd name="connsiteY2296" fmla="*/ 4440260 h 6386516"/>
              <a:gd name="connsiteX2297" fmla="*/ 1366984 w 6789110"/>
              <a:gd name="connsiteY2297" fmla="*/ 4421013 h 6386516"/>
              <a:gd name="connsiteX2298" fmla="*/ 1363134 w 6789110"/>
              <a:gd name="connsiteY2298" fmla="*/ 4430636 h 6386516"/>
              <a:gd name="connsiteX2299" fmla="*/ 1370834 w 6789110"/>
              <a:gd name="connsiteY2299" fmla="*/ 4436411 h 6386516"/>
              <a:gd name="connsiteX2300" fmla="*/ 1366984 w 6789110"/>
              <a:gd name="connsiteY2300" fmla="*/ 4421013 h 6386516"/>
              <a:gd name="connsiteX2301" fmla="*/ 3797179 w 6789110"/>
              <a:gd name="connsiteY2301" fmla="*/ 4384982 h 6386516"/>
              <a:gd name="connsiteX2302" fmla="*/ 3468852 w 6789110"/>
              <a:gd name="connsiteY2302" fmla="*/ 4401763 h 6386516"/>
              <a:gd name="connsiteX2303" fmla="*/ 3905779 w 6789110"/>
              <a:gd name="connsiteY2303" fmla="*/ 4413312 h 6386516"/>
              <a:gd name="connsiteX2304" fmla="*/ 3797179 w 6789110"/>
              <a:gd name="connsiteY2304" fmla="*/ 4384982 h 6386516"/>
              <a:gd name="connsiteX2305" fmla="*/ 1326563 w 6789110"/>
              <a:gd name="connsiteY2305" fmla="*/ 4384441 h 6386516"/>
              <a:gd name="connsiteX2306" fmla="*/ 1343887 w 6789110"/>
              <a:gd name="connsiteY2306" fmla="*/ 4407539 h 6386516"/>
              <a:gd name="connsiteX2307" fmla="*/ 1349661 w 6789110"/>
              <a:gd name="connsiteY2307" fmla="*/ 4388291 h 6386516"/>
              <a:gd name="connsiteX2308" fmla="*/ 1326563 w 6789110"/>
              <a:gd name="connsiteY2308" fmla="*/ 4384441 h 6386516"/>
              <a:gd name="connsiteX2309" fmla="*/ 2916438 w 6789110"/>
              <a:gd name="connsiteY2309" fmla="*/ 4365192 h 6386516"/>
              <a:gd name="connsiteX2310" fmla="*/ 3016527 w 6789110"/>
              <a:gd name="connsiteY2310" fmla="*/ 4994598 h 6386516"/>
              <a:gd name="connsiteX2311" fmla="*/ 3314869 w 6789110"/>
              <a:gd name="connsiteY2311" fmla="*/ 5396879 h 6386516"/>
              <a:gd name="connsiteX2312" fmla="*/ 3095443 w 6789110"/>
              <a:gd name="connsiteY2312" fmla="*/ 5127408 h 6386516"/>
              <a:gd name="connsiteX2313" fmla="*/ 2978031 w 6789110"/>
              <a:gd name="connsiteY2313" fmla="*/ 4632738 h 6386516"/>
              <a:gd name="connsiteX2314" fmla="*/ 2916438 w 6789110"/>
              <a:gd name="connsiteY2314" fmla="*/ 4365192 h 6386516"/>
              <a:gd name="connsiteX2315" fmla="*/ 2186944 w 6789110"/>
              <a:gd name="connsiteY2315" fmla="*/ 4359419 h 6386516"/>
              <a:gd name="connsiteX2316" fmla="*/ 2133050 w 6789110"/>
              <a:gd name="connsiteY2316" fmla="*/ 4363269 h 6386516"/>
              <a:gd name="connsiteX2317" fmla="*/ 2121501 w 6789110"/>
              <a:gd name="connsiteY2317" fmla="*/ 4376742 h 6386516"/>
              <a:gd name="connsiteX2318" fmla="*/ 2142673 w 6789110"/>
              <a:gd name="connsiteY2318" fmla="*/ 4392141 h 6386516"/>
              <a:gd name="connsiteX2319" fmla="*/ 2186944 w 6789110"/>
              <a:gd name="connsiteY2319" fmla="*/ 4359419 h 6386516"/>
              <a:gd name="connsiteX2320" fmla="*/ 2331303 w 6789110"/>
              <a:gd name="connsiteY2320" fmla="*/ 4357495 h 6386516"/>
              <a:gd name="connsiteX2321" fmla="*/ 2317829 w 6789110"/>
              <a:gd name="connsiteY2321" fmla="*/ 4359419 h 6386516"/>
              <a:gd name="connsiteX2322" fmla="*/ 2290882 w 6789110"/>
              <a:gd name="connsiteY2322" fmla="*/ 4417163 h 6386516"/>
              <a:gd name="connsiteX2323" fmla="*/ 2306280 w 6789110"/>
              <a:gd name="connsiteY2323" fmla="*/ 4424862 h 6386516"/>
              <a:gd name="connsiteX2324" fmla="*/ 2331303 w 6789110"/>
              <a:gd name="connsiteY2324" fmla="*/ 4357495 h 6386516"/>
              <a:gd name="connsiteX2325" fmla="*/ 1363134 w 6789110"/>
              <a:gd name="connsiteY2325" fmla="*/ 4357495 h 6386516"/>
              <a:gd name="connsiteX2326" fmla="*/ 1355435 w 6789110"/>
              <a:gd name="connsiteY2326" fmla="*/ 4361344 h 6386516"/>
              <a:gd name="connsiteX2327" fmla="*/ 1357360 w 6789110"/>
              <a:gd name="connsiteY2327" fmla="*/ 4363269 h 6386516"/>
              <a:gd name="connsiteX2328" fmla="*/ 1361210 w 6789110"/>
              <a:gd name="connsiteY2328" fmla="*/ 4361344 h 6386516"/>
              <a:gd name="connsiteX2329" fmla="*/ 1363134 w 6789110"/>
              <a:gd name="connsiteY2329" fmla="*/ 4357495 h 6386516"/>
              <a:gd name="connsiteX2330" fmla="*/ 1888602 w 6789110"/>
              <a:gd name="connsiteY2330" fmla="*/ 4355570 h 6386516"/>
              <a:gd name="connsiteX2331" fmla="*/ 1494020 w 6789110"/>
              <a:gd name="connsiteY2331" fmla="*/ 4365194 h 6386516"/>
              <a:gd name="connsiteX2332" fmla="*/ 1503644 w 6789110"/>
              <a:gd name="connsiteY2332" fmla="*/ 4380592 h 6386516"/>
              <a:gd name="connsiteX2333" fmla="*/ 1888602 w 6789110"/>
              <a:gd name="connsiteY2333" fmla="*/ 4355570 h 6386516"/>
              <a:gd name="connsiteX2334" fmla="*/ 3409184 w 6789110"/>
              <a:gd name="connsiteY2334" fmla="*/ 4338245 h 6386516"/>
              <a:gd name="connsiteX2335" fmla="*/ 3898080 w 6789110"/>
              <a:gd name="connsiteY2335" fmla="*/ 4382516 h 6386516"/>
              <a:gd name="connsiteX2336" fmla="*/ 3409184 w 6789110"/>
              <a:gd name="connsiteY2336" fmla="*/ 4338245 h 6386516"/>
              <a:gd name="connsiteX2337" fmla="*/ 3278298 w 6789110"/>
              <a:gd name="connsiteY2337" fmla="*/ 4338245 h 6386516"/>
              <a:gd name="connsiteX2338" fmla="*/ 3549693 w 6789110"/>
              <a:gd name="connsiteY2338" fmla="*/ 4515326 h 6386516"/>
              <a:gd name="connsiteX2339" fmla="*/ 3278298 w 6789110"/>
              <a:gd name="connsiteY2339" fmla="*/ 4338245 h 6386516"/>
              <a:gd name="connsiteX2340" fmla="*/ 1422803 w 6789110"/>
              <a:gd name="connsiteY2340" fmla="*/ 4334397 h 6386516"/>
              <a:gd name="connsiteX2341" fmla="*/ 1411254 w 6789110"/>
              <a:gd name="connsiteY2341" fmla="*/ 4336322 h 6386516"/>
              <a:gd name="connsiteX2342" fmla="*/ 1413179 w 6789110"/>
              <a:gd name="connsiteY2342" fmla="*/ 4345946 h 6386516"/>
              <a:gd name="connsiteX2343" fmla="*/ 1417029 w 6789110"/>
              <a:gd name="connsiteY2343" fmla="*/ 4345946 h 6386516"/>
              <a:gd name="connsiteX2344" fmla="*/ 1424728 w 6789110"/>
              <a:gd name="connsiteY2344" fmla="*/ 4344021 h 6386516"/>
              <a:gd name="connsiteX2345" fmla="*/ 1422803 w 6789110"/>
              <a:gd name="connsiteY2345" fmla="*/ 4334397 h 6386516"/>
              <a:gd name="connsiteX2346" fmla="*/ 1513268 w 6789110"/>
              <a:gd name="connsiteY2346" fmla="*/ 4332472 h 6386516"/>
              <a:gd name="connsiteX2347" fmla="*/ 1503644 w 6789110"/>
              <a:gd name="connsiteY2347" fmla="*/ 4345946 h 6386516"/>
              <a:gd name="connsiteX2348" fmla="*/ 1771189 w 6789110"/>
              <a:gd name="connsiteY2348" fmla="*/ 4342096 h 6386516"/>
              <a:gd name="connsiteX2349" fmla="*/ 1513268 w 6789110"/>
              <a:gd name="connsiteY2349" fmla="*/ 4332472 h 6386516"/>
              <a:gd name="connsiteX2350" fmla="*/ 1467073 w 6789110"/>
              <a:gd name="connsiteY2350" fmla="*/ 4332472 h 6386516"/>
              <a:gd name="connsiteX2351" fmla="*/ 1440126 w 6789110"/>
              <a:gd name="connsiteY2351" fmla="*/ 4334397 h 6386516"/>
              <a:gd name="connsiteX2352" fmla="*/ 1440126 w 6789110"/>
              <a:gd name="connsiteY2352" fmla="*/ 4344021 h 6386516"/>
              <a:gd name="connsiteX2353" fmla="*/ 1463223 w 6789110"/>
              <a:gd name="connsiteY2353" fmla="*/ 4344021 h 6386516"/>
              <a:gd name="connsiteX2354" fmla="*/ 1467073 w 6789110"/>
              <a:gd name="connsiteY2354" fmla="*/ 4332472 h 6386516"/>
              <a:gd name="connsiteX2355" fmla="*/ 3728939 w 6789110"/>
              <a:gd name="connsiteY2355" fmla="*/ 4317554 h 6386516"/>
              <a:gd name="connsiteX2356" fmla="*/ 3538144 w 6789110"/>
              <a:gd name="connsiteY2356" fmla="*/ 4344020 h 6386516"/>
              <a:gd name="connsiteX2357" fmla="*/ 3940425 w 6789110"/>
              <a:gd name="connsiteY2357" fmla="*/ 4340170 h 6386516"/>
              <a:gd name="connsiteX2358" fmla="*/ 3938500 w 6789110"/>
              <a:gd name="connsiteY2358" fmla="*/ 4328621 h 6386516"/>
              <a:gd name="connsiteX2359" fmla="*/ 3728939 w 6789110"/>
              <a:gd name="connsiteY2359" fmla="*/ 4317554 h 6386516"/>
              <a:gd name="connsiteX2360" fmla="*/ 1411254 w 6789110"/>
              <a:gd name="connsiteY2360" fmla="*/ 4315149 h 6386516"/>
              <a:gd name="connsiteX2361" fmla="*/ 1411254 w 6789110"/>
              <a:gd name="connsiteY2361" fmla="*/ 4318999 h 6386516"/>
              <a:gd name="connsiteX2362" fmla="*/ 1415104 w 6789110"/>
              <a:gd name="connsiteY2362" fmla="*/ 4318999 h 6386516"/>
              <a:gd name="connsiteX2363" fmla="*/ 1411254 w 6789110"/>
              <a:gd name="connsiteY2363" fmla="*/ 4315149 h 6386516"/>
              <a:gd name="connsiteX2364" fmla="*/ 1386232 w 6789110"/>
              <a:gd name="connsiteY2364" fmla="*/ 4311300 h 6386516"/>
              <a:gd name="connsiteX2365" fmla="*/ 1328488 w 6789110"/>
              <a:gd name="connsiteY2365" fmla="*/ 4349795 h 6386516"/>
              <a:gd name="connsiteX2366" fmla="*/ 1326563 w 6789110"/>
              <a:gd name="connsiteY2366" fmla="*/ 4351720 h 6386516"/>
              <a:gd name="connsiteX2367" fmla="*/ 1374683 w 6789110"/>
              <a:gd name="connsiteY2367" fmla="*/ 4330548 h 6386516"/>
              <a:gd name="connsiteX2368" fmla="*/ 1386232 w 6789110"/>
              <a:gd name="connsiteY2368" fmla="*/ 4311300 h 6386516"/>
              <a:gd name="connsiteX2369" fmla="*/ 2394822 w 6789110"/>
              <a:gd name="connsiteY2369" fmla="*/ 4309375 h 6386516"/>
              <a:gd name="connsiteX2370" fmla="*/ 2385197 w 6789110"/>
              <a:gd name="connsiteY2370" fmla="*/ 4311300 h 6386516"/>
              <a:gd name="connsiteX2371" fmla="*/ 2362099 w 6789110"/>
              <a:gd name="connsiteY2371" fmla="*/ 5071591 h 6386516"/>
              <a:gd name="connsiteX2372" fmla="*/ 2183094 w 6789110"/>
              <a:gd name="connsiteY2372" fmla="*/ 5267919 h 6386516"/>
              <a:gd name="connsiteX2373" fmla="*/ 2183094 w 6789110"/>
              <a:gd name="connsiteY2373" fmla="*/ 5285242 h 6386516"/>
              <a:gd name="connsiteX2374" fmla="*/ 2402520 w 6789110"/>
              <a:gd name="connsiteY2374" fmla="*/ 5025396 h 6386516"/>
              <a:gd name="connsiteX2375" fmla="*/ 2394822 w 6789110"/>
              <a:gd name="connsiteY2375" fmla="*/ 4309375 h 6386516"/>
              <a:gd name="connsiteX2376" fmla="*/ 1526742 w 6789110"/>
              <a:gd name="connsiteY2376" fmla="*/ 4307450 h 6386516"/>
              <a:gd name="connsiteX2377" fmla="*/ 1522892 w 6789110"/>
              <a:gd name="connsiteY2377" fmla="*/ 4315149 h 6386516"/>
              <a:gd name="connsiteX2378" fmla="*/ 1580636 w 6789110"/>
              <a:gd name="connsiteY2378" fmla="*/ 4328623 h 6386516"/>
              <a:gd name="connsiteX2379" fmla="*/ 1526742 w 6789110"/>
              <a:gd name="connsiteY2379" fmla="*/ 4307450 h 6386516"/>
              <a:gd name="connsiteX2380" fmla="*/ 1467073 w 6789110"/>
              <a:gd name="connsiteY2380" fmla="*/ 4299751 h 6386516"/>
              <a:gd name="connsiteX2381" fmla="*/ 1459374 w 6789110"/>
              <a:gd name="connsiteY2381" fmla="*/ 4313224 h 6386516"/>
              <a:gd name="connsiteX2382" fmla="*/ 1474772 w 6789110"/>
              <a:gd name="connsiteY2382" fmla="*/ 4311300 h 6386516"/>
              <a:gd name="connsiteX2383" fmla="*/ 1480546 w 6789110"/>
              <a:gd name="connsiteY2383" fmla="*/ 4299751 h 6386516"/>
              <a:gd name="connsiteX2384" fmla="*/ 1467073 w 6789110"/>
              <a:gd name="connsiteY2384" fmla="*/ 4299751 h 6386516"/>
              <a:gd name="connsiteX2385" fmla="*/ 1442051 w 6789110"/>
              <a:gd name="connsiteY2385" fmla="*/ 4297826 h 6386516"/>
              <a:gd name="connsiteX2386" fmla="*/ 1442051 w 6789110"/>
              <a:gd name="connsiteY2386" fmla="*/ 4313224 h 6386516"/>
              <a:gd name="connsiteX2387" fmla="*/ 1455524 w 6789110"/>
              <a:gd name="connsiteY2387" fmla="*/ 4311300 h 6386516"/>
              <a:gd name="connsiteX2388" fmla="*/ 1453599 w 6789110"/>
              <a:gd name="connsiteY2388" fmla="*/ 4297826 h 6386516"/>
              <a:gd name="connsiteX2389" fmla="*/ 1442051 w 6789110"/>
              <a:gd name="connsiteY2389" fmla="*/ 4297826 h 6386516"/>
              <a:gd name="connsiteX2390" fmla="*/ 2510308 w 6789110"/>
              <a:gd name="connsiteY2390" fmla="*/ 4282428 h 6386516"/>
              <a:gd name="connsiteX2391" fmla="*/ 2471812 w 6789110"/>
              <a:gd name="connsiteY2391" fmla="*/ 5165905 h 6386516"/>
              <a:gd name="connsiteX2392" fmla="*/ 2479511 w 6789110"/>
              <a:gd name="connsiteY2392" fmla="*/ 5185153 h 6386516"/>
              <a:gd name="connsiteX2393" fmla="*/ 2192718 w 6789110"/>
              <a:gd name="connsiteY2393" fmla="*/ 5456548 h 6386516"/>
              <a:gd name="connsiteX2394" fmla="*/ 2188868 w 6789110"/>
              <a:gd name="connsiteY2394" fmla="*/ 5466172 h 6386516"/>
              <a:gd name="connsiteX2395" fmla="*/ 2529556 w 6789110"/>
              <a:gd name="connsiteY2395" fmla="*/ 5129334 h 6386516"/>
              <a:gd name="connsiteX2396" fmla="*/ 2560352 w 6789110"/>
              <a:gd name="connsiteY2396" fmla="*/ 4990750 h 6386516"/>
              <a:gd name="connsiteX2397" fmla="*/ 2523781 w 6789110"/>
              <a:gd name="connsiteY2397" fmla="*/ 4419088 h 6386516"/>
              <a:gd name="connsiteX2398" fmla="*/ 2510308 w 6789110"/>
              <a:gd name="connsiteY2398" fmla="*/ 4282428 h 6386516"/>
              <a:gd name="connsiteX2399" fmla="*/ 2683538 w 6789110"/>
              <a:gd name="connsiteY2399" fmla="*/ 4270878 h 6386516"/>
              <a:gd name="connsiteX2400" fmla="*/ 2693162 w 6789110"/>
              <a:gd name="connsiteY2400" fmla="*/ 4474906 h 6386516"/>
              <a:gd name="connsiteX2401" fmla="*/ 2679689 w 6789110"/>
              <a:gd name="connsiteY2401" fmla="*/ 4648136 h 6386516"/>
              <a:gd name="connsiteX2402" fmla="*/ 2698937 w 6789110"/>
              <a:gd name="connsiteY2402" fmla="*/ 5121635 h 6386516"/>
              <a:gd name="connsiteX2403" fmla="*/ 2677764 w 6789110"/>
              <a:gd name="connsiteY2403" fmla="*/ 5237123 h 6386516"/>
              <a:gd name="connsiteX2404" fmla="*/ 2723959 w 6789110"/>
              <a:gd name="connsiteY2404" fmla="*/ 5416128 h 6386516"/>
              <a:gd name="connsiteX2405" fmla="*/ 2783627 w 6789110"/>
              <a:gd name="connsiteY2405" fmla="*/ 5481570 h 6386516"/>
              <a:gd name="connsiteX2406" fmla="*/ 2700862 w 6789110"/>
              <a:gd name="connsiteY2406" fmla="*/ 5622080 h 6386516"/>
              <a:gd name="connsiteX2407" fmla="*/ 2631569 w 6789110"/>
              <a:gd name="connsiteY2407" fmla="*/ 5658651 h 6386516"/>
              <a:gd name="connsiteX2408" fmla="*/ 2550728 w 6789110"/>
              <a:gd name="connsiteY2408" fmla="*/ 5766439 h 6386516"/>
              <a:gd name="connsiteX2409" fmla="*/ 2429466 w 6789110"/>
              <a:gd name="connsiteY2409" fmla="*/ 5770288 h 6386516"/>
              <a:gd name="connsiteX2410" fmla="*/ 2400596 w 6789110"/>
              <a:gd name="connsiteY2410" fmla="*/ 5726019 h 6386516"/>
              <a:gd name="connsiteX2411" fmla="*/ 2235063 w 6789110"/>
              <a:gd name="connsiteY2411" fmla="*/ 5849205 h 6386516"/>
              <a:gd name="connsiteX2412" fmla="*/ 2317829 w 6789110"/>
              <a:gd name="connsiteY2412" fmla="*/ 5614381 h 6386516"/>
              <a:gd name="connsiteX2413" fmla="*/ 2660441 w 6789110"/>
              <a:gd name="connsiteY2413" fmla="*/ 5083140 h 6386516"/>
              <a:gd name="connsiteX2414" fmla="*/ 2627719 w 6789110"/>
              <a:gd name="connsiteY2414" fmla="*/ 4288201 h 6386516"/>
              <a:gd name="connsiteX2415" fmla="*/ 2683538 w 6789110"/>
              <a:gd name="connsiteY2415" fmla="*/ 4270878 h 6386516"/>
              <a:gd name="connsiteX2416" fmla="*/ 901185 w 6789110"/>
              <a:gd name="connsiteY2416" fmla="*/ 4242007 h 6386516"/>
              <a:gd name="connsiteX2417" fmla="*/ 881938 w 6789110"/>
              <a:gd name="connsiteY2417" fmla="*/ 4255481 h 6386516"/>
              <a:gd name="connsiteX2418" fmla="*/ 901185 w 6789110"/>
              <a:gd name="connsiteY2418" fmla="*/ 4242007 h 6386516"/>
              <a:gd name="connsiteX2419" fmla="*/ 3919252 w 6789110"/>
              <a:gd name="connsiteY2419" fmla="*/ 4151541 h 6386516"/>
              <a:gd name="connsiteX2420" fmla="*/ 3871133 w 6789110"/>
              <a:gd name="connsiteY2420" fmla="*/ 4195811 h 6386516"/>
              <a:gd name="connsiteX2421" fmla="*/ 3917327 w 6789110"/>
              <a:gd name="connsiteY2421" fmla="*/ 4170789 h 6386516"/>
              <a:gd name="connsiteX2422" fmla="*/ 3917327 w 6789110"/>
              <a:gd name="connsiteY2422" fmla="*/ 4166939 h 6386516"/>
              <a:gd name="connsiteX2423" fmla="*/ 3919252 w 6789110"/>
              <a:gd name="connsiteY2423" fmla="*/ 4151541 h 6386516"/>
              <a:gd name="connsiteX2424" fmla="*/ 3176284 w 6789110"/>
              <a:gd name="connsiteY2424" fmla="*/ 4126519 h 6386516"/>
              <a:gd name="connsiteX2425" fmla="*/ 3216704 w 6789110"/>
              <a:gd name="connsiteY2425" fmla="*/ 4234307 h 6386516"/>
              <a:gd name="connsiteX2426" fmla="*/ 3166660 w 6789110"/>
              <a:gd name="connsiteY2426" fmla="*/ 4226608 h 6386516"/>
              <a:gd name="connsiteX2427" fmla="*/ 3147412 w 6789110"/>
              <a:gd name="connsiteY2427" fmla="*/ 4195811 h 6386516"/>
              <a:gd name="connsiteX2428" fmla="*/ 3147413 w 6789110"/>
              <a:gd name="connsiteY2428" fmla="*/ 4195812 h 6386516"/>
              <a:gd name="connsiteX2429" fmla="*/ 3166660 w 6789110"/>
              <a:gd name="connsiteY2429" fmla="*/ 4205435 h 6386516"/>
              <a:gd name="connsiteX2430" fmla="*/ 3176284 w 6789110"/>
              <a:gd name="connsiteY2430" fmla="*/ 4126519 h 6386516"/>
              <a:gd name="connsiteX2431" fmla="*/ 1755791 w 6789110"/>
              <a:gd name="connsiteY2431" fmla="*/ 4111122 h 6386516"/>
              <a:gd name="connsiteX2432" fmla="*/ 1746167 w 6789110"/>
              <a:gd name="connsiteY2432" fmla="*/ 4120746 h 6386516"/>
              <a:gd name="connsiteX2433" fmla="*/ 1763491 w 6789110"/>
              <a:gd name="connsiteY2433" fmla="*/ 4122670 h 6386516"/>
              <a:gd name="connsiteX2434" fmla="*/ 1769265 w 6789110"/>
              <a:gd name="connsiteY2434" fmla="*/ 4116896 h 6386516"/>
              <a:gd name="connsiteX2435" fmla="*/ 1755791 w 6789110"/>
              <a:gd name="connsiteY2435" fmla="*/ 4111122 h 6386516"/>
              <a:gd name="connsiteX2436" fmla="*/ 1734619 w 6789110"/>
              <a:gd name="connsiteY2436" fmla="*/ 4107272 h 6386516"/>
              <a:gd name="connsiteX2437" fmla="*/ 1723070 w 6789110"/>
              <a:gd name="connsiteY2437" fmla="*/ 4118821 h 6386516"/>
              <a:gd name="connsiteX2438" fmla="*/ 1734619 w 6789110"/>
              <a:gd name="connsiteY2438" fmla="*/ 4120746 h 6386516"/>
              <a:gd name="connsiteX2439" fmla="*/ 1736543 w 6789110"/>
              <a:gd name="connsiteY2439" fmla="*/ 4107272 h 6386516"/>
              <a:gd name="connsiteX2440" fmla="*/ 1734619 w 6789110"/>
              <a:gd name="connsiteY2440" fmla="*/ 4107272 h 6386516"/>
              <a:gd name="connsiteX2441" fmla="*/ 2818274 w 6789110"/>
              <a:gd name="connsiteY2441" fmla="*/ 4105346 h 6386516"/>
              <a:gd name="connsiteX2442" fmla="*/ 2750906 w 6789110"/>
              <a:gd name="connsiteY2442" fmla="*/ 4465282 h 6386516"/>
              <a:gd name="connsiteX2443" fmla="*/ 2804800 w 6789110"/>
              <a:gd name="connsiteY2443" fmla="*/ 4382516 h 6386516"/>
              <a:gd name="connsiteX2444" fmla="*/ 2854845 w 6789110"/>
              <a:gd name="connsiteY2444" fmla="*/ 4446034 h 6386516"/>
              <a:gd name="connsiteX2445" fmla="*/ 3030000 w 6789110"/>
              <a:gd name="connsiteY2445" fmla="*/ 5165904 h 6386516"/>
              <a:gd name="connsiteX2446" fmla="*/ 2852920 w 6789110"/>
              <a:gd name="connsiteY2446" fmla="*/ 4482605 h 6386516"/>
              <a:gd name="connsiteX2447" fmla="*/ 2877942 w 6789110"/>
              <a:gd name="connsiteY2447" fmla="*/ 4505702 h 6386516"/>
              <a:gd name="connsiteX2448" fmla="*/ 3066571 w 6789110"/>
              <a:gd name="connsiteY2448" fmla="*/ 5129333 h 6386516"/>
              <a:gd name="connsiteX2449" fmla="*/ 2904889 w 6789110"/>
              <a:gd name="connsiteY2449" fmla="*/ 4486454 h 6386516"/>
              <a:gd name="connsiteX2450" fmla="*/ 2808650 w 6789110"/>
              <a:gd name="connsiteY2450" fmla="*/ 4184262 h 6386516"/>
              <a:gd name="connsiteX2451" fmla="*/ 2818274 w 6789110"/>
              <a:gd name="connsiteY2451" fmla="*/ 4105346 h 6386516"/>
              <a:gd name="connsiteX2452" fmla="*/ 4379276 w 6789110"/>
              <a:gd name="connsiteY2452" fmla="*/ 4086098 h 6386516"/>
              <a:gd name="connsiteX2453" fmla="*/ 4371577 w 6789110"/>
              <a:gd name="connsiteY2453" fmla="*/ 4111120 h 6386516"/>
              <a:gd name="connsiteX2454" fmla="*/ 4379276 w 6789110"/>
              <a:gd name="connsiteY2454" fmla="*/ 4138068 h 6386516"/>
              <a:gd name="connsiteX2455" fmla="*/ 4621801 w 6789110"/>
              <a:gd name="connsiteY2455" fmla="*/ 4372892 h 6386516"/>
              <a:gd name="connsiteX2456" fmla="*/ 4600627 w 6789110"/>
              <a:gd name="connsiteY2456" fmla="*/ 4322847 h 6386516"/>
              <a:gd name="connsiteX2457" fmla="*/ 4514012 w 6789110"/>
              <a:gd name="connsiteY2457" fmla="*/ 4228533 h 6386516"/>
              <a:gd name="connsiteX2458" fmla="*/ 4487065 w 6789110"/>
              <a:gd name="connsiteY2458" fmla="*/ 4201585 h 6386516"/>
              <a:gd name="connsiteX2459" fmla="*/ 4481290 w 6789110"/>
              <a:gd name="connsiteY2459" fmla="*/ 4207360 h 6386516"/>
              <a:gd name="connsiteX2460" fmla="*/ 4471666 w 6789110"/>
              <a:gd name="connsiteY2460" fmla="*/ 4186187 h 6386516"/>
              <a:gd name="connsiteX2461" fmla="*/ 4406224 w 6789110"/>
              <a:gd name="connsiteY2461" fmla="*/ 4114970 h 6386516"/>
              <a:gd name="connsiteX2462" fmla="*/ 4411998 w 6789110"/>
              <a:gd name="connsiteY2462" fmla="*/ 4138068 h 6386516"/>
              <a:gd name="connsiteX2463" fmla="*/ 4396600 w 6789110"/>
              <a:gd name="connsiteY2463" fmla="*/ 4105346 h 6386516"/>
              <a:gd name="connsiteX2464" fmla="*/ 4379276 w 6789110"/>
              <a:gd name="connsiteY2464" fmla="*/ 4086098 h 6386516"/>
              <a:gd name="connsiteX2465" fmla="*/ 1648003 w 6789110"/>
              <a:gd name="connsiteY2465" fmla="*/ 4068776 h 6386516"/>
              <a:gd name="connsiteX2466" fmla="*/ 1619131 w 6789110"/>
              <a:gd name="connsiteY2466" fmla="*/ 4074551 h 6386516"/>
              <a:gd name="connsiteX2467" fmla="*/ 1634529 w 6789110"/>
              <a:gd name="connsiteY2467" fmla="*/ 4082250 h 6386516"/>
              <a:gd name="connsiteX2468" fmla="*/ 1636454 w 6789110"/>
              <a:gd name="connsiteY2468" fmla="*/ 4078400 h 6386516"/>
              <a:gd name="connsiteX2469" fmla="*/ 1653777 w 6789110"/>
              <a:gd name="connsiteY2469" fmla="*/ 4091874 h 6386516"/>
              <a:gd name="connsiteX2470" fmla="*/ 1686499 w 6789110"/>
              <a:gd name="connsiteY2470" fmla="*/ 4107272 h 6386516"/>
              <a:gd name="connsiteX2471" fmla="*/ 1709596 w 6789110"/>
              <a:gd name="connsiteY2471" fmla="*/ 4097648 h 6386516"/>
              <a:gd name="connsiteX2472" fmla="*/ 1648003 w 6789110"/>
              <a:gd name="connsiteY2472" fmla="*/ 4068776 h 6386516"/>
              <a:gd name="connsiteX2473" fmla="*/ 1295767 w 6789110"/>
              <a:gd name="connsiteY2473" fmla="*/ 4066851 h 6386516"/>
              <a:gd name="connsiteX2474" fmla="*/ 1224550 w 6789110"/>
              <a:gd name="connsiteY2474" fmla="*/ 4134219 h 6386516"/>
              <a:gd name="connsiteX2475" fmla="*/ 881938 w 6789110"/>
              <a:gd name="connsiteY2475" fmla="*/ 4259330 h 6386516"/>
              <a:gd name="connsiteX2476" fmla="*/ 854991 w 6789110"/>
              <a:gd name="connsiteY2476" fmla="*/ 4278578 h 6386516"/>
              <a:gd name="connsiteX2477" fmla="*/ 1288068 w 6789110"/>
              <a:gd name="connsiteY2477" fmla="*/ 4105347 h 6386516"/>
              <a:gd name="connsiteX2478" fmla="*/ 1284218 w 6789110"/>
              <a:gd name="connsiteY2478" fmla="*/ 4080325 h 6386516"/>
              <a:gd name="connsiteX2479" fmla="*/ 1295767 w 6789110"/>
              <a:gd name="connsiteY2479" fmla="*/ 4066851 h 6386516"/>
              <a:gd name="connsiteX2480" fmla="*/ 4852775 w 6789110"/>
              <a:gd name="connsiteY2480" fmla="*/ 4064926 h 6386516"/>
              <a:gd name="connsiteX2481" fmla="*/ 4852775 w 6789110"/>
              <a:gd name="connsiteY2481" fmla="*/ 4072625 h 6386516"/>
              <a:gd name="connsiteX2482" fmla="*/ 4858550 w 6789110"/>
              <a:gd name="connsiteY2482" fmla="*/ 4078399 h 6386516"/>
              <a:gd name="connsiteX2483" fmla="*/ 4852775 w 6789110"/>
              <a:gd name="connsiteY2483" fmla="*/ 4064926 h 6386516"/>
              <a:gd name="connsiteX2484" fmla="*/ 2958783 w 6789110"/>
              <a:gd name="connsiteY2484" fmla="*/ 4043753 h 6386516"/>
              <a:gd name="connsiteX2485" fmla="*/ 2981883 w 6789110"/>
              <a:gd name="connsiteY2485" fmla="*/ 4130368 h 6386516"/>
              <a:gd name="connsiteX2486" fmla="*/ 2958783 w 6789110"/>
              <a:gd name="connsiteY2486" fmla="*/ 4043753 h 6386516"/>
              <a:gd name="connsiteX2487" fmla="*/ 1592184 w 6789110"/>
              <a:gd name="connsiteY2487" fmla="*/ 4039904 h 6386516"/>
              <a:gd name="connsiteX2488" fmla="*/ 1584485 w 6789110"/>
              <a:gd name="connsiteY2488" fmla="*/ 4055302 h 6386516"/>
              <a:gd name="connsiteX2489" fmla="*/ 1597959 w 6789110"/>
              <a:gd name="connsiteY2489" fmla="*/ 4063002 h 6386516"/>
              <a:gd name="connsiteX2490" fmla="*/ 1613357 w 6789110"/>
              <a:gd name="connsiteY2490" fmla="*/ 4049527 h 6386516"/>
              <a:gd name="connsiteX2491" fmla="*/ 1592184 w 6789110"/>
              <a:gd name="connsiteY2491" fmla="*/ 4039904 h 6386516"/>
              <a:gd name="connsiteX2492" fmla="*/ 1353511 w 6789110"/>
              <a:gd name="connsiteY2492" fmla="*/ 4020897 h 6386516"/>
              <a:gd name="connsiteX2493" fmla="*/ 1343887 w 6789110"/>
              <a:gd name="connsiteY2493" fmla="*/ 4022581 h 6386516"/>
              <a:gd name="connsiteX2494" fmla="*/ 1334263 w 6789110"/>
              <a:gd name="connsiteY2494" fmla="*/ 4030280 h 6386516"/>
              <a:gd name="connsiteX2495" fmla="*/ 1299616 w 6789110"/>
              <a:gd name="connsiteY2495" fmla="*/ 4095723 h 6386516"/>
              <a:gd name="connsiteX2496" fmla="*/ 1322714 w 6789110"/>
              <a:gd name="connsiteY2496" fmla="*/ 4078400 h 6386516"/>
              <a:gd name="connsiteX2497" fmla="*/ 1322714 w 6789110"/>
              <a:gd name="connsiteY2497" fmla="*/ 4113047 h 6386516"/>
              <a:gd name="connsiteX2498" fmla="*/ 983951 w 6789110"/>
              <a:gd name="connsiteY2498" fmla="*/ 4278578 h 6386516"/>
              <a:gd name="connsiteX2499" fmla="*/ 1318864 w 6789110"/>
              <a:gd name="connsiteY2499" fmla="*/ 4143843 h 6386516"/>
              <a:gd name="connsiteX2500" fmla="*/ 1355435 w 6789110"/>
              <a:gd name="connsiteY2500" fmla="*/ 4055302 h 6386516"/>
              <a:gd name="connsiteX2501" fmla="*/ 1363134 w 6789110"/>
              <a:gd name="connsiteY2501" fmla="*/ 4074551 h 6386516"/>
              <a:gd name="connsiteX2502" fmla="*/ 1380458 w 6789110"/>
              <a:gd name="connsiteY2502" fmla="*/ 4066851 h 6386516"/>
              <a:gd name="connsiteX2503" fmla="*/ 1363134 w 6789110"/>
              <a:gd name="connsiteY2503" fmla="*/ 4026430 h 6386516"/>
              <a:gd name="connsiteX2504" fmla="*/ 1353511 w 6789110"/>
              <a:gd name="connsiteY2504" fmla="*/ 4020897 h 6386516"/>
              <a:gd name="connsiteX2505" fmla="*/ 1490170 w 6789110"/>
              <a:gd name="connsiteY2505" fmla="*/ 4009107 h 6386516"/>
              <a:gd name="connsiteX2506" fmla="*/ 1495945 w 6789110"/>
              <a:gd name="connsiteY2506" fmla="*/ 4020656 h 6386516"/>
              <a:gd name="connsiteX2507" fmla="*/ 1536365 w 6789110"/>
              <a:gd name="connsiteY2507" fmla="*/ 4032204 h 6386516"/>
              <a:gd name="connsiteX2508" fmla="*/ 1544065 w 6789110"/>
              <a:gd name="connsiteY2508" fmla="*/ 4020656 h 6386516"/>
              <a:gd name="connsiteX2509" fmla="*/ 1528666 w 6789110"/>
              <a:gd name="connsiteY2509" fmla="*/ 4016806 h 6386516"/>
              <a:gd name="connsiteX2510" fmla="*/ 1515194 w 6789110"/>
              <a:gd name="connsiteY2510" fmla="*/ 4024505 h 6386516"/>
              <a:gd name="connsiteX2511" fmla="*/ 1507495 w 6789110"/>
              <a:gd name="connsiteY2511" fmla="*/ 4012957 h 6386516"/>
              <a:gd name="connsiteX2512" fmla="*/ 1490170 w 6789110"/>
              <a:gd name="connsiteY2512" fmla="*/ 4009107 h 6386516"/>
              <a:gd name="connsiteX2513" fmla="*/ 1330413 w 6789110"/>
              <a:gd name="connsiteY2513" fmla="*/ 3993709 h 6386516"/>
              <a:gd name="connsiteX2514" fmla="*/ 1320789 w 6789110"/>
              <a:gd name="connsiteY2514" fmla="*/ 4003333 h 6386516"/>
              <a:gd name="connsiteX2515" fmla="*/ 1338112 w 6789110"/>
              <a:gd name="connsiteY2515" fmla="*/ 3999483 h 6386516"/>
              <a:gd name="connsiteX2516" fmla="*/ 1330413 w 6789110"/>
              <a:gd name="connsiteY2516" fmla="*/ 3993709 h 6386516"/>
              <a:gd name="connsiteX2517" fmla="*/ 3882681 w 6789110"/>
              <a:gd name="connsiteY2517" fmla="*/ 3993708 h 6386516"/>
              <a:gd name="connsiteX2518" fmla="*/ 3767194 w 6789110"/>
              <a:gd name="connsiteY2518" fmla="*/ 4045678 h 6386516"/>
              <a:gd name="connsiteX2519" fmla="*/ 3882681 w 6789110"/>
              <a:gd name="connsiteY2519" fmla="*/ 3993708 h 6386516"/>
              <a:gd name="connsiteX2520" fmla="*/ 3876907 w 6789110"/>
              <a:gd name="connsiteY2520" fmla="*/ 3953288 h 6386516"/>
              <a:gd name="connsiteX2521" fmla="*/ 3672879 w 6789110"/>
              <a:gd name="connsiteY2521" fmla="*/ 4041828 h 6386516"/>
              <a:gd name="connsiteX2522" fmla="*/ 3876907 w 6789110"/>
              <a:gd name="connsiteY2522" fmla="*/ 3953288 h 6386516"/>
              <a:gd name="connsiteX2523" fmla="*/ 910809 w 6789110"/>
              <a:gd name="connsiteY2523" fmla="*/ 3951363 h 6386516"/>
              <a:gd name="connsiteX2524" fmla="*/ 699083 w 6789110"/>
              <a:gd name="connsiteY2524" fmla="*/ 4028355 h 6386516"/>
              <a:gd name="connsiteX2525" fmla="*/ 910809 w 6789110"/>
              <a:gd name="connsiteY2525" fmla="*/ 3951363 h 6386516"/>
              <a:gd name="connsiteX2526" fmla="*/ 4265714 w 6789110"/>
              <a:gd name="connsiteY2526" fmla="*/ 3949438 h 6386516"/>
              <a:gd name="connsiteX2527" fmla="*/ 4242617 w 6789110"/>
              <a:gd name="connsiteY2527" fmla="*/ 3991784 h 6386516"/>
              <a:gd name="connsiteX2528" fmla="*/ 4365803 w 6789110"/>
              <a:gd name="connsiteY2528" fmla="*/ 4122669 h 6386516"/>
              <a:gd name="connsiteX2529" fmla="*/ 4363878 w 6789110"/>
              <a:gd name="connsiteY2529" fmla="*/ 4116895 h 6386516"/>
              <a:gd name="connsiteX2530" fmla="*/ 4358104 w 6789110"/>
              <a:gd name="connsiteY2530" fmla="*/ 4061076 h 6386516"/>
              <a:gd name="connsiteX2531" fmla="*/ 4265714 w 6789110"/>
              <a:gd name="connsiteY2531" fmla="*/ 3949438 h 6386516"/>
              <a:gd name="connsiteX2532" fmla="*/ 4291218 w 6789110"/>
              <a:gd name="connsiteY2532" fmla="*/ 3916145 h 6386516"/>
              <a:gd name="connsiteX2533" fmla="*/ 4284962 w 6789110"/>
              <a:gd name="connsiteY2533" fmla="*/ 3920566 h 6386516"/>
              <a:gd name="connsiteX2534" fmla="*/ 4283037 w 6789110"/>
              <a:gd name="connsiteY2534" fmla="*/ 3922491 h 6386516"/>
              <a:gd name="connsiteX2535" fmla="*/ 4363878 w 6789110"/>
              <a:gd name="connsiteY2535" fmla="*/ 4005257 h 6386516"/>
              <a:gd name="connsiteX2536" fmla="*/ 4352329 w 6789110"/>
              <a:gd name="connsiteY2536" fmla="*/ 3974461 h 6386516"/>
              <a:gd name="connsiteX2537" fmla="*/ 4365803 w 6789110"/>
              <a:gd name="connsiteY2537" fmla="*/ 3986009 h 6386516"/>
              <a:gd name="connsiteX2538" fmla="*/ 4373502 w 6789110"/>
              <a:gd name="connsiteY2538" fmla="*/ 4016806 h 6386516"/>
              <a:gd name="connsiteX2539" fmla="*/ 4427396 w 6789110"/>
              <a:gd name="connsiteY2539" fmla="*/ 4070700 h 6386516"/>
              <a:gd name="connsiteX2540" fmla="*/ 4400449 w 6789110"/>
              <a:gd name="connsiteY2540" fmla="*/ 4003332 h 6386516"/>
              <a:gd name="connsiteX2541" fmla="*/ 4325382 w 6789110"/>
              <a:gd name="connsiteY2541" fmla="*/ 3928265 h 6386516"/>
              <a:gd name="connsiteX2542" fmla="*/ 4304210 w 6789110"/>
              <a:gd name="connsiteY2542" fmla="*/ 3932115 h 6386516"/>
              <a:gd name="connsiteX2543" fmla="*/ 4291218 w 6789110"/>
              <a:gd name="connsiteY2543" fmla="*/ 3916145 h 6386516"/>
              <a:gd name="connsiteX2544" fmla="*/ 1311165 w 6789110"/>
              <a:gd name="connsiteY2544" fmla="*/ 3914792 h 6386516"/>
              <a:gd name="connsiteX2545" fmla="*/ 1309240 w 6789110"/>
              <a:gd name="connsiteY2545" fmla="*/ 3928266 h 6386516"/>
              <a:gd name="connsiteX2546" fmla="*/ 991650 w 6789110"/>
              <a:gd name="connsiteY2546" fmla="*/ 4093799 h 6386516"/>
              <a:gd name="connsiteX2547" fmla="*/ 922358 w 6789110"/>
              <a:gd name="connsiteY2547" fmla="*/ 4101498 h 6386516"/>
              <a:gd name="connsiteX2548" fmla="*/ 795322 w 6789110"/>
              <a:gd name="connsiteY2548" fmla="*/ 4084175 h 6386516"/>
              <a:gd name="connsiteX2549" fmla="*/ 1299616 w 6789110"/>
              <a:gd name="connsiteY2549" fmla="*/ 3984085 h 6386516"/>
              <a:gd name="connsiteX2550" fmla="*/ 1301541 w 6789110"/>
              <a:gd name="connsiteY2550" fmla="*/ 3970611 h 6386516"/>
              <a:gd name="connsiteX2551" fmla="*/ 1305391 w 6789110"/>
              <a:gd name="connsiteY2551" fmla="*/ 3974461 h 6386516"/>
              <a:gd name="connsiteX2552" fmla="*/ 1316940 w 6789110"/>
              <a:gd name="connsiteY2552" fmla="*/ 3953288 h 6386516"/>
              <a:gd name="connsiteX2553" fmla="*/ 1311165 w 6789110"/>
              <a:gd name="connsiteY2553" fmla="*/ 3914792 h 6386516"/>
              <a:gd name="connsiteX2554" fmla="*/ 3880757 w 6789110"/>
              <a:gd name="connsiteY2554" fmla="*/ 3907093 h 6386516"/>
              <a:gd name="connsiteX2555" fmla="*/ 3561242 w 6789110"/>
              <a:gd name="connsiteY2555" fmla="*/ 4041828 h 6386516"/>
              <a:gd name="connsiteX2556" fmla="*/ 3880757 w 6789110"/>
              <a:gd name="connsiteY2556" fmla="*/ 3907093 h 6386516"/>
              <a:gd name="connsiteX2557" fmla="*/ 1372758 w 6789110"/>
              <a:gd name="connsiteY2557" fmla="*/ 3895544 h 6386516"/>
              <a:gd name="connsiteX2558" fmla="*/ 1357360 w 6789110"/>
              <a:gd name="connsiteY2558" fmla="*/ 3916717 h 6386516"/>
              <a:gd name="connsiteX2559" fmla="*/ 1374683 w 6789110"/>
              <a:gd name="connsiteY2559" fmla="*/ 3910943 h 6386516"/>
              <a:gd name="connsiteX2560" fmla="*/ 1372758 w 6789110"/>
              <a:gd name="connsiteY2560" fmla="*/ 3895544 h 6386516"/>
              <a:gd name="connsiteX2561" fmla="*/ 1272671 w 6789110"/>
              <a:gd name="connsiteY2561" fmla="*/ 3889771 h 6386516"/>
              <a:gd name="connsiteX2562" fmla="*/ 1259196 w 6789110"/>
              <a:gd name="connsiteY2562" fmla="*/ 3912868 h 6386516"/>
              <a:gd name="connsiteX2563" fmla="*/ 1272671 w 6789110"/>
              <a:gd name="connsiteY2563" fmla="*/ 3889771 h 6386516"/>
              <a:gd name="connsiteX2564" fmla="*/ 3676729 w 6789110"/>
              <a:gd name="connsiteY2564" fmla="*/ 3876296 h 6386516"/>
              <a:gd name="connsiteX2565" fmla="*/ 3507348 w 6789110"/>
              <a:gd name="connsiteY2565" fmla="*/ 3937889 h 6386516"/>
              <a:gd name="connsiteX2566" fmla="*/ 3676729 w 6789110"/>
              <a:gd name="connsiteY2566" fmla="*/ 3876296 h 6386516"/>
              <a:gd name="connsiteX2567" fmla="*/ 1203377 w 6789110"/>
              <a:gd name="connsiteY2567" fmla="*/ 3874372 h 6386516"/>
              <a:gd name="connsiteX2568" fmla="*/ 1189904 w 6789110"/>
              <a:gd name="connsiteY2568" fmla="*/ 3876297 h 6386516"/>
              <a:gd name="connsiteX2569" fmla="*/ 1118686 w 6789110"/>
              <a:gd name="connsiteY2569" fmla="*/ 3962912 h 6386516"/>
              <a:gd name="connsiteX2570" fmla="*/ 1203377 w 6789110"/>
              <a:gd name="connsiteY2570" fmla="*/ 3874372 h 6386516"/>
              <a:gd name="connsiteX2571" fmla="*/ 3751796 w 6789110"/>
              <a:gd name="connsiteY2571" fmla="*/ 3866672 h 6386516"/>
              <a:gd name="connsiteX2572" fmla="*/ 3599737 w 6789110"/>
              <a:gd name="connsiteY2572" fmla="*/ 3949438 h 6386516"/>
              <a:gd name="connsiteX2573" fmla="*/ 3751796 w 6789110"/>
              <a:gd name="connsiteY2573" fmla="*/ 3866672 h 6386516"/>
              <a:gd name="connsiteX2574" fmla="*/ 3809539 w 6789110"/>
              <a:gd name="connsiteY2574" fmla="*/ 3857048 h 6386516"/>
              <a:gd name="connsiteX2575" fmla="*/ 3490025 w 6789110"/>
              <a:gd name="connsiteY2575" fmla="*/ 4014881 h 6386516"/>
              <a:gd name="connsiteX2576" fmla="*/ 3809539 w 6789110"/>
              <a:gd name="connsiteY2576" fmla="*/ 3857048 h 6386516"/>
              <a:gd name="connsiteX2577" fmla="*/ 3624760 w 6789110"/>
              <a:gd name="connsiteY2577" fmla="*/ 3855123 h 6386516"/>
              <a:gd name="connsiteX2578" fmla="*/ 3441905 w 6789110"/>
              <a:gd name="connsiteY2578" fmla="*/ 3922491 h 6386516"/>
              <a:gd name="connsiteX2579" fmla="*/ 3624760 w 6789110"/>
              <a:gd name="connsiteY2579" fmla="*/ 3855123 h 6386516"/>
              <a:gd name="connsiteX2580" fmla="*/ 4323458 w 6789110"/>
              <a:gd name="connsiteY2580" fmla="*/ 3847424 h 6386516"/>
              <a:gd name="connsiteX2581" fmla="*/ 4335006 w 6789110"/>
              <a:gd name="connsiteY2581" fmla="*/ 3903243 h 6386516"/>
              <a:gd name="connsiteX2582" fmla="*/ 4377352 w 6789110"/>
              <a:gd name="connsiteY2582" fmla="*/ 3943664 h 6386516"/>
              <a:gd name="connsiteX2583" fmla="*/ 4354254 w 6789110"/>
              <a:gd name="connsiteY2583" fmla="*/ 3876296 h 6386516"/>
              <a:gd name="connsiteX2584" fmla="*/ 4323458 w 6789110"/>
              <a:gd name="connsiteY2584" fmla="*/ 3847424 h 6386516"/>
              <a:gd name="connsiteX2585" fmla="*/ 3553543 w 6789110"/>
              <a:gd name="connsiteY2585" fmla="*/ 3843575 h 6386516"/>
              <a:gd name="connsiteX2586" fmla="*/ 3476551 w 6789110"/>
              <a:gd name="connsiteY2586" fmla="*/ 3878221 h 6386516"/>
              <a:gd name="connsiteX2587" fmla="*/ 3553543 w 6789110"/>
              <a:gd name="connsiteY2587" fmla="*/ 3843575 h 6386516"/>
              <a:gd name="connsiteX2588" fmla="*/ 2956858 w 6789110"/>
              <a:gd name="connsiteY2588" fmla="*/ 3801230 h 6386516"/>
              <a:gd name="connsiteX2589" fmla="*/ 3122390 w 6789110"/>
              <a:gd name="connsiteY2589" fmla="*/ 4143842 h 6386516"/>
              <a:gd name="connsiteX2590" fmla="*/ 3139714 w 6789110"/>
              <a:gd name="connsiteY2590" fmla="*/ 4184263 h 6386516"/>
              <a:gd name="connsiteX2591" fmla="*/ 2956858 w 6789110"/>
              <a:gd name="connsiteY2591" fmla="*/ 3801230 h 6386516"/>
              <a:gd name="connsiteX2592" fmla="*/ 1008974 w 6789110"/>
              <a:gd name="connsiteY2592" fmla="*/ 3785832 h 6386516"/>
              <a:gd name="connsiteX2593" fmla="*/ 853066 w 6789110"/>
              <a:gd name="connsiteY2593" fmla="*/ 3928266 h 6386516"/>
              <a:gd name="connsiteX2594" fmla="*/ 660587 w 6789110"/>
              <a:gd name="connsiteY2594" fmla="*/ 4014881 h 6386516"/>
              <a:gd name="connsiteX2595" fmla="*/ 729879 w 6789110"/>
              <a:gd name="connsiteY2595" fmla="*/ 3959062 h 6386516"/>
              <a:gd name="connsiteX2596" fmla="*/ 931982 w 6789110"/>
              <a:gd name="connsiteY2596" fmla="*/ 3901319 h 6386516"/>
              <a:gd name="connsiteX2597" fmla="*/ 1008974 w 6789110"/>
              <a:gd name="connsiteY2597" fmla="*/ 3785832 h 6386516"/>
              <a:gd name="connsiteX2598" fmla="*/ 2899145 w 6789110"/>
              <a:gd name="connsiteY2598" fmla="*/ 3755967 h 6386516"/>
              <a:gd name="connsiteX2599" fmla="*/ 2908739 w 6789110"/>
              <a:gd name="connsiteY2599" fmla="*/ 3758884 h 6386516"/>
              <a:gd name="connsiteX2600" fmla="*/ 2912588 w 6789110"/>
              <a:gd name="connsiteY2600" fmla="*/ 3768508 h 6386516"/>
              <a:gd name="connsiteX2601" fmla="*/ 2916438 w 6789110"/>
              <a:gd name="connsiteY2601" fmla="*/ 3776208 h 6386516"/>
              <a:gd name="connsiteX2602" fmla="*/ 2920287 w 6789110"/>
              <a:gd name="connsiteY2602" fmla="*/ 3781983 h 6386516"/>
              <a:gd name="connsiteX2603" fmla="*/ 2901039 w 6789110"/>
              <a:gd name="connsiteY2603" fmla="*/ 3778133 h 6386516"/>
              <a:gd name="connsiteX2604" fmla="*/ 2908739 w 6789110"/>
              <a:gd name="connsiteY2604" fmla="*/ 3789682 h 6386516"/>
              <a:gd name="connsiteX2605" fmla="*/ 2906814 w 6789110"/>
              <a:gd name="connsiteY2605" fmla="*/ 3805080 h 6386516"/>
              <a:gd name="connsiteX2606" fmla="*/ 2877942 w 6789110"/>
              <a:gd name="connsiteY2606" fmla="*/ 3812779 h 6386516"/>
              <a:gd name="connsiteX2607" fmla="*/ 2841371 w 6789110"/>
              <a:gd name="connsiteY2607" fmla="*/ 3808930 h 6386516"/>
              <a:gd name="connsiteX2608" fmla="*/ 2829822 w 6789110"/>
              <a:gd name="connsiteY2608" fmla="*/ 3801231 h 6386516"/>
              <a:gd name="connsiteX2609" fmla="*/ 2822123 w 6789110"/>
              <a:gd name="connsiteY2609" fmla="*/ 3793531 h 6386516"/>
              <a:gd name="connsiteX2610" fmla="*/ 2816349 w 6789110"/>
              <a:gd name="connsiteY2610" fmla="*/ 3789682 h 6386516"/>
              <a:gd name="connsiteX2611" fmla="*/ 2822123 w 6789110"/>
              <a:gd name="connsiteY2611" fmla="*/ 3785832 h 6386516"/>
              <a:gd name="connsiteX2612" fmla="*/ 2824048 w 6789110"/>
              <a:gd name="connsiteY2612" fmla="*/ 3781983 h 6386516"/>
              <a:gd name="connsiteX2613" fmla="*/ 2852920 w 6789110"/>
              <a:gd name="connsiteY2613" fmla="*/ 3774283 h 6386516"/>
              <a:gd name="connsiteX2614" fmla="*/ 2883716 w 6789110"/>
              <a:gd name="connsiteY2614" fmla="*/ 3780058 h 6386516"/>
              <a:gd name="connsiteX2615" fmla="*/ 2899145 w 6789110"/>
              <a:gd name="connsiteY2615" fmla="*/ 3755967 h 6386516"/>
              <a:gd name="connsiteX2616" fmla="*/ 1828934 w 6789110"/>
              <a:gd name="connsiteY2616" fmla="*/ 3751185 h 6386516"/>
              <a:gd name="connsiteX2617" fmla="*/ 1836633 w 6789110"/>
              <a:gd name="connsiteY2617" fmla="*/ 3795456 h 6386516"/>
              <a:gd name="connsiteX2618" fmla="*/ 1811610 w 6789110"/>
              <a:gd name="connsiteY2618" fmla="*/ 3789682 h 6386516"/>
              <a:gd name="connsiteX2619" fmla="*/ 1828934 w 6789110"/>
              <a:gd name="connsiteY2619" fmla="*/ 3751185 h 6386516"/>
              <a:gd name="connsiteX2620" fmla="*/ 1773115 w 6789110"/>
              <a:gd name="connsiteY2620" fmla="*/ 3741561 h 6386516"/>
              <a:gd name="connsiteX2621" fmla="*/ 1734618 w 6789110"/>
              <a:gd name="connsiteY2621" fmla="*/ 3812778 h 6386516"/>
              <a:gd name="connsiteX2622" fmla="*/ 1750016 w 6789110"/>
              <a:gd name="connsiteY2622" fmla="*/ 3755034 h 6386516"/>
              <a:gd name="connsiteX2623" fmla="*/ 1773115 w 6789110"/>
              <a:gd name="connsiteY2623" fmla="*/ 3741561 h 6386516"/>
              <a:gd name="connsiteX2624" fmla="*/ 2764411 w 6789110"/>
              <a:gd name="connsiteY2624" fmla="*/ 3732869 h 6386516"/>
              <a:gd name="connsiteX2625" fmla="*/ 2774004 w 6789110"/>
              <a:gd name="connsiteY2625" fmla="*/ 3735786 h 6386516"/>
              <a:gd name="connsiteX2626" fmla="*/ 2777853 w 6789110"/>
              <a:gd name="connsiteY2626" fmla="*/ 3745410 h 6386516"/>
              <a:gd name="connsiteX2627" fmla="*/ 2781703 w 6789110"/>
              <a:gd name="connsiteY2627" fmla="*/ 3753110 h 6386516"/>
              <a:gd name="connsiteX2628" fmla="*/ 2785552 w 6789110"/>
              <a:gd name="connsiteY2628" fmla="*/ 3758884 h 6386516"/>
              <a:gd name="connsiteX2629" fmla="*/ 2766304 w 6789110"/>
              <a:gd name="connsiteY2629" fmla="*/ 3755035 h 6386516"/>
              <a:gd name="connsiteX2630" fmla="*/ 2774004 w 6789110"/>
              <a:gd name="connsiteY2630" fmla="*/ 3766584 h 6386516"/>
              <a:gd name="connsiteX2631" fmla="*/ 2772079 w 6789110"/>
              <a:gd name="connsiteY2631" fmla="*/ 3781982 h 6386516"/>
              <a:gd name="connsiteX2632" fmla="*/ 2743207 w 6789110"/>
              <a:gd name="connsiteY2632" fmla="*/ 3789681 h 6386516"/>
              <a:gd name="connsiteX2633" fmla="*/ 2706636 w 6789110"/>
              <a:gd name="connsiteY2633" fmla="*/ 3785832 h 6386516"/>
              <a:gd name="connsiteX2634" fmla="*/ 2695087 w 6789110"/>
              <a:gd name="connsiteY2634" fmla="*/ 3778132 h 6386516"/>
              <a:gd name="connsiteX2635" fmla="*/ 2687389 w 6789110"/>
              <a:gd name="connsiteY2635" fmla="*/ 3770433 h 6386516"/>
              <a:gd name="connsiteX2636" fmla="*/ 2681615 w 6789110"/>
              <a:gd name="connsiteY2636" fmla="*/ 3766584 h 6386516"/>
              <a:gd name="connsiteX2637" fmla="*/ 2687389 w 6789110"/>
              <a:gd name="connsiteY2637" fmla="*/ 3762734 h 6386516"/>
              <a:gd name="connsiteX2638" fmla="*/ 2689313 w 6789110"/>
              <a:gd name="connsiteY2638" fmla="*/ 3758884 h 6386516"/>
              <a:gd name="connsiteX2639" fmla="*/ 2718185 w 6789110"/>
              <a:gd name="connsiteY2639" fmla="*/ 3751185 h 6386516"/>
              <a:gd name="connsiteX2640" fmla="*/ 2748981 w 6789110"/>
              <a:gd name="connsiteY2640" fmla="*/ 3756960 h 6386516"/>
              <a:gd name="connsiteX2641" fmla="*/ 2764411 w 6789110"/>
              <a:gd name="connsiteY2641" fmla="*/ 3732869 h 6386516"/>
              <a:gd name="connsiteX2642" fmla="*/ 1803910 w 6789110"/>
              <a:gd name="connsiteY2642" fmla="*/ 3703065 h 6386516"/>
              <a:gd name="connsiteX2643" fmla="*/ 1805835 w 6789110"/>
              <a:gd name="connsiteY2643" fmla="*/ 3718463 h 6386516"/>
              <a:gd name="connsiteX2644" fmla="*/ 1821234 w 6789110"/>
              <a:gd name="connsiteY2644" fmla="*/ 3714614 h 6386516"/>
              <a:gd name="connsiteX2645" fmla="*/ 1790437 w 6789110"/>
              <a:gd name="connsiteY2645" fmla="*/ 3772357 h 6386516"/>
              <a:gd name="connsiteX2646" fmla="*/ 1803910 w 6789110"/>
              <a:gd name="connsiteY2646" fmla="*/ 3703065 h 6386516"/>
              <a:gd name="connsiteX2647" fmla="*/ 3611286 w 6789110"/>
              <a:gd name="connsiteY2647" fmla="*/ 3701140 h 6386516"/>
              <a:gd name="connsiteX2648" fmla="*/ 3430356 w 6789110"/>
              <a:gd name="connsiteY2648" fmla="*/ 3872447 h 6386516"/>
              <a:gd name="connsiteX2649" fmla="*/ 3611286 w 6789110"/>
              <a:gd name="connsiteY2649" fmla="*/ 3701140 h 6386516"/>
              <a:gd name="connsiteX2650" fmla="*/ 1657627 w 6789110"/>
              <a:gd name="connsiteY2650" fmla="*/ 3695366 h 6386516"/>
              <a:gd name="connsiteX2651" fmla="*/ 1678800 w 6789110"/>
              <a:gd name="connsiteY2651" fmla="*/ 3712690 h 6386516"/>
              <a:gd name="connsiteX2652" fmla="*/ 1653777 w 6789110"/>
              <a:gd name="connsiteY2652" fmla="*/ 3735787 h 6386516"/>
              <a:gd name="connsiteX2653" fmla="*/ 1632604 w 6789110"/>
              <a:gd name="connsiteY2653" fmla="*/ 3731938 h 6386516"/>
              <a:gd name="connsiteX2654" fmla="*/ 1657627 w 6789110"/>
              <a:gd name="connsiteY2654" fmla="*/ 3695366 h 6386516"/>
              <a:gd name="connsiteX2655" fmla="*/ 2883746 w 6789110"/>
              <a:gd name="connsiteY2655" fmla="*/ 3692449 h 6386516"/>
              <a:gd name="connsiteX2656" fmla="*/ 2893341 w 6789110"/>
              <a:gd name="connsiteY2656" fmla="*/ 3695366 h 6386516"/>
              <a:gd name="connsiteX2657" fmla="*/ 2897189 w 6789110"/>
              <a:gd name="connsiteY2657" fmla="*/ 3704990 h 6386516"/>
              <a:gd name="connsiteX2658" fmla="*/ 2901039 w 6789110"/>
              <a:gd name="connsiteY2658" fmla="*/ 3712690 h 6386516"/>
              <a:gd name="connsiteX2659" fmla="*/ 2904889 w 6789110"/>
              <a:gd name="connsiteY2659" fmla="*/ 3718465 h 6386516"/>
              <a:gd name="connsiteX2660" fmla="*/ 2885641 w 6789110"/>
              <a:gd name="connsiteY2660" fmla="*/ 3714615 h 6386516"/>
              <a:gd name="connsiteX2661" fmla="*/ 2893341 w 6789110"/>
              <a:gd name="connsiteY2661" fmla="*/ 3726164 h 6386516"/>
              <a:gd name="connsiteX2662" fmla="*/ 2891415 w 6789110"/>
              <a:gd name="connsiteY2662" fmla="*/ 3741562 h 6386516"/>
              <a:gd name="connsiteX2663" fmla="*/ 2862544 w 6789110"/>
              <a:gd name="connsiteY2663" fmla="*/ 3749261 h 6386516"/>
              <a:gd name="connsiteX2664" fmla="*/ 2825972 w 6789110"/>
              <a:gd name="connsiteY2664" fmla="*/ 3745411 h 6386516"/>
              <a:gd name="connsiteX2665" fmla="*/ 2814423 w 6789110"/>
              <a:gd name="connsiteY2665" fmla="*/ 3737712 h 6386516"/>
              <a:gd name="connsiteX2666" fmla="*/ 2806724 w 6789110"/>
              <a:gd name="connsiteY2666" fmla="*/ 3730013 h 6386516"/>
              <a:gd name="connsiteX2667" fmla="*/ 2800950 w 6789110"/>
              <a:gd name="connsiteY2667" fmla="*/ 3726164 h 6386516"/>
              <a:gd name="connsiteX2668" fmla="*/ 2806724 w 6789110"/>
              <a:gd name="connsiteY2668" fmla="*/ 3722314 h 6386516"/>
              <a:gd name="connsiteX2669" fmla="*/ 2808649 w 6789110"/>
              <a:gd name="connsiteY2669" fmla="*/ 3718465 h 6386516"/>
              <a:gd name="connsiteX2670" fmla="*/ 2837521 w 6789110"/>
              <a:gd name="connsiteY2670" fmla="*/ 3710765 h 6386516"/>
              <a:gd name="connsiteX2671" fmla="*/ 2868318 w 6789110"/>
              <a:gd name="connsiteY2671" fmla="*/ 3716540 h 6386516"/>
              <a:gd name="connsiteX2672" fmla="*/ 2883746 w 6789110"/>
              <a:gd name="connsiteY2672" fmla="*/ 3692449 h 6386516"/>
              <a:gd name="connsiteX2673" fmla="*/ 1622981 w 6789110"/>
              <a:gd name="connsiteY2673" fmla="*/ 3679968 h 6386516"/>
              <a:gd name="connsiteX2674" fmla="*/ 1642230 w 6789110"/>
              <a:gd name="connsiteY2674" fmla="*/ 3689592 h 6386516"/>
              <a:gd name="connsiteX2675" fmla="*/ 1603733 w 6789110"/>
              <a:gd name="connsiteY2675" fmla="*/ 3728089 h 6386516"/>
              <a:gd name="connsiteX2676" fmla="*/ 1622981 w 6789110"/>
              <a:gd name="connsiteY2676" fmla="*/ 3679968 h 6386516"/>
              <a:gd name="connsiteX2677" fmla="*/ 1776964 w 6789110"/>
              <a:gd name="connsiteY2677" fmla="*/ 3676118 h 6386516"/>
              <a:gd name="connsiteX2678" fmla="*/ 1788514 w 6789110"/>
              <a:gd name="connsiteY2678" fmla="*/ 3706915 h 6386516"/>
              <a:gd name="connsiteX2679" fmla="*/ 1784663 w 6789110"/>
              <a:gd name="connsiteY2679" fmla="*/ 3714615 h 6386516"/>
              <a:gd name="connsiteX2680" fmla="*/ 1773114 w 6789110"/>
              <a:gd name="connsiteY2680" fmla="*/ 3685743 h 6386516"/>
              <a:gd name="connsiteX2681" fmla="*/ 1776964 w 6789110"/>
              <a:gd name="connsiteY2681" fmla="*/ 3676118 h 6386516"/>
              <a:gd name="connsiteX2682" fmla="*/ 2691237 w 6789110"/>
              <a:gd name="connsiteY2682" fmla="*/ 3668419 h 6386516"/>
              <a:gd name="connsiteX2683" fmla="*/ 2697012 w 6789110"/>
              <a:gd name="connsiteY2683" fmla="*/ 3678043 h 6386516"/>
              <a:gd name="connsiteX2684" fmla="*/ 2702786 w 6789110"/>
              <a:gd name="connsiteY2684" fmla="*/ 3683817 h 6386516"/>
              <a:gd name="connsiteX2685" fmla="*/ 2708560 w 6789110"/>
              <a:gd name="connsiteY2685" fmla="*/ 3687667 h 6386516"/>
              <a:gd name="connsiteX2686" fmla="*/ 2689313 w 6789110"/>
              <a:gd name="connsiteY2686" fmla="*/ 3689591 h 6386516"/>
              <a:gd name="connsiteX2687" fmla="*/ 2700862 w 6789110"/>
              <a:gd name="connsiteY2687" fmla="*/ 3697291 h 6386516"/>
              <a:gd name="connsiteX2688" fmla="*/ 2704711 w 6789110"/>
              <a:gd name="connsiteY2688" fmla="*/ 3712689 h 6386516"/>
              <a:gd name="connsiteX2689" fmla="*/ 2679689 w 6789110"/>
              <a:gd name="connsiteY2689" fmla="*/ 3728087 h 6386516"/>
              <a:gd name="connsiteX2690" fmla="*/ 2643118 w 6789110"/>
              <a:gd name="connsiteY2690" fmla="*/ 3735786 h 6386516"/>
              <a:gd name="connsiteX2691" fmla="*/ 2629644 w 6789110"/>
              <a:gd name="connsiteY2691" fmla="*/ 3731937 h 6386516"/>
              <a:gd name="connsiteX2692" fmla="*/ 2620020 w 6789110"/>
              <a:gd name="connsiteY2692" fmla="*/ 3726162 h 6386516"/>
              <a:gd name="connsiteX2693" fmla="*/ 2614246 w 6789110"/>
              <a:gd name="connsiteY2693" fmla="*/ 3724238 h 6386516"/>
              <a:gd name="connsiteX2694" fmla="*/ 2618095 w 6789110"/>
              <a:gd name="connsiteY2694" fmla="*/ 3720388 h 6386516"/>
              <a:gd name="connsiteX2695" fmla="*/ 2618095 w 6789110"/>
              <a:gd name="connsiteY2695" fmla="*/ 3716538 h 6386516"/>
              <a:gd name="connsiteX2696" fmla="*/ 2643118 w 6789110"/>
              <a:gd name="connsiteY2696" fmla="*/ 3699215 h 6386516"/>
              <a:gd name="connsiteX2697" fmla="*/ 2673914 w 6789110"/>
              <a:gd name="connsiteY2697" fmla="*/ 3695366 h 6386516"/>
              <a:gd name="connsiteX2698" fmla="*/ 2691237 w 6789110"/>
              <a:gd name="connsiteY2698" fmla="*/ 3668419 h 6386516"/>
              <a:gd name="connsiteX2699" fmla="*/ 3576640 w 6789110"/>
              <a:gd name="connsiteY2699" fmla="*/ 3664570 h 6386516"/>
              <a:gd name="connsiteX2700" fmla="*/ 3478476 w 6789110"/>
              <a:gd name="connsiteY2700" fmla="*/ 3793530 h 6386516"/>
              <a:gd name="connsiteX2701" fmla="*/ 3576640 w 6789110"/>
              <a:gd name="connsiteY2701" fmla="*/ 3664570 h 6386516"/>
              <a:gd name="connsiteX2702" fmla="*/ 3530445 w 6789110"/>
              <a:gd name="connsiteY2702" fmla="*/ 3662645 h 6386516"/>
              <a:gd name="connsiteX2703" fmla="*/ 3428431 w 6789110"/>
              <a:gd name="connsiteY2703" fmla="*/ 3851274 h 6386516"/>
              <a:gd name="connsiteX2704" fmla="*/ 3530445 w 6789110"/>
              <a:gd name="connsiteY2704" fmla="*/ 3662645 h 6386516"/>
              <a:gd name="connsiteX2705" fmla="*/ 1705176 w 6789110"/>
              <a:gd name="connsiteY2705" fmla="*/ 3659607 h 6386516"/>
              <a:gd name="connsiteX2706" fmla="*/ 1715372 w 6789110"/>
              <a:gd name="connsiteY2706" fmla="*/ 3660720 h 6386516"/>
              <a:gd name="connsiteX2707" fmla="*/ 1709596 w 6789110"/>
              <a:gd name="connsiteY2707" fmla="*/ 3689592 h 6386516"/>
              <a:gd name="connsiteX2708" fmla="*/ 1686499 w 6789110"/>
              <a:gd name="connsiteY2708" fmla="*/ 3676119 h 6386516"/>
              <a:gd name="connsiteX2709" fmla="*/ 1705176 w 6789110"/>
              <a:gd name="connsiteY2709" fmla="*/ 3659607 h 6386516"/>
              <a:gd name="connsiteX2710" fmla="*/ 2197981 w 6789110"/>
              <a:gd name="connsiteY2710" fmla="*/ 3657863 h 6386516"/>
              <a:gd name="connsiteX2711" fmla="*/ 2244688 w 6789110"/>
              <a:gd name="connsiteY2711" fmla="*/ 3706915 h 6386516"/>
              <a:gd name="connsiteX2712" fmla="*/ 2113801 w 6789110"/>
              <a:gd name="connsiteY2712" fmla="*/ 3807005 h 6386516"/>
              <a:gd name="connsiteX2713" fmla="*/ 2197981 w 6789110"/>
              <a:gd name="connsiteY2713" fmla="*/ 3657863 h 6386516"/>
              <a:gd name="connsiteX2714" fmla="*/ 2096479 w 6789110"/>
              <a:gd name="connsiteY2714" fmla="*/ 3649171 h 6386516"/>
              <a:gd name="connsiteX2715" fmla="*/ 2083004 w 6789110"/>
              <a:gd name="connsiteY2715" fmla="*/ 3662645 h 6386516"/>
              <a:gd name="connsiteX2716" fmla="*/ 2067606 w 6789110"/>
              <a:gd name="connsiteY2716" fmla="*/ 3693442 h 6386516"/>
              <a:gd name="connsiteX2717" fmla="*/ 2084929 w 6789110"/>
              <a:gd name="connsiteY2717" fmla="*/ 3654945 h 6386516"/>
              <a:gd name="connsiteX2718" fmla="*/ 2096479 w 6789110"/>
              <a:gd name="connsiteY2718" fmla="*/ 3649171 h 6386516"/>
              <a:gd name="connsiteX2719" fmla="*/ 1973291 w 6789110"/>
              <a:gd name="connsiteY2719" fmla="*/ 3637624 h 6386516"/>
              <a:gd name="connsiteX2720" fmla="*/ 1971367 w 6789110"/>
              <a:gd name="connsiteY2720" fmla="*/ 3645323 h 6386516"/>
              <a:gd name="connsiteX2721" fmla="*/ 2000239 w 6789110"/>
              <a:gd name="connsiteY2721" fmla="*/ 3645323 h 6386516"/>
              <a:gd name="connsiteX2722" fmla="*/ 1965592 w 6789110"/>
              <a:gd name="connsiteY2722" fmla="*/ 3660721 h 6386516"/>
              <a:gd name="connsiteX2723" fmla="*/ 1959818 w 6789110"/>
              <a:gd name="connsiteY2723" fmla="*/ 3651097 h 6386516"/>
              <a:gd name="connsiteX2724" fmla="*/ 1973291 w 6789110"/>
              <a:gd name="connsiteY2724" fmla="*/ 3637624 h 6386516"/>
              <a:gd name="connsiteX2725" fmla="*/ 1915548 w 6789110"/>
              <a:gd name="connsiteY2725" fmla="*/ 3637623 h 6386516"/>
              <a:gd name="connsiteX2726" fmla="*/ 1846256 w 6789110"/>
              <a:gd name="connsiteY2726" fmla="*/ 3718464 h 6386516"/>
              <a:gd name="connsiteX2727" fmla="*/ 1834707 w 6789110"/>
              <a:gd name="connsiteY2727" fmla="*/ 3724238 h 6386516"/>
              <a:gd name="connsiteX2728" fmla="*/ 1861654 w 6789110"/>
              <a:gd name="connsiteY2728" fmla="*/ 3678043 h 6386516"/>
              <a:gd name="connsiteX2729" fmla="*/ 1865503 w 6789110"/>
              <a:gd name="connsiteY2729" fmla="*/ 3681893 h 6386516"/>
              <a:gd name="connsiteX2730" fmla="*/ 1915548 w 6789110"/>
              <a:gd name="connsiteY2730" fmla="*/ 3637623 h 6386516"/>
              <a:gd name="connsiteX2731" fmla="*/ 3490025 w 6789110"/>
              <a:gd name="connsiteY2731" fmla="*/ 3627999 h 6386516"/>
              <a:gd name="connsiteX2732" fmla="*/ 3418808 w 6789110"/>
              <a:gd name="connsiteY2732" fmla="*/ 3710764 h 6386516"/>
              <a:gd name="connsiteX2733" fmla="*/ 3374538 w 6789110"/>
              <a:gd name="connsiteY2733" fmla="*/ 3833951 h 6386516"/>
              <a:gd name="connsiteX2734" fmla="*/ 3297546 w 6789110"/>
              <a:gd name="connsiteY2734" fmla="*/ 3756959 h 6386516"/>
              <a:gd name="connsiteX2735" fmla="*/ 3366838 w 6789110"/>
              <a:gd name="connsiteY2735" fmla="*/ 3853199 h 6386516"/>
              <a:gd name="connsiteX2736" fmla="*/ 3434206 w 6789110"/>
              <a:gd name="connsiteY2736" fmla="*/ 3722313 h 6386516"/>
              <a:gd name="connsiteX2737" fmla="*/ 3490025 w 6789110"/>
              <a:gd name="connsiteY2737" fmla="*/ 3627999 h 6386516"/>
              <a:gd name="connsiteX2738" fmla="*/ 1694199 w 6789110"/>
              <a:gd name="connsiteY2738" fmla="*/ 3626074 h 6386516"/>
              <a:gd name="connsiteX2739" fmla="*/ 1667251 w 6789110"/>
              <a:gd name="connsiteY2739" fmla="*/ 3672270 h 6386516"/>
              <a:gd name="connsiteX2740" fmla="*/ 1648003 w 6789110"/>
              <a:gd name="connsiteY2740" fmla="*/ 3658796 h 6386516"/>
              <a:gd name="connsiteX2741" fmla="*/ 1694199 w 6789110"/>
              <a:gd name="connsiteY2741" fmla="*/ 3626074 h 6386516"/>
              <a:gd name="connsiteX2742" fmla="*/ 1798136 w 6789110"/>
              <a:gd name="connsiteY2742" fmla="*/ 3602976 h 6386516"/>
              <a:gd name="connsiteX2743" fmla="*/ 1805835 w 6789110"/>
              <a:gd name="connsiteY2743" fmla="*/ 3604901 h 6386516"/>
              <a:gd name="connsiteX2744" fmla="*/ 1711520 w 6789110"/>
              <a:gd name="connsiteY2744" fmla="*/ 3799305 h 6386516"/>
              <a:gd name="connsiteX2745" fmla="*/ 1669175 w 6789110"/>
              <a:gd name="connsiteY2745" fmla="*/ 3741562 h 6386516"/>
              <a:gd name="connsiteX2746" fmla="*/ 1684573 w 6789110"/>
              <a:gd name="connsiteY2746" fmla="*/ 3710765 h 6386516"/>
              <a:gd name="connsiteX2747" fmla="*/ 1713445 w 6789110"/>
              <a:gd name="connsiteY2747" fmla="*/ 3712690 h 6386516"/>
              <a:gd name="connsiteX2748" fmla="*/ 1699971 w 6789110"/>
              <a:gd name="connsiteY2748" fmla="*/ 3774283 h 6386516"/>
              <a:gd name="connsiteX2749" fmla="*/ 1798136 w 6789110"/>
              <a:gd name="connsiteY2749" fmla="*/ 3602976 h 6386516"/>
              <a:gd name="connsiteX2750" fmla="*/ 1892452 w 6789110"/>
              <a:gd name="connsiteY2750" fmla="*/ 3601052 h 6386516"/>
              <a:gd name="connsiteX2751" fmla="*/ 1886678 w 6789110"/>
              <a:gd name="connsiteY2751" fmla="*/ 3616450 h 6386516"/>
              <a:gd name="connsiteX2752" fmla="*/ 1861654 w 6789110"/>
              <a:gd name="connsiteY2752" fmla="*/ 3651097 h 6386516"/>
              <a:gd name="connsiteX2753" fmla="*/ 1855880 w 6789110"/>
              <a:gd name="connsiteY2753" fmla="*/ 3658796 h 6386516"/>
              <a:gd name="connsiteX2754" fmla="*/ 1836632 w 6789110"/>
              <a:gd name="connsiteY2754" fmla="*/ 3689592 h 6386516"/>
              <a:gd name="connsiteX2755" fmla="*/ 1842407 w 6789110"/>
              <a:gd name="connsiteY2755" fmla="*/ 3679968 h 6386516"/>
              <a:gd name="connsiteX2756" fmla="*/ 1828933 w 6789110"/>
              <a:gd name="connsiteY2756" fmla="*/ 3664570 h 6386516"/>
              <a:gd name="connsiteX2757" fmla="*/ 1836632 w 6789110"/>
              <a:gd name="connsiteY2757" fmla="*/ 3653021 h 6386516"/>
              <a:gd name="connsiteX2758" fmla="*/ 1840482 w 6789110"/>
              <a:gd name="connsiteY2758" fmla="*/ 3658796 h 6386516"/>
              <a:gd name="connsiteX2759" fmla="*/ 1892452 w 6789110"/>
              <a:gd name="connsiteY2759" fmla="*/ 3601052 h 6386516"/>
              <a:gd name="connsiteX2760" fmla="*/ 3372612 w 6789110"/>
              <a:gd name="connsiteY2760" fmla="*/ 3597202 h 6386516"/>
              <a:gd name="connsiteX2761" fmla="*/ 3405335 w 6789110"/>
              <a:gd name="connsiteY2761" fmla="*/ 3643398 h 6386516"/>
              <a:gd name="connsiteX2762" fmla="*/ 3372612 w 6789110"/>
              <a:gd name="connsiteY2762" fmla="*/ 3597202 h 6386516"/>
              <a:gd name="connsiteX2763" fmla="*/ 1929023 w 6789110"/>
              <a:gd name="connsiteY2763" fmla="*/ 3597202 h 6386516"/>
              <a:gd name="connsiteX2764" fmla="*/ 1902075 w 6789110"/>
              <a:gd name="connsiteY2764" fmla="*/ 3626075 h 6386516"/>
              <a:gd name="connsiteX2765" fmla="*/ 1917474 w 6789110"/>
              <a:gd name="connsiteY2765" fmla="*/ 3606827 h 6386516"/>
              <a:gd name="connsiteX2766" fmla="*/ 1929023 w 6789110"/>
              <a:gd name="connsiteY2766" fmla="*/ 3597202 h 6386516"/>
              <a:gd name="connsiteX2767" fmla="*/ 1755792 w 6789110"/>
              <a:gd name="connsiteY2767" fmla="*/ 3583728 h 6386516"/>
              <a:gd name="connsiteX2768" fmla="*/ 1765416 w 6789110"/>
              <a:gd name="connsiteY2768" fmla="*/ 3599126 h 6386516"/>
              <a:gd name="connsiteX2769" fmla="*/ 1736543 w 6789110"/>
              <a:gd name="connsiteY2769" fmla="*/ 3653020 h 6386516"/>
              <a:gd name="connsiteX2770" fmla="*/ 1755792 w 6789110"/>
              <a:gd name="connsiteY2770" fmla="*/ 3583728 h 6386516"/>
              <a:gd name="connsiteX2771" fmla="*/ 1990615 w 6789110"/>
              <a:gd name="connsiteY2771" fmla="*/ 3574106 h 6386516"/>
              <a:gd name="connsiteX2772" fmla="*/ 2002165 w 6789110"/>
              <a:gd name="connsiteY2772" fmla="*/ 3581805 h 6386516"/>
              <a:gd name="connsiteX2773" fmla="*/ 1984841 w 6789110"/>
              <a:gd name="connsiteY2773" fmla="*/ 3583730 h 6386516"/>
              <a:gd name="connsiteX2774" fmla="*/ 1990615 w 6789110"/>
              <a:gd name="connsiteY2774" fmla="*/ 3574106 h 6386516"/>
              <a:gd name="connsiteX2775" fmla="*/ 3374538 w 6789110"/>
              <a:gd name="connsiteY2775" fmla="*/ 3562556 h 6386516"/>
              <a:gd name="connsiteX2776" fmla="*/ 3418808 w 6789110"/>
              <a:gd name="connsiteY2776" fmla="*/ 3599128 h 6386516"/>
              <a:gd name="connsiteX2777" fmla="*/ 3405334 w 6789110"/>
              <a:gd name="connsiteY2777" fmla="*/ 3616451 h 6386516"/>
              <a:gd name="connsiteX2778" fmla="*/ 3374538 w 6789110"/>
              <a:gd name="connsiteY2778" fmla="*/ 3562556 h 6386516"/>
              <a:gd name="connsiteX2779" fmla="*/ 1990616 w 6789110"/>
              <a:gd name="connsiteY2779" fmla="*/ 3541383 h 6386516"/>
              <a:gd name="connsiteX2780" fmla="*/ 1982918 w 6789110"/>
              <a:gd name="connsiteY2780" fmla="*/ 3551008 h 6386516"/>
              <a:gd name="connsiteX2781" fmla="*/ 1948270 w 6789110"/>
              <a:gd name="connsiteY2781" fmla="*/ 3564481 h 6386516"/>
              <a:gd name="connsiteX2782" fmla="*/ 1967518 w 6789110"/>
              <a:gd name="connsiteY2782" fmla="*/ 3572180 h 6386516"/>
              <a:gd name="connsiteX2783" fmla="*/ 1961743 w 6789110"/>
              <a:gd name="connsiteY2783" fmla="*/ 3579880 h 6386516"/>
              <a:gd name="connsiteX2784" fmla="*/ 1938646 w 6789110"/>
              <a:gd name="connsiteY2784" fmla="*/ 3574105 h 6386516"/>
              <a:gd name="connsiteX2785" fmla="*/ 1950195 w 6789110"/>
              <a:gd name="connsiteY2785" fmla="*/ 3552932 h 6386516"/>
              <a:gd name="connsiteX2786" fmla="*/ 1990616 w 6789110"/>
              <a:gd name="connsiteY2786" fmla="*/ 3541383 h 6386516"/>
              <a:gd name="connsiteX2787" fmla="*/ 2011787 w 6789110"/>
              <a:gd name="connsiteY2787" fmla="*/ 3537534 h 6386516"/>
              <a:gd name="connsiteX2788" fmla="*/ 2021412 w 6789110"/>
              <a:gd name="connsiteY2788" fmla="*/ 3537534 h 6386516"/>
              <a:gd name="connsiteX2789" fmla="*/ 2006013 w 6789110"/>
              <a:gd name="connsiteY2789" fmla="*/ 3547158 h 6386516"/>
              <a:gd name="connsiteX2790" fmla="*/ 2011787 w 6789110"/>
              <a:gd name="connsiteY2790" fmla="*/ 3537534 h 6386516"/>
              <a:gd name="connsiteX2791" fmla="*/ 3430355 w 6789110"/>
              <a:gd name="connsiteY2791" fmla="*/ 3493264 h 6386516"/>
              <a:gd name="connsiteX2792" fmla="*/ 3449604 w 6789110"/>
              <a:gd name="connsiteY2792" fmla="*/ 3541385 h 6386516"/>
              <a:gd name="connsiteX2793" fmla="*/ 3426506 w 6789110"/>
              <a:gd name="connsiteY2793" fmla="*/ 3514437 h 6386516"/>
              <a:gd name="connsiteX2794" fmla="*/ 3430355 w 6789110"/>
              <a:gd name="connsiteY2794" fmla="*/ 3493264 h 6386516"/>
              <a:gd name="connsiteX2795" fmla="*/ 2138824 w 6789110"/>
              <a:gd name="connsiteY2795" fmla="*/ 3481715 h 6386516"/>
              <a:gd name="connsiteX2796" fmla="*/ 2121500 w 6789110"/>
              <a:gd name="connsiteY2796" fmla="*/ 3525985 h 6386516"/>
              <a:gd name="connsiteX2797" fmla="*/ 2150372 w 6789110"/>
              <a:gd name="connsiteY2797" fmla="*/ 3508662 h 6386516"/>
              <a:gd name="connsiteX2798" fmla="*/ 2063757 w 6789110"/>
              <a:gd name="connsiteY2798" fmla="*/ 3653022 h 6386516"/>
              <a:gd name="connsiteX2799" fmla="*/ 2042584 w 6789110"/>
              <a:gd name="connsiteY2799" fmla="*/ 3691518 h 6386516"/>
              <a:gd name="connsiteX2800" fmla="*/ 2017562 w 6789110"/>
              <a:gd name="connsiteY2800" fmla="*/ 3689593 h 6386516"/>
              <a:gd name="connsiteX2801" fmla="*/ 2046434 w 6789110"/>
              <a:gd name="connsiteY2801" fmla="*/ 3654947 h 6386516"/>
              <a:gd name="connsiteX2802" fmla="*/ 2050283 w 6789110"/>
              <a:gd name="connsiteY2802" fmla="*/ 3614526 h 6386516"/>
              <a:gd name="connsiteX2803" fmla="*/ 2138824 w 6789110"/>
              <a:gd name="connsiteY2803" fmla="*/ 3481715 h 6386516"/>
              <a:gd name="connsiteX2804" fmla="*/ 1855880 w 6789110"/>
              <a:gd name="connsiteY2804" fmla="*/ 3481715 h 6386516"/>
              <a:gd name="connsiteX2805" fmla="*/ 1788512 w 6789110"/>
              <a:gd name="connsiteY2805" fmla="*/ 3574105 h 6386516"/>
              <a:gd name="connsiteX2806" fmla="*/ 1761565 w 6789110"/>
              <a:gd name="connsiteY2806" fmla="*/ 3554857 h 6386516"/>
              <a:gd name="connsiteX2807" fmla="*/ 1855880 w 6789110"/>
              <a:gd name="connsiteY2807" fmla="*/ 3481715 h 6386516"/>
              <a:gd name="connsiteX2808" fmla="*/ 3351440 w 6789110"/>
              <a:gd name="connsiteY2808" fmla="*/ 3479790 h 6386516"/>
              <a:gd name="connsiteX2809" fmla="*/ 3434206 w 6789110"/>
              <a:gd name="connsiteY2809" fmla="*/ 3593353 h 6386516"/>
              <a:gd name="connsiteX2810" fmla="*/ 3351440 w 6789110"/>
              <a:gd name="connsiteY2810" fmla="*/ 3479790 h 6386516"/>
              <a:gd name="connsiteX2811" fmla="*/ 1977142 w 6789110"/>
              <a:gd name="connsiteY2811" fmla="*/ 3472091 h 6386516"/>
              <a:gd name="connsiteX2812" fmla="*/ 1942495 w 6789110"/>
              <a:gd name="connsiteY2812" fmla="*/ 3516361 h 6386516"/>
              <a:gd name="connsiteX2813" fmla="*/ 1998315 w 6789110"/>
              <a:gd name="connsiteY2813" fmla="*/ 3500963 h 6386516"/>
              <a:gd name="connsiteX2814" fmla="*/ 1915548 w 6789110"/>
              <a:gd name="connsiteY2814" fmla="*/ 3549082 h 6386516"/>
              <a:gd name="connsiteX2815" fmla="*/ 1944420 w 6789110"/>
              <a:gd name="connsiteY2815" fmla="*/ 3551007 h 6386516"/>
              <a:gd name="connsiteX2816" fmla="*/ 1925172 w 6789110"/>
              <a:gd name="connsiteY2816" fmla="*/ 3570255 h 6386516"/>
              <a:gd name="connsiteX2817" fmla="*/ 1869353 w 6789110"/>
              <a:gd name="connsiteY2817" fmla="*/ 3574105 h 6386516"/>
              <a:gd name="connsiteX2818" fmla="*/ 1827008 w 6789110"/>
              <a:gd name="connsiteY2818" fmla="*/ 3595277 h 6386516"/>
              <a:gd name="connsiteX2819" fmla="*/ 1855880 w 6789110"/>
              <a:gd name="connsiteY2819" fmla="*/ 3552932 h 6386516"/>
              <a:gd name="connsiteX2820" fmla="*/ 1861654 w 6789110"/>
              <a:gd name="connsiteY2820" fmla="*/ 3545233 h 6386516"/>
              <a:gd name="connsiteX2821" fmla="*/ 1865504 w 6789110"/>
              <a:gd name="connsiteY2821" fmla="*/ 3541383 h 6386516"/>
              <a:gd name="connsiteX2822" fmla="*/ 1877052 w 6789110"/>
              <a:gd name="connsiteY2822" fmla="*/ 3531759 h 6386516"/>
              <a:gd name="connsiteX2823" fmla="*/ 1857805 w 6789110"/>
              <a:gd name="connsiteY2823" fmla="*/ 3568330 h 6386516"/>
              <a:gd name="connsiteX2824" fmla="*/ 1977142 w 6789110"/>
              <a:gd name="connsiteY2824" fmla="*/ 3472091 h 6386516"/>
              <a:gd name="connsiteX2825" fmla="*/ 3613211 w 6789110"/>
              <a:gd name="connsiteY2825" fmla="*/ 3460542 h 6386516"/>
              <a:gd name="connsiteX2826" fmla="*/ 3661332 w 6789110"/>
              <a:gd name="connsiteY2826" fmla="*/ 3552932 h 6386516"/>
              <a:gd name="connsiteX2827" fmla="*/ 3613211 w 6789110"/>
              <a:gd name="connsiteY2827" fmla="*/ 3460542 h 6386516"/>
              <a:gd name="connsiteX2828" fmla="*/ 2029111 w 6789110"/>
              <a:gd name="connsiteY2828" fmla="*/ 3454768 h 6386516"/>
              <a:gd name="connsiteX2829" fmla="*/ 2040659 w 6789110"/>
              <a:gd name="connsiteY2829" fmla="*/ 3499038 h 6386516"/>
              <a:gd name="connsiteX2830" fmla="*/ 2065683 w 6789110"/>
              <a:gd name="connsiteY2830" fmla="*/ 3458617 h 6386516"/>
              <a:gd name="connsiteX2831" fmla="*/ 2057983 w 6789110"/>
              <a:gd name="connsiteY2831" fmla="*/ 3504812 h 6386516"/>
              <a:gd name="connsiteX2832" fmla="*/ 2036810 w 6789110"/>
              <a:gd name="connsiteY2832" fmla="*/ 3535609 h 6386516"/>
              <a:gd name="connsiteX2833" fmla="*/ 2029111 w 6789110"/>
              <a:gd name="connsiteY2833" fmla="*/ 3454768 h 6386516"/>
              <a:gd name="connsiteX2834" fmla="*/ 2223515 w 6789110"/>
              <a:gd name="connsiteY2834" fmla="*/ 3450918 h 6386516"/>
              <a:gd name="connsiteX2835" fmla="*/ 2229289 w 6789110"/>
              <a:gd name="connsiteY2835" fmla="*/ 3472091 h 6386516"/>
              <a:gd name="connsiteX2836" fmla="*/ 2246612 w 6789110"/>
              <a:gd name="connsiteY2836" fmla="*/ 3456692 h 6386516"/>
              <a:gd name="connsiteX2837" fmla="*/ 2236988 w 6789110"/>
              <a:gd name="connsiteY2837" fmla="*/ 3474016 h 6386516"/>
              <a:gd name="connsiteX2838" fmla="*/ 2167696 w 6789110"/>
              <a:gd name="connsiteY2838" fmla="*/ 3572181 h 6386516"/>
              <a:gd name="connsiteX2839" fmla="*/ 2148448 w 6789110"/>
              <a:gd name="connsiteY2839" fmla="*/ 3595278 h 6386516"/>
              <a:gd name="connsiteX2840" fmla="*/ 2171545 w 6789110"/>
              <a:gd name="connsiteY2840" fmla="*/ 3525986 h 6386516"/>
              <a:gd name="connsiteX2841" fmla="*/ 2202342 w 6789110"/>
              <a:gd name="connsiteY2841" fmla="*/ 3479790 h 6386516"/>
              <a:gd name="connsiteX2842" fmla="*/ 2223515 w 6789110"/>
              <a:gd name="connsiteY2842" fmla="*/ 3450918 h 6386516"/>
              <a:gd name="connsiteX2843" fmla="*/ 2292808 w 6789110"/>
              <a:gd name="connsiteY2843" fmla="*/ 3441294 h 6386516"/>
              <a:gd name="connsiteX2844" fmla="*/ 2285109 w 6789110"/>
              <a:gd name="connsiteY2844" fmla="*/ 3468241 h 6386516"/>
              <a:gd name="connsiteX2845" fmla="*/ 2258161 w 6789110"/>
              <a:gd name="connsiteY2845" fmla="*/ 3516362 h 6386516"/>
              <a:gd name="connsiteX2846" fmla="*/ 2269711 w 6789110"/>
              <a:gd name="connsiteY2846" fmla="*/ 3512512 h 6386516"/>
              <a:gd name="connsiteX2847" fmla="*/ 2213891 w 6789110"/>
              <a:gd name="connsiteY2847" fmla="*/ 3618376 h 6386516"/>
              <a:gd name="connsiteX2848" fmla="*/ 2148448 w 6789110"/>
              <a:gd name="connsiteY2848" fmla="*/ 3620300 h 6386516"/>
              <a:gd name="connsiteX2849" fmla="*/ 2200418 w 6789110"/>
              <a:gd name="connsiteY2849" fmla="*/ 3562557 h 6386516"/>
              <a:gd name="connsiteX2850" fmla="*/ 2285109 w 6789110"/>
              <a:gd name="connsiteY2850" fmla="*/ 3443219 h 6386516"/>
              <a:gd name="connsiteX2851" fmla="*/ 2292808 w 6789110"/>
              <a:gd name="connsiteY2851" fmla="*/ 3441294 h 6386516"/>
              <a:gd name="connsiteX2852" fmla="*/ 2113801 w 6789110"/>
              <a:gd name="connsiteY2852" fmla="*/ 3437445 h 6386516"/>
              <a:gd name="connsiteX2853" fmla="*/ 2113801 w 6789110"/>
              <a:gd name="connsiteY2853" fmla="*/ 3483640 h 6386516"/>
              <a:gd name="connsiteX2854" fmla="*/ 2048358 w 6789110"/>
              <a:gd name="connsiteY2854" fmla="*/ 3583730 h 6386516"/>
              <a:gd name="connsiteX2855" fmla="*/ 2042584 w 6789110"/>
              <a:gd name="connsiteY2855" fmla="*/ 3560633 h 6386516"/>
              <a:gd name="connsiteX2856" fmla="*/ 2113801 w 6789110"/>
              <a:gd name="connsiteY2856" fmla="*/ 3437445 h 6386516"/>
              <a:gd name="connsiteX2857" fmla="*/ 3336041 w 6789110"/>
              <a:gd name="connsiteY2857" fmla="*/ 3425896 h 6386516"/>
              <a:gd name="connsiteX2858" fmla="*/ 3432280 w 6789110"/>
              <a:gd name="connsiteY2858" fmla="*/ 3576030 h 6386516"/>
              <a:gd name="connsiteX2859" fmla="*/ 3336041 w 6789110"/>
              <a:gd name="connsiteY2859" fmla="*/ 3425896 h 6386516"/>
              <a:gd name="connsiteX2860" fmla="*/ 3178209 w 6789110"/>
              <a:gd name="connsiteY2860" fmla="*/ 3423971 h 6386516"/>
              <a:gd name="connsiteX2861" fmla="*/ 3180134 w 6789110"/>
              <a:gd name="connsiteY2861" fmla="*/ 3454768 h 6386516"/>
              <a:gd name="connsiteX2862" fmla="*/ 3147412 w 6789110"/>
              <a:gd name="connsiteY2862" fmla="*/ 3468241 h 6386516"/>
              <a:gd name="connsiteX2863" fmla="*/ 3218630 w 6789110"/>
              <a:gd name="connsiteY2863" fmla="*/ 3458617 h 6386516"/>
              <a:gd name="connsiteX2864" fmla="*/ 3239802 w 6789110"/>
              <a:gd name="connsiteY2864" fmla="*/ 3497113 h 6386516"/>
              <a:gd name="connsiteX2865" fmla="*/ 3112766 w 6789110"/>
              <a:gd name="connsiteY2865" fmla="*/ 3487489 h 6386516"/>
              <a:gd name="connsiteX2866" fmla="*/ 3178209 w 6789110"/>
              <a:gd name="connsiteY2866" fmla="*/ 3423971 h 6386516"/>
              <a:gd name="connsiteX2867" fmla="*/ 3305245 w 6789110"/>
              <a:gd name="connsiteY2867" fmla="*/ 3416272 h 6386516"/>
              <a:gd name="connsiteX2868" fmla="*/ 3332193 w 6789110"/>
              <a:gd name="connsiteY2868" fmla="*/ 3466317 h 6386516"/>
              <a:gd name="connsiteX2869" fmla="*/ 3305245 w 6789110"/>
              <a:gd name="connsiteY2869" fmla="*/ 3416272 h 6386516"/>
              <a:gd name="connsiteX2870" fmla="*/ 2175395 w 6789110"/>
              <a:gd name="connsiteY2870" fmla="*/ 3412422 h 6386516"/>
              <a:gd name="connsiteX2871" fmla="*/ 2194644 w 6789110"/>
              <a:gd name="connsiteY2871" fmla="*/ 3427820 h 6386516"/>
              <a:gd name="connsiteX2872" fmla="*/ 2185019 w 6789110"/>
              <a:gd name="connsiteY2872" fmla="*/ 3470166 h 6386516"/>
              <a:gd name="connsiteX2873" fmla="*/ 2177319 w 6789110"/>
              <a:gd name="connsiteY2873" fmla="*/ 3481714 h 6386516"/>
              <a:gd name="connsiteX2874" fmla="*/ 2177319 w 6789110"/>
              <a:gd name="connsiteY2874" fmla="*/ 3474015 h 6386516"/>
              <a:gd name="connsiteX2875" fmla="*/ 2167695 w 6789110"/>
              <a:gd name="connsiteY2875" fmla="*/ 3425896 h 6386516"/>
              <a:gd name="connsiteX2876" fmla="*/ 2175395 w 6789110"/>
              <a:gd name="connsiteY2876" fmla="*/ 3412422 h 6386516"/>
              <a:gd name="connsiteX2877" fmla="*/ 2161922 w 6789110"/>
              <a:gd name="connsiteY2877" fmla="*/ 3393175 h 6386516"/>
              <a:gd name="connsiteX2878" fmla="*/ 2163847 w 6789110"/>
              <a:gd name="connsiteY2878" fmla="*/ 3395100 h 6386516"/>
              <a:gd name="connsiteX2879" fmla="*/ 2161922 w 6789110"/>
              <a:gd name="connsiteY2879" fmla="*/ 3398949 h 6386516"/>
              <a:gd name="connsiteX2880" fmla="*/ 2161922 w 6789110"/>
              <a:gd name="connsiteY2880" fmla="*/ 3393175 h 6386516"/>
              <a:gd name="connsiteX2881" fmla="*/ 3237877 w 6789110"/>
              <a:gd name="connsiteY2881" fmla="*/ 3372002 h 6386516"/>
              <a:gd name="connsiteX2882" fmla="*/ 3297547 w 6789110"/>
              <a:gd name="connsiteY2882" fmla="*/ 3472091 h 6386516"/>
              <a:gd name="connsiteX2883" fmla="*/ 3237877 w 6789110"/>
              <a:gd name="connsiteY2883" fmla="*/ 3372002 h 6386516"/>
              <a:gd name="connsiteX2884" fmla="*/ 3634384 w 6789110"/>
              <a:gd name="connsiteY2884" fmla="*/ 3366227 h 6386516"/>
              <a:gd name="connsiteX2885" fmla="*/ 3651708 w 6789110"/>
              <a:gd name="connsiteY2885" fmla="*/ 3400874 h 6386516"/>
              <a:gd name="connsiteX2886" fmla="*/ 3634384 w 6789110"/>
              <a:gd name="connsiteY2886" fmla="*/ 3366227 h 6386516"/>
              <a:gd name="connsiteX2887" fmla="*/ 3411108 w 6789110"/>
              <a:gd name="connsiteY2887" fmla="*/ 3333506 h 6386516"/>
              <a:gd name="connsiteX2888" fmla="*/ 3609362 w 6789110"/>
              <a:gd name="connsiteY2888" fmla="*/ 3579879 h 6386516"/>
              <a:gd name="connsiteX2889" fmla="*/ 3466927 w 6789110"/>
              <a:gd name="connsiteY2889" fmla="*/ 3406648 h 6386516"/>
              <a:gd name="connsiteX2890" fmla="*/ 3465002 w 6789110"/>
              <a:gd name="connsiteY2890" fmla="*/ 3422046 h 6386516"/>
              <a:gd name="connsiteX2891" fmla="*/ 3411108 w 6789110"/>
              <a:gd name="connsiteY2891" fmla="*/ 3333506 h 6386516"/>
              <a:gd name="connsiteX2892" fmla="*/ 3472701 w 6789110"/>
              <a:gd name="connsiteY2892" fmla="*/ 3321957 h 6386516"/>
              <a:gd name="connsiteX2893" fmla="*/ 3588188 w 6789110"/>
              <a:gd name="connsiteY2893" fmla="*/ 3464391 h 6386516"/>
              <a:gd name="connsiteX2894" fmla="*/ 3472701 w 6789110"/>
              <a:gd name="connsiteY2894" fmla="*/ 3321957 h 6386516"/>
              <a:gd name="connsiteX2895" fmla="*/ 3520821 w 6789110"/>
              <a:gd name="connsiteY2895" fmla="*/ 3320033 h 6386516"/>
              <a:gd name="connsiteX2896" fmla="*/ 3561241 w 6789110"/>
              <a:gd name="connsiteY2896" fmla="*/ 3333506 h 6386516"/>
              <a:gd name="connsiteX2897" fmla="*/ 3657482 w 6789110"/>
              <a:gd name="connsiteY2897" fmla="*/ 3462468 h 6386516"/>
              <a:gd name="connsiteX2898" fmla="*/ 3659407 w 6789110"/>
              <a:gd name="connsiteY2898" fmla="*/ 3489415 h 6386516"/>
              <a:gd name="connsiteX2899" fmla="*/ 3520821 w 6789110"/>
              <a:gd name="connsiteY2899" fmla="*/ 3320033 h 6386516"/>
              <a:gd name="connsiteX2900" fmla="*/ 3434206 w 6789110"/>
              <a:gd name="connsiteY2900" fmla="*/ 3318108 h 6386516"/>
              <a:gd name="connsiteX2901" fmla="*/ 3665180 w 6789110"/>
              <a:gd name="connsiteY2901" fmla="*/ 3593354 h 6386516"/>
              <a:gd name="connsiteX2902" fmla="*/ 3667105 w 6789110"/>
              <a:gd name="connsiteY2902" fmla="*/ 3641473 h 6386516"/>
              <a:gd name="connsiteX2903" fmla="*/ 3644008 w 6789110"/>
              <a:gd name="connsiteY2903" fmla="*/ 3593354 h 6386516"/>
              <a:gd name="connsiteX2904" fmla="*/ 3434206 w 6789110"/>
              <a:gd name="connsiteY2904" fmla="*/ 3318108 h 6386516"/>
              <a:gd name="connsiteX2905" fmla="*/ 1588334 w 6789110"/>
              <a:gd name="connsiteY2905" fmla="*/ 3304634 h 6386516"/>
              <a:gd name="connsiteX2906" fmla="*/ 1605658 w 6789110"/>
              <a:gd name="connsiteY2906" fmla="*/ 3308483 h 6386516"/>
              <a:gd name="connsiteX2907" fmla="*/ 1569086 w 6789110"/>
              <a:gd name="connsiteY2907" fmla="*/ 3335431 h 6386516"/>
              <a:gd name="connsiteX2908" fmla="*/ 1588334 w 6789110"/>
              <a:gd name="connsiteY2908" fmla="*/ 3304634 h 6386516"/>
              <a:gd name="connsiteX2909" fmla="*/ 1938646 w 6789110"/>
              <a:gd name="connsiteY2909" fmla="*/ 3285386 h 6386516"/>
              <a:gd name="connsiteX2910" fmla="*/ 1896300 w 6789110"/>
              <a:gd name="connsiteY2910" fmla="*/ 3341206 h 6386516"/>
              <a:gd name="connsiteX2911" fmla="*/ 1938646 w 6789110"/>
              <a:gd name="connsiteY2911" fmla="*/ 3285386 h 6386516"/>
              <a:gd name="connsiteX2912" fmla="*/ 1003199 w 6789110"/>
              <a:gd name="connsiteY2912" fmla="*/ 3266139 h 6386516"/>
              <a:gd name="connsiteX2913" fmla="*/ 964703 w 6789110"/>
              <a:gd name="connsiteY2913" fmla="*/ 3321958 h 6386516"/>
              <a:gd name="connsiteX2914" fmla="*/ 1008974 w 6789110"/>
              <a:gd name="connsiteY2914" fmla="*/ 3296935 h 6386516"/>
              <a:gd name="connsiteX2915" fmla="*/ 939681 w 6789110"/>
              <a:gd name="connsiteY2915" fmla="*/ 3393175 h 6386516"/>
              <a:gd name="connsiteX2916" fmla="*/ 1089815 w 6789110"/>
              <a:gd name="connsiteY2916" fmla="*/ 3279612 h 6386516"/>
              <a:gd name="connsiteX2917" fmla="*/ 1005124 w 6789110"/>
              <a:gd name="connsiteY2917" fmla="*/ 3385476 h 6386516"/>
              <a:gd name="connsiteX2918" fmla="*/ 1099439 w 6789110"/>
              <a:gd name="connsiteY2918" fmla="*/ 3333506 h 6386516"/>
              <a:gd name="connsiteX2919" fmla="*/ 997425 w 6789110"/>
              <a:gd name="connsiteY2919" fmla="*/ 3439370 h 6386516"/>
              <a:gd name="connsiteX2920" fmla="*/ 1122536 w 6789110"/>
              <a:gd name="connsiteY2920" fmla="*/ 3364303 h 6386516"/>
              <a:gd name="connsiteX2921" fmla="*/ 1010898 w 6789110"/>
              <a:gd name="connsiteY2921" fmla="*/ 3481715 h 6386516"/>
              <a:gd name="connsiteX2922" fmla="*/ 1161032 w 6789110"/>
              <a:gd name="connsiteY2922" fmla="*/ 3364303 h 6386516"/>
              <a:gd name="connsiteX2923" fmla="*/ 1195678 w 6789110"/>
              <a:gd name="connsiteY2923" fmla="*/ 3368153 h 6386516"/>
              <a:gd name="connsiteX2924" fmla="*/ 974327 w 6789110"/>
              <a:gd name="connsiteY2924" fmla="*/ 3533684 h 6386516"/>
              <a:gd name="connsiteX2925" fmla="*/ 1318864 w 6789110"/>
              <a:gd name="connsiteY2925" fmla="*/ 3321958 h 6386516"/>
              <a:gd name="connsiteX2926" fmla="*/ 1136010 w 6789110"/>
              <a:gd name="connsiteY2926" fmla="*/ 3483640 h 6386516"/>
              <a:gd name="connsiteX2927" fmla="*/ 1078266 w 6789110"/>
              <a:gd name="connsiteY2927" fmla="*/ 3531760 h 6386516"/>
              <a:gd name="connsiteX2928" fmla="*/ 1343887 w 6789110"/>
              <a:gd name="connsiteY2928" fmla="*/ 3348905 h 6386516"/>
              <a:gd name="connsiteX2929" fmla="*/ 1216851 w 6789110"/>
              <a:gd name="connsiteY2929" fmla="*/ 3497113 h 6386516"/>
              <a:gd name="connsiteX2930" fmla="*/ 1393931 w 6789110"/>
              <a:gd name="connsiteY2930" fmla="*/ 3377777 h 6386516"/>
              <a:gd name="connsiteX2931" fmla="*/ 1295767 w 6789110"/>
              <a:gd name="connsiteY2931" fmla="*/ 3489414 h 6386516"/>
              <a:gd name="connsiteX2932" fmla="*/ 1409329 w 6789110"/>
              <a:gd name="connsiteY2932" fmla="*/ 3406648 h 6386516"/>
              <a:gd name="connsiteX2933" fmla="*/ 1515194 w 6789110"/>
              <a:gd name="connsiteY2933" fmla="*/ 3339281 h 6386516"/>
              <a:gd name="connsiteX2934" fmla="*/ 1318864 w 6789110"/>
              <a:gd name="connsiteY2934" fmla="*/ 3520211 h 6386516"/>
              <a:gd name="connsiteX2935" fmla="*/ 1567162 w 6789110"/>
              <a:gd name="connsiteY2935" fmla="*/ 3352754 h 6386516"/>
              <a:gd name="connsiteX2936" fmla="*/ 1415104 w 6789110"/>
              <a:gd name="connsiteY2936" fmla="*/ 3512512 h 6386516"/>
              <a:gd name="connsiteX2937" fmla="*/ 1640304 w 6789110"/>
              <a:gd name="connsiteY2937" fmla="*/ 3333506 h 6386516"/>
              <a:gd name="connsiteX2938" fmla="*/ 1476697 w 6789110"/>
              <a:gd name="connsiteY2938" fmla="*/ 3502888 h 6386516"/>
              <a:gd name="connsiteX2939" fmla="*/ 1428577 w 6789110"/>
              <a:gd name="connsiteY2939" fmla="*/ 3547158 h 6386516"/>
              <a:gd name="connsiteX2940" fmla="*/ 1734619 w 6789110"/>
              <a:gd name="connsiteY2940" fmla="*/ 3318108 h 6386516"/>
              <a:gd name="connsiteX2941" fmla="*/ 1315015 w 6789110"/>
              <a:gd name="connsiteY2941" fmla="*/ 3651096 h 6386516"/>
              <a:gd name="connsiteX2942" fmla="*/ 1274594 w 6789110"/>
              <a:gd name="connsiteY2942" fmla="*/ 3676119 h 6386516"/>
              <a:gd name="connsiteX2943" fmla="*/ 1757717 w 6789110"/>
              <a:gd name="connsiteY2943" fmla="*/ 3345055 h 6386516"/>
              <a:gd name="connsiteX2944" fmla="*/ 1811610 w 6789110"/>
              <a:gd name="connsiteY2944" fmla="*/ 3318108 h 6386516"/>
              <a:gd name="connsiteX2945" fmla="*/ 1289993 w 6789110"/>
              <a:gd name="connsiteY2945" fmla="*/ 3760809 h 6386516"/>
              <a:gd name="connsiteX2946" fmla="*/ 1264970 w 6789110"/>
              <a:gd name="connsiteY2946" fmla="*/ 3741561 h 6386516"/>
              <a:gd name="connsiteX2947" fmla="*/ 1266895 w 6789110"/>
              <a:gd name="connsiteY2947" fmla="*/ 3772358 h 6386516"/>
              <a:gd name="connsiteX2948" fmla="*/ 1153333 w 6789110"/>
              <a:gd name="connsiteY2948" fmla="*/ 3837801 h 6386516"/>
              <a:gd name="connsiteX2949" fmla="*/ 993575 w 6789110"/>
              <a:gd name="connsiteY2949" fmla="*/ 3939815 h 6386516"/>
              <a:gd name="connsiteX2950" fmla="*/ 993575 w 6789110"/>
              <a:gd name="connsiteY2950" fmla="*/ 3960987 h 6386516"/>
              <a:gd name="connsiteX2951" fmla="*/ 1001274 w 6789110"/>
              <a:gd name="connsiteY2951" fmla="*/ 3966762 h 6386516"/>
              <a:gd name="connsiteX2952" fmla="*/ 1241873 w 6789110"/>
              <a:gd name="connsiteY2952" fmla="*/ 3818553 h 6386516"/>
              <a:gd name="connsiteX2953" fmla="*/ 1076341 w 6789110"/>
              <a:gd name="connsiteY2953" fmla="*/ 4036054 h 6386516"/>
              <a:gd name="connsiteX2954" fmla="*/ 1245722 w 6789110"/>
              <a:gd name="connsiteY2954" fmla="*/ 3814703 h 6386516"/>
              <a:gd name="connsiteX2955" fmla="*/ 1316940 w 6789110"/>
              <a:gd name="connsiteY2955" fmla="*/ 3876297 h 6386516"/>
              <a:gd name="connsiteX2956" fmla="*/ 1318864 w 6789110"/>
              <a:gd name="connsiteY2956" fmla="*/ 3847425 h 6386516"/>
              <a:gd name="connsiteX2957" fmla="*/ 1322714 w 6789110"/>
              <a:gd name="connsiteY2957" fmla="*/ 3851274 h 6386516"/>
              <a:gd name="connsiteX2958" fmla="*/ 1326563 w 6789110"/>
              <a:gd name="connsiteY2958" fmla="*/ 3899394 h 6386516"/>
              <a:gd name="connsiteX2959" fmla="*/ 1334263 w 6789110"/>
              <a:gd name="connsiteY2959" fmla="*/ 3907093 h 6386516"/>
              <a:gd name="connsiteX2960" fmla="*/ 1301541 w 6789110"/>
              <a:gd name="connsiteY2960" fmla="*/ 3776208 h 6386516"/>
              <a:gd name="connsiteX2961" fmla="*/ 1867429 w 6789110"/>
              <a:gd name="connsiteY2961" fmla="*/ 3321958 h 6386516"/>
              <a:gd name="connsiteX2962" fmla="*/ 1411254 w 6789110"/>
              <a:gd name="connsiteY2962" fmla="*/ 3745411 h 6386516"/>
              <a:gd name="connsiteX2963" fmla="*/ 1426653 w 6789110"/>
              <a:gd name="connsiteY2963" fmla="*/ 3747336 h 6386516"/>
              <a:gd name="connsiteX2964" fmla="*/ 1426653 w 6789110"/>
              <a:gd name="connsiteY2964" fmla="*/ 3739637 h 6386516"/>
              <a:gd name="connsiteX2965" fmla="*/ 1432427 w 6789110"/>
              <a:gd name="connsiteY2965" fmla="*/ 3737712 h 6386516"/>
              <a:gd name="connsiteX2966" fmla="*/ 1436276 w 6789110"/>
              <a:gd name="connsiteY2966" fmla="*/ 3743486 h 6386516"/>
              <a:gd name="connsiteX2967" fmla="*/ 1463223 w 6789110"/>
              <a:gd name="connsiteY2967" fmla="*/ 3714615 h 6386516"/>
              <a:gd name="connsiteX2968" fmla="*/ 1811610 w 6789110"/>
              <a:gd name="connsiteY2968" fmla="*/ 3429746 h 6386516"/>
              <a:gd name="connsiteX2969" fmla="*/ 1834707 w 6789110"/>
              <a:gd name="connsiteY2969" fmla="*/ 3460542 h 6386516"/>
              <a:gd name="connsiteX2970" fmla="*/ 1467073 w 6789110"/>
              <a:gd name="connsiteY2970" fmla="*/ 3770433 h 6386516"/>
              <a:gd name="connsiteX2971" fmla="*/ 1468998 w 6789110"/>
              <a:gd name="connsiteY2971" fmla="*/ 3772358 h 6386516"/>
              <a:gd name="connsiteX2972" fmla="*/ 1449750 w 6789110"/>
              <a:gd name="connsiteY2972" fmla="*/ 3812779 h 6386516"/>
              <a:gd name="connsiteX2973" fmla="*/ 1463223 w 6789110"/>
              <a:gd name="connsiteY2973" fmla="*/ 3807004 h 6386516"/>
              <a:gd name="connsiteX2974" fmla="*/ 1480546 w 6789110"/>
              <a:gd name="connsiteY2974" fmla="*/ 3785832 h 6386516"/>
              <a:gd name="connsiteX2975" fmla="*/ 1484396 w 6789110"/>
              <a:gd name="connsiteY2975" fmla="*/ 3789681 h 6386516"/>
              <a:gd name="connsiteX2976" fmla="*/ 1538290 w 6789110"/>
              <a:gd name="connsiteY2976" fmla="*/ 3756960 h 6386516"/>
              <a:gd name="connsiteX2977" fmla="*/ 1474772 w 6789110"/>
              <a:gd name="connsiteY2977" fmla="*/ 3826252 h 6386516"/>
              <a:gd name="connsiteX2978" fmla="*/ 1467073 w 6789110"/>
              <a:gd name="connsiteY2978" fmla="*/ 3832026 h 6386516"/>
              <a:gd name="connsiteX2979" fmla="*/ 1445900 w 6789110"/>
              <a:gd name="connsiteY2979" fmla="*/ 3847425 h 6386516"/>
              <a:gd name="connsiteX2980" fmla="*/ 1432427 w 6789110"/>
              <a:gd name="connsiteY2980" fmla="*/ 3870522 h 6386516"/>
              <a:gd name="connsiteX2981" fmla="*/ 1422803 w 6789110"/>
              <a:gd name="connsiteY2981" fmla="*/ 3864748 h 6386516"/>
              <a:gd name="connsiteX2982" fmla="*/ 1413179 w 6789110"/>
              <a:gd name="connsiteY2982" fmla="*/ 3872447 h 6386516"/>
              <a:gd name="connsiteX2983" fmla="*/ 1420878 w 6789110"/>
              <a:gd name="connsiteY2983" fmla="*/ 3897469 h 6386516"/>
              <a:gd name="connsiteX2984" fmla="*/ 1520968 w 6789110"/>
              <a:gd name="connsiteY2984" fmla="*/ 3843575 h 6386516"/>
              <a:gd name="connsiteX2985" fmla="*/ 1418953 w 6789110"/>
              <a:gd name="connsiteY2985" fmla="*/ 3924416 h 6386516"/>
              <a:gd name="connsiteX2986" fmla="*/ 1397781 w 6789110"/>
              <a:gd name="connsiteY2986" fmla="*/ 3951363 h 6386516"/>
              <a:gd name="connsiteX2987" fmla="*/ 1393931 w 6789110"/>
              <a:gd name="connsiteY2987" fmla="*/ 3945589 h 6386516"/>
              <a:gd name="connsiteX2988" fmla="*/ 1376608 w 6789110"/>
              <a:gd name="connsiteY2988" fmla="*/ 3960987 h 6386516"/>
              <a:gd name="connsiteX2989" fmla="*/ 1366984 w 6789110"/>
              <a:gd name="connsiteY2989" fmla="*/ 3993709 h 6386516"/>
              <a:gd name="connsiteX2990" fmla="*/ 1420878 w 6789110"/>
              <a:gd name="connsiteY2990" fmla="*/ 3959062 h 6386516"/>
              <a:gd name="connsiteX2991" fmla="*/ 1434352 w 6789110"/>
              <a:gd name="connsiteY2991" fmla="*/ 3953288 h 6386516"/>
              <a:gd name="connsiteX2992" fmla="*/ 1434352 w 6789110"/>
              <a:gd name="connsiteY2992" fmla="*/ 3955213 h 6386516"/>
              <a:gd name="connsiteX2993" fmla="*/ 1443976 w 6789110"/>
              <a:gd name="connsiteY2993" fmla="*/ 3957138 h 6386516"/>
              <a:gd name="connsiteX2994" fmla="*/ 1438201 w 6789110"/>
              <a:gd name="connsiteY2994" fmla="*/ 3978310 h 6386516"/>
              <a:gd name="connsiteX2995" fmla="*/ 1436276 w 6789110"/>
              <a:gd name="connsiteY2995" fmla="*/ 4012957 h 6386516"/>
              <a:gd name="connsiteX2996" fmla="*/ 1459374 w 6789110"/>
              <a:gd name="connsiteY2996" fmla="*/ 3987934 h 6386516"/>
              <a:gd name="connsiteX2997" fmla="*/ 1430502 w 6789110"/>
              <a:gd name="connsiteY2997" fmla="*/ 4034129 h 6386516"/>
              <a:gd name="connsiteX2998" fmla="*/ 1420878 w 6789110"/>
              <a:gd name="connsiteY2998" fmla="*/ 4063002 h 6386516"/>
              <a:gd name="connsiteX2999" fmla="*/ 1457449 w 6789110"/>
              <a:gd name="connsiteY2999" fmla="*/ 4051452 h 6386516"/>
              <a:gd name="connsiteX3000" fmla="*/ 1486321 w 6789110"/>
              <a:gd name="connsiteY3000" fmla="*/ 4014881 h 6386516"/>
              <a:gd name="connsiteX3001" fmla="*/ 1482471 w 6789110"/>
              <a:gd name="connsiteY3001" fmla="*/ 3991784 h 6386516"/>
              <a:gd name="connsiteX3002" fmla="*/ 1463223 w 6789110"/>
              <a:gd name="connsiteY3002" fmla="*/ 4003333 h 6386516"/>
              <a:gd name="connsiteX3003" fmla="*/ 1476697 w 6789110"/>
              <a:gd name="connsiteY3003" fmla="*/ 3974461 h 6386516"/>
              <a:gd name="connsiteX3004" fmla="*/ 1459374 w 6789110"/>
              <a:gd name="connsiteY3004" fmla="*/ 3943664 h 6386516"/>
              <a:gd name="connsiteX3005" fmla="*/ 1532516 w 6789110"/>
              <a:gd name="connsiteY3005" fmla="*/ 3882071 h 6386516"/>
              <a:gd name="connsiteX3006" fmla="*/ 1538290 w 6789110"/>
              <a:gd name="connsiteY3006" fmla="*/ 3858974 h 6386516"/>
              <a:gd name="connsiteX3007" fmla="*/ 1540215 w 6789110"/>
              <a:gd name="connsiteY3007" fmla="*/ 3830102 h 6386516"/>
              <a:gd name="connsiteX3008" fmla="*/ 1528666 w 6789110"/>
              <a:gd name="connsiteY3008" fmla="*/ 3841650 h 6386516"/>
              <a:gd name="connsiteX3009" fmla="*/ 1542140 w 6789110"/>
              <a:gd name="connsiteY3009" fmla="*/ 3783907 h 6386516"/>
              <a:gd name="connsiteX3010" fmla="*/ 1582560 w 6789110"/>
              <a:gd name="connsiteY3010" fmla="*/ 3751185 h 6386516"/>
              <a:gd name="connsiteX3011" fmla="*/ 1613357 w 6789110"/>
              <a:gd name="connsiteY3011" fmla="*/ 3770433 h 6386516"/>
              <a:gd name="connsiteX3012" fmla="*/ 1609507 w 6789110"/>
              <a:gd name="connsiteY3012" fmla="*/ 3747336 h 6386516"/>
              <a:gd name="connsiteX3013" fmla="*/ 1671102 w 6789110"/>
              <a:gd name="connsiteY3013" fmla="*/ 3760809 h 6386516"/>
              <a:gd name="connsiteX3014" fmla="*/ 1773114 w 6789110"/>
              <a:gd name="connsiteY3014" fmla="*/ 3847425 h 6386516"/>
              <a:gd name="connsiteX3015" fmla="*/ 1780813 w 6789110"/>
              <a:gd name="connsiteY3015" fmla="*/ 3797380 h 6386516"/>
              <a:gd name="connsiteX3016" fmla="*/ 1850106 w 6789110"/>
              <a:gd name="connsiteY3016" fmla="*/ 3833951 h 6386516"/>
              <a:gd name="connsiteX3017" fmla="*/ 1877054 w 6789110"/>
              <a:gd name="connsiteY3017" fmla="*/ 3714615 h 6386516"/>
              <a:gd name="connsiteX3018" fmla="*/ 2036479 w 6789110"/>
              <a:gd name="connsiteY3018" fmla="*/ 3767937 h 6386516"/>
              <a:gd name="connsiteX3019" fmla="*/ 2042906 w 6789110"/>
              <a:gd name="connsiteY3019" fmla="*/ 3789836 h 6386516"/>
              <a:gd name="connsiteX3020" fmla="*/ 2037381 w 6789110"/>
              <a:gd name="connsiteY3020" fmla="*/ 3758252 h 6386516"/>
              <a:gd name="connsiteX3021" fmla="*/ 2025261 w 6789110"/>
              <a:gd name="connsiteY3021" fmla="*/ 3722313 h 6386516"/>
              <a:gd name="connsiteX3022" fmla="*/ 2086854 w 6789110"/>
              <a:gd name="connsiteY3022" fmla="*/ 3735786 h 6386516"/>
              <a:gd name="connsiteX3023" fmla="*/ 2092628 w 6789110"/>
              <a:gd name="connsiteY3023" fmla="*/ 3731937 h 6386516"/>
              <a:gd name="connsiteX3024" fmla="*/ 2104177 w 6789110"/>
              <a:gd name="connsiteY3024" fmla="*/ 3816627 h 6386516"/>
              <a:gd name="connsiteX3025" fmla="*/ 2090704 w 6789110"/>
              <a:gd name="connsiteY3025" fmla="*/ 3857048 h 6386516"/>
              <a:gd name="connsiteX3026" fmla="*/ 2058012 w 6789110"/>
              <a:gd name="connsiteY3026" fmla="*/ 3833018 h 6386516"/>
              <a:gd name="connsiteX3027" fmla="*/ 2047753 w 6789110"/>
              <a:gd name="connsiteY3027" fmla="*/ 3806596 h 6386516"/>
              <a:gd name="connsiteX3028" fmla="*/ 2046434 w 6789110"/>
              <a:gd name="connsiteY3028" fmla="*/ 3843575 h 6386516"/>
              <a:gd name="connsiteX3029" fmla="*/ 2104178 w 6789110"/>
              <a:gd name="connsiteY3029" fmla="*/ 3874372 h 6386516"/>
              <a:gd name="connsiteX3030" fmla="*/ 2263935 w 6789110"/>
              <a:gd name="connsiteY3030" fmla="*/ 3720389 h 6386516"/>
              <a:gd name="connsiteX3031" fmla="*/ 2300506 w 6789110"/>
              <a:gd name="connsiteY3031" fmla="*/ 3824327 h 6386516"/>
              <a:gd name="connsiteX3032" fmla="*/ 2125351 w 6789110"/>
              <a:gd name="connsiteY3032" fmla="*/ 3855124 h 6386516"/>
              <a:gd name="connsiteX3033" fmla="*/ 2131125 w 6789110"/>
              <a:gd name="connsiteY3033" fmla="*/ 3889770 h 6386516"/>
              <a:gd name="connsiteX3034" fmla="*/ 1996390 w 6789110"/>
              <a:gd name="connsiteY3034" fmla="*/ 3937890 h 6386516"/>
              <a:gd name="connsiteX3035" fmla="*/ 2273559 w 6789110"/>
              <a:gd name="connsiteY3035" fmla="*/ 3891695 h 6386516"/>
              <a:gd name="connsiteX3036" fmla="*/ 1884752 w 6789110"/>
              <a:gd name="connsiteY3036" fmla="*/ 4066851 h 6386516"/>
              <a:gd name="connsiteX3037" fmla="*/ 2335152 w 6789110"/>
              <a:gd name="connsiteY3037" fmla="*/ 3922491 h 6386516"/>
              <a:gd name="connsiteX3038" fmla="*/ 2034885 w 6789110"/>
              <a:gd name="connsiteY3038" fmla="*/ 4091874 h 6386516"/>
              <a:gd name="connsiteX3039" fmla="*/ 2056058 w 6789110"/>
              <a:gd name="connsiteY3039" fmla="*/ 4113047 h 6386516"/>
              <a:gd name="connsiteX3040" fmla="*/ 2421768 w 6789110"/>
              <a:gd name="connsiteY3040" fmla="*/ 3984085 h 6386516"/>
              <a:gd name="connsiteX3041" fmla="*/ 2425617 w 6789110"/>
              <a:gd name="connsiteY3041" fmla="*/ 4001408 h 6386516"/>
              <a:gd name="connsiteX3042" fmla="*/ 2612322 w 6789110"/>
              <a:gd name="connsiteY3042" fmla="*/ 3857049 h 6386516"/>
              <a:gd name="connsiteX3043" fmla="*/ 2423692 w 6789110"/>
              <a:gd name="connsiteY3043" fmla="*/ 4043753 h 6386516"/>
              <a:gd name="connsiteX3044" fmla="*/ 2423692 w 6789110"/>
              <a:gd name="connsiteY3044" fmla="*/ 4022581 h 6386516"/>
              <a:gd name="connsiteX3045" fmla="*/ 2260085 w 6789110"/>
              <a:gd name="connsiteY3045" fmla="*/ 4114971 h 6386516"/>
              <a:gd name="connsiteX3046" fmla="*/ 1954044 w 6789110"/>
              <a:gd name="connsiteY3046" fmla="*/ 4249706 h 6386516"/>
              <a:gd name="connsiteX3047" fmla="*/ 2027186 w 6789110"/>
              <a:gd name="connsiteY3047" fmla="*/ 4270879 h 6386516"/>
              <a:gd name="connsiteX3048" fmla="*/ 2086855 w 6789110"/>
              <a:gd name="connsiteY3048" fmla="*/ 4270879 h 6386516"/>
              <a:gd name="connsiteX3049" fmla="*/ 2304356 w 6789110"/>
              <a:gd name="connsiteY3049" fmla="*/ 4178489 h 6386516"/>
              <a:gd name="connsiteX3050" fmla="*/ 2171545 w 6789110"/>
              <a:gd name="connsiteY3050" fmla="*/ 4326698 h 6386516"/>
              <a:gd name="connsiteX3051" fmla="*/ 2225439 w 6789110"/>
              <a:gd name="connsiteY3051" fmla="*/ 4344021 h 6386516"/>
              <a:gd name="connsiteX3052" fmla="*/ 2269709 w 6789110"/>
              <a:gd name="connsiteY3052" fmla="*/ 4326698 h 6386516"/>
              <a:gd name="connsiteX3053" fmla="*/ 2329378 w 6789110"/>
              <a:gd name="connsiteY3053" fmla="*/ 4249706 h 6386516"/>
              <a:gd name="connsiteX3054" fmla="*/ 2365949 w 6789110"/>
              <a:gd name="connsiteY3054" fmla="*/ 4236233 h 6386516"/>
              <a:gd name="connsiteX3055" fmla="*/ 2587301 w 6789110"/>
              <a:gd name="connsiteY3055" fmla="*/ 3976385 h 6386516"/>
              <a:gd name="connsiteX3056" fmla="*/ 2394822 w 6789110"/>
              <a:gd name="connsiteY3056" fmla="*/ 4299751 h 6386516"/>
              <a:gd name="connsiteX3057" fmla="*/ 2423692 w 6789110"/>
              <a:gd name="connsiteY3057" fmla="*/ 4301676 h 6386516"/>
              <a:gd name="connsiteX3058" fmla="*/ 2425617 w 6789110"/>
              <a:gd name="connsiteY3058" fmla="*/ 5042719 h 6386516"/>
              <a:gd name="connsiteX3059" fmla="*/ 2402520 w 6789110"/>
              <a:gd name="connsiteY3059" fmla="*/ 5088914 h 6386516"/>
              <a:gd name="connsiteX3060" fmla="*/ 2417918 w 6789110"/>
              <a:gd name="connsiteY3060" fmla="*/ 5079290 h 6386516"/>
              <a:gd name="connsiteX3061" fmla="*/ 2186944 w 6789110"/>
              <a:gd name="connsiteY3061" fmla="*/ 5327587 h 6386516"/>
              <a:gd name="connsiteX3062" fmla="*/ 2188868 w 6789110"/>
              <a:gd name="connsiteY3062" fmla="*/ 5344910 h 6386516"/>
              <a:gd name="connsiteX3063" fmla="*/ 2462188 w 6789110"/>
              <a:gd name="connsiteY3063" fmla="*/ 5008072 h 6386516"/>
              <a:gd name="connsiteX3064" fmla="*/ 2433316 w 6789110"/>
              <a:gd name="connsiteY3064" fmla="*/ 4286277 h 6386516"/>
              <a:gd name="connsiteX3065" fmla="*/ 2479511 w 6789110"/>
              <a:gd name="connsiteY3065" fmla="*/ 4249706 h 6386516"/>
              <a:gd name="connsiteX3066" fmla="*/ 2473737 w 6789110"/>
              <a:gd name="connsiteY3066" fmla="*/ 4528800 h 6386516"/>
              <a:gd name="connsiteX3067" fmla="*/ 2410219 w 6789110"/>
              <a:gd name="connsiteY3067" fmla="*/ 5177454 h 6386516"/>
              <a:gd name="connsiteX3068" fmla="*/ 2423692 w 6789110"/>
              <a:gd name="connsiteY3068" fmla="*/ 5196702 h 6386516"/>
              <a:gd name="connsiteX3069" fmla="*/ 2198492 w 6789110"/>
              <a:gd name="connsiteY3069" fmla="*/ 5416128 h 6386516"/>
              <a:gd name="connsiteX3070" fmla="*/ 2196568 w 6789110"/>
              <a:gd name="connsiteY3070" fmla="*/ 5429602 h 6386516"/>
              <a:gd name="connsiteX3071" fmla="*/ 2194644 w 6789110"/>
              <a:gd name="connsiteY3071" fmla="*/ 5431526 h 6386516"/>
              <a:gd name="connsiteX3072" fmla="*/ 2188868 w 6789110"/>
              <a:gd name="connsiteY3072" fmla="*/ 5437301 h 6386516"/>
              <a:gd name="connsiteX3073" fmla="*/ 2510308 w 6789110"/>
              <a:gd name="connsiteY3073" fmla="*/ 4958028 h 6386516"/>
              <a:gd name="connsiteX3074" fmla="*/ 2489135 w 6789110"/>
              <a:gd name="connsiteY3074" fmla="*/ 4242007 h 6386516"/>
              <a:gd name="connsiteX3075" fmla="*/ 2543029 w 6789110"/>
              <a:gd name="connsiteY3075" fmla="*/ 4215060 h 6386516"/>
              <a:gd name="connsiteX3076" fmla="*/ 2562278 w 6789110"/>
              <a:gd name="connsiteY3076" fmla="*/ 5088914 h 6386516"/>
              <a:gd name="connsiteX3077" fmla="*/ 2521857 w 6789110"/>
              <a:gd name="connsiteY3077" fmla="*/ 5175529 h 6386516"/>
              <a:gd name="connsiteX3078" fmla="*/ 2469887 w 6789110"/>
              <a:gd name="connsiteY3078" fmla="*/ 5314114 h 6386516"/>
              <a:gd name="connsiteX3079" fmla="*/ 2146523 w 6789110"/>
              <a:gd name="connsiteY3079" fmla="*/ 5620155 h 6386516"/>
              <a:gd name="connsiteX3080" fmla="*/ 2527631 w 6789110"/>
              <a:gd name="connsiteY3080" fmla="*/ 5265995 h 6386516"/>
              <a:gd name="connsiteX3081" fmla="*/ 2560352 w 6789110"/>
              <a:gd name="connsiteY3081" fmla="*/ 4191963 h 6386516"/>
              <a:gd name="connsiteX3082" fmla="*/ 2739358 w 6789110"/>
              <a:gd name="connsiteY3082" fmla="*/ 3926341 h 6386516"/>
              <a:gd name="connsiteX3083" fmla="*/ 2621945 w 6789110"/>
              <a:gd name="connsiteY3083" fmla="*/ 4261255 h 6386516"/>
              <a:gd name="connsiteX3084" fmla="*/ 2700862 w 6789110"/>
              <a:gd name="connsiteY3084" fmla="*/ 4122670 h 6386516"/>
              <a:gd name="connsiteX3085" fmla="*/ 2698937 w 6789110"/>
              <a:gd name="connsiteY3085" fmla="*/ 4018731 h 6386516"/>
              <a:gd name="connsiteX3086" fmla="*/ 2581525 w 6789110"/>
              <a:gd name="connsiteY3086" fmla="*/ 4238158 h 6386516"/>
              <a:gd name="connsiteX3087" fmla="*/ 2608472 w 6789110"/>
              <a:gd name="connsiteY3087" fmla="*/ 4253556 h 6386516"/>
              <a:gd name="connsiteX3088" fmla="*/ 2620021 w 6789110"/>
              <a:gd name="connsiteY3088" fmla="*/ 4971502 h 6386516"/>
              <a:gd name="connsiteX3089" fmla="*/ 2635419 w 6789110"/>
              <a:gd name="connsiteY3089" fmla="*/ 4983050 h 6386516"/>
              <a:gd name="connsiteX3090" fmla="*/ 2440805 w 6789110"/>
              <a:gd name="connsiteY3090" fmla="*/ 5453481 h 6386516"/>
              <a:gd name="connsiteX3091" fmla="*/ 2383752 w 6789110"/>
              <a:gd name="connsiteY3091" fmla="*/ 5498123 h 6386516"/>
              <a:gd name="connsiteX3092" fmla="*/ 2412925 w 6789110"/>
              <a:gd name="connsiteY3092" fmla="*/ 5470744 h 6386516"/>
              <a:gd name="connsiteX3093" fmla="*/ 2479511 w 6789110"/>
              <a:gd name="connsiteY3093" fmla="*/ 5389181 h 6386516"/>
              <a:gd name="connsiteX3094" fmla="*/ 2158073 w 6789110"/>
              <a:gd name="connsiteY3094" fmla="*/ 5843431 h 6386516"/>
              <a:gd name="connsiteX3095" fmla="*/ 2177320 w 6789110"/>
              <a:gd name="connsiteY3095" fmla="*/ 5930046 h 6386516"/>
              <a:gd name="connsiteX3096" fmla="*/ 2142673 w 6789110"/>
              <a:gd name="connsiteY3096" fmla="*/ 5912723 h 6386516"/>
              <a:gd name="connsiteX3097" fmla="*/ 2104178 w 6789110"/>
              <a:gd name="connsiteY3097" fmla="*/ 5933896 h 6386516"/>
              <a:gd name="connsiteX3098" fmla="*/ 2063757 w 6789110"/>
              <a:gd name="connsiteY3098" fmla="*/ 5880002 h 6386516"/>
              <a:gd name="connsiteX3099" fmla="*/ 2061832 w 6789110"/>
              <a:gd name="connsiteY3099" fmla="*/ 5878077 h 6386516"/>
              <a:gd name="connsiteX3100" fmla="*/ 2052209 w 6789110"/>
              <a:gd name="connsiteY3100" fmla="*/ 5885776 h 6386516"/>
              <a:gd name="connsiteX3101" fmla="*/ 2050284 w 6789110"/>
              <a:gd name="connsiteY3101" fmla="*/ 5885776 h 6386516"/>
              <a:gd name="connsiteX3102" fmla="*/ 2044510 w 6789110"/>
              <a:gd name="connsiteY3102" fmla="*/ 5878077 h 6386516"/>
              <a:gd name="connsiteX3103" fmla="*/ 2044510 w 6789110"/>
              <a:gd name="connsiteY3103" fmla="*/ 5885776 h 6386516"/>
              <a:gd name="connsiteX3104" fmla="*/ 2021412 w 6789110"/>
              <a:gd name="connsiteY3104" fmla="*/ 5883851 h 6386516"/>
              <a:gd name="connsiteX3105" fmla="*/ 2021412 w 6789110"/>
              <a:gd name="connsiteY3105" fmla="*/ 5868453 h 6386516"/>
              <a:gd name="connsiteX3106" fmla="*/ 2029111 w 6789110"/>
              <a:gd name="connsiteY3106" fmla="*/ 5862679 h 6386516"/>
              <a:gd name="connsiteX3107" fmla="*/ 2040660 w 6789110"/>
              <a:gd name="connsiteY3107" fmla="*/ 5864603 h 6386516"/>
              <a:gd name="connsiteX3108" fmla="*/ 2013713 w 6789110"/>
              <a:gd name="connsiteY3108" fmla="*/ 5845355 h 6386516"/>
              <a:gd name="connsiteX3109" fmla="*/ 2009863 w 6789110"/>
              <a:gd name="connsiteY3109" fmla="*/ 5851130 h 6386516"/>
              <a:gd name="connsiteX3110" fmla="*/ 2006014 w 6789110"/>
              <a:gd name="connsiteY3110" fmla="*/ 5853055 h 6386516"/>
              <a:gd name="connsiteX3111" fmla="*/ 2007939 w 6789110"/>
              <a:gd name="connsiteY3111" fmla="*/ 5843431 h 6386516"/>
              <a:gd name="connsiteX3112" fmla="*/ 2011788 w 6789110"/>
              <a:gd name="connsiteY3112" fmla="*/ 5843431 h 6386516"/>
              <a:gd name="connsiteX3113" fmla="*/ 2015638 w 6789110"/>
              <a:gd name="connsiteY3113" fmla="*/ 5810709 h 6386516"/>
              <a:gd name="connsiteX3114" fmla="*/ 2004089 w 6789110"/>
              <a:gd name="connsiteY3114" fmla="*/ 5816483 h 6386516"/>
              <a:gd name="connsiteX3115" fmla="*/ 2007939 w 6789110"/>
              <a:gd name="connsiteY3115" fmla="*/ 5801085 h 6386516"/>
              <a:gd name="connsiteX3116" fmla="*/ 2000239 w 6789110"/>
              <a:gd name="connsiteY3116" fmla="*/ 5787612 h 6386516"/>
              <a:gd name="connsiteX3117" fmla="*/ 1992540 w 6789110"/>
              <a:gd name="connsiteY3117" fmla="*/ 5783762 h 6386516"/>
              <a:gd name="connsiteX3118" fmla="*/ 1994466 w 6789110"/>
              <a:gd name="connsiteY3118" fmla="*/ 5779913 h 6386516"/>
              <a:gd name="connsiteX3119" fmla="*/ 1998314 w 6789110"/>
              <a:gd name="connsiteY3119" fmla="*/ 5779913 h 6386516"/>
              <a:gd name="connsiteX3120" fmla="*/ 1998314 w 6789110"/>
              <a:gd name="connsiteY3120" fmla="*/ 5770289 h 6386516"/>
              <a:gd name="connsiteX3121" fmla="*/ 2013713 w 6789110"/>
              <a:gd name="connsiteY3121" fmla="*/ 5762590 h 6386516"/>
              <a:gd name="connsiteX3122" fmla="*/ 2013713 w 6789110"/>
              <a:gd name="connsiteY3122" fmla="*/ 5729868 h 6386516"/>
              <a:gd name="connsiteX3123" fmla="*/ 2029111 w 6789110"/>
              <a:gd name="connsiteY3123" fmla="*/ 5722169 h 6386516"/>
              <a:gd name="connsiteX3124" fmla="*/ 2027186 w 6789110"/>
              <a:gd name="connsiteY3124" fmla="*/ 5749116 h 6386516"/>
              <a:gd name="connsiteX3125" fmla="*/ 2025261 w 6789110"/>
              <a:gd name="connsiteY3125" fmla="*/ 5758740 h 6386516"/>
              <a:gd name="connsiteX3126" fmla="*/ 2031036 w 6789110"/>
              <a:gd name="connsiteY3126" fmla="*/ 5756815 h 6386516"/>
              <a:gd name="connsiteX3127" fmla="*/ 2034885 w 6789110"/>
              <a:gd name="connsiteY3127" fmla="*/ 5739492 h 6386516"/>
              <a:gd name="connsiteX3128" fmla="*/ 2040660 w 6789110"/>
              <a:gd name="connsiteY3128" fmla="*/ 5745267 h 6386516"/>
              <a:gd name="connsiteX3129" fmla="*/ 2038736 w 6789110"/>
              <a:gd name="connsiteY3129" fmla="*/ 5727944 h 6386516"/>
              <a:gd name="connsiteX3130" fmla="*/ 2038736 w 6789110"/>
              <a:gd name="connsiteY3130" fmla="*/ 5718320 h 6386516"/>
              <a:gd name="connsiteX3131" fmla="*/ 2056058 w 6789110"/>
              <a:gd name="connsiteY3131" fmla="*/ 5708696 h 6386516"/>
              <a:gd name="connsiteX3132" fmla="*/ 2040660 w 6789110"/>
              <a:gd name="connsiteY3132" fmla="*/ 5708696 h 6386516"/>
              <a:gd name="connsiteX3133" fmla="*/ 2057983 w 6789110"/>
              <a:gd name="connsiteY3133" fmla="*/ 5700996 h 6386516"/>
              <a:gd name="connsiteX3134" fmla="*/ 2063757 w 6789110"/>
              <a:gd name="connsiteY3134" fmla="*/ 5710620 h 6386516"/>
              <a:gd name="connsiteX3135" fmla="*/ 2065682 w 6789110"/>
              <a:gd name="connsiteY3135" fmla="*/ 5695222 h 6386516"/>
              <a:gd name="connsiteX3136" fmla="*/ 2075306 w 6789110"/>
              <a:gd name="connsiteY3136" fmla="*/ 5693297 h 6386516"/>
              <a:gd name="connsiteX3137" fmla="*/ 2073381 w 6789110"/>
              <a:gd name="connsiteY3137" fmla="*/ 5745267 h 6386516"/>
              <a:gd name="connsiteX3138" fmla="*/ 2084930 w 6789110"/>
              <a:gd name="connsiteY3138" fmla="*/ 5741417 h 6386516"/>
              <a:gd name="connsiteX3139" fmla="*/ 2086855 w 6789110"/>
              <a:gd name="connsiteY3139" fmla="*/ 5712545 h 6386516"/>
              <a:gd name="connsiteX3140" fmla="*/ 2092629 w 6789110"/>
              <a:gd name="connsiteY3140" fmla="*/ 5702921 h 6386516"/>
              <a:gd name="connsiteX3141" fmla="*/ 2092629 w 6789110"/>
              <a:gd name="connsiteY3141" fmla="*/ 5699072 h 6386516"/>
              <a:gd name="connsiteX3142" fmla="*/ 2098403 w 6789110"/>
              <a:gd name="connsiteY3142" fmla="*/ 5693297 h 6386516"/>
              <a:gd name="connsiteX3143" fmla="*/ 2115726 w 6789110"/>
              <a:gd name="connsiteY3143" fmla="*/ 5693297 h 6386516"/>
              <a:gd name="connsiteX3144" fmla="*/ 2123426 w 6789110"/>
              <a:gd name="connsiteY3144" fmla="*/ 5700996 h 6386516"/>
              <a:gd name="connsiteX3145" fmla="*/ 2123426 w 6789110"/>
              <a:gd name="connsiteY3145" fmla="*/ 5697147 h 6386516"/>
              <a:gd name="connsiteX3146" fmla="*/ 2119577 w 6789110"/>
              <a:gd name="connsiteY3146" fmla="*/ 5693297 h 6386516"/>
              <a:gd name="connsiteX3147" fmla="*/ 2123426 w 6789110"/>
              <a:gd name="connsiteY3147" fmla="*/ 5693297 h 6386516"/>
              <a:gd name="connsiteX3148" fmla="*/ 2123426 w 6789110"/>
              <a:gd name="connsiteY3148" fmla="*/ 5685598 h 6386516"/>
              <a:gd name="connsiteX3149" fmla="*/ 2108027 w 6789110"/>
              <a:gd name="connsiteY3149" fmla="*/ 5685598 h 6386516"/>
              <a:gd name="connsiteX3150" fmla="*/ 2121501 w 6789110"/>
              <a:gd name="connsiteY3150" fmla="*/ 5675974 h 6386516"/>
              <a:gd name="connsiteX3151" fmla="*/ 2119577 w 6789110"/>
              <a:gd name="connsiteY3151" fmla="*/ 5672124 h 6386516"/>
              <a:gd name="connsiteX3152" fmla="*/ 2113803 w 6789110"/>
              <a:gd name="connsiteY3152" fmla="*/ 5677899 h 6386516"/>
              <a:gd name="connsiteX3153" fmla="*/ 2111877 w 6789110"/>
              <a:gd name="connsiteY3153" fmla="*/ 5674049 h 6386516"/>
              <a:gd name="connsiteX3154" fmla="*/ 2117651 w 6789110"/>
              <a:gd name="connsiteY3154" fmla="*/ 5668275 h 6386516"/>
              <a:gd name="connsiteX3155" fmla="*/ 2115726 w 6789110"/>
              <a:gd name="connsiteY3155" fmla="*/ 5662500 h 6386516"/>
              <a:gd name="connsiteX3156" fmla="*/ 2094554 w 6789110"/>
              <a:gd name="connsiteY3156" fmla="*/ 5650952 h 6386516"/>
              <a:gd name="connsiteX3157" fmla="*/ 2092629 w 6789110"/>
              <a:gd name="connsiteY3157" fmla="*/ 5652876 h 6386516"/>
              <a:gd name="connsiteX3158" fmla="*/ 2100328 w 6789110"/>
              <a:gd name="connsiteY3158" fmla="*/ 5660576 h 6386516"/>
              <a:gd name="connsiteX3159" fmla="*/ 2086855 w 6789110"/>
              <a:gd name="connsiteY3159" fmla="*/ 5672124 h 6386516"/>
              <a:gd name="connsiteX3160" fmla="*/ 2086855 w 6789110"/>
              <a:gd name="connsiteY3160" fmla="*/ 5654801 h 6386516"/>
              <a:gd name="connsiteX3161" fmla="*/ 2086855 w 6789110"/>
              <a:gd name="connsiteY3161" fmla="*/ 5649027 h 6386516"/>
              <a:gd name="connsiteX3162" fmla="*/ 2071456 w 6789110"/>
              <a:gd name="connsiteY3162" fmla="*/ 5645177 h 6386516"/>
              <a:gd name="connsiteX3163" fmla="*/ 2071456 w 6789110"/>
              <a:gd name="connsiteY3163" fmla="*/ 5647102 h 6386516"/>
              <a:gd name="connsiteX3164" fmla="*/ 2057983 w 6789110"/>
              <a:gd name="connsiteY3164" fmla="*/ 5652876 h 6386516"/>
              <a:gd name="connsiteX3165" fmla="*/ 2059633 w 6789110"/>
              <a:gd name="connsiteY3165" fmla="*/ 5644627 h 6386516"/>
              <a:gd name="connsiteX3166" fmla="*/ 2054133 w 6789110"/>
              <a:gd name="connsiteY3166" fmla="*/ 5643252 h 6386516"/>
              <a:gd name="connsiteX3167" fmla="*/ 2045953 w 6789110"/>
              <a:gd name="connsiteY3167" fmla="*/ 5643252 h 6386516"/>
              <a:gd name="connsiteX3168" fmla="*/ 2056058 w 6789110"/>
              <a:gd name="connsiteY3168" fmla="*/ 5649027 h 6386516"/>
              <a:gd name="connsiteX3169" fmla="*/ 2054134 w 6789110"/>
              <a:gd name="connsiteY3169" fmla="*/ 5652876 h 6386516"/>
              <a:gd name="connsiteX3170" fmla="*/ 2046433 w 6789110"/>
              <a:gd name="connsiteY3170" fmla="*/ 5649027 h 6386516"/>
              <a:gd name="connsiteX3171" fmla="*/ 2052209 w 6789110"/>
              <a:gd name="connsiteY3171" fmla="*/ 5662500 h 6386516"/>
              <a:gd name="connsiteX3172" fmla="*/ 2034885 w 6789110"/>
              <a:gd name="connsiteY3172" fmla="*/ 5670200 h 6386516"/>
              <a:gd name="connsiteX3173" fmla="*/ 2032960 w 6789110"/>
              <a:gd name="connsiteY3173" fmla="*/ 5670200 h 6386516"/>
              <a:gd name="connsiteX3174" fmla="*/ 2033559 w 6789110"/>
              <a:gd name="connsiteY3174" fmla="*/ 5666616 h 6386516"/>
              <a:gd name="connsiteX3175" fmla="*/ 2015638 w 6789110"/>
              <a:gd name="connsiteY3175" fmla="*/ 5704846 h 6386516"/>
              <a:gd name="connsiteX3176" fmla="*/ 2019562 w 6789110"/>
              <a:gd name="connsiteY3176" fmla="*/ 5679098 h 6386516"/>
              <a:gd name="connsiteX3177" fmla="*/ 2023512 w 6789110"/>
              <a:gd name="connsiteY3177" fmla="*/ 5673349 h 6386516"/>
              <a:gd name="connsiteX3178" fmla="*/ 2021412 w 6789110"/>
              <a:gd name="connsiteY3178" fmla="*/ 5674049 h 6386516"/>
              <a:gd name="connsiteX3179" fmla="*/ 2031036 w 6789110"/>
              <a:gd name="connsiteY3179" fmla="*/ 5652876 h 6386516"/>
              <a:gd name="connsiteX3180" fmla="*/ 2028350 w 6789110"/>
              <a:gd name="connsiteY3180" fmla="*/ 5666307 h 6386516"/>
              <a:gd name="connsiteX3181" fmla="*/ 2034043 w 6789110"/>
              <a:gd name="connsiteY3181" fmla="*/ 5658019 h 6386516"/>
              <a:gd name="connsiteX3182" fmla="*/ 2036035 w 6789110"/>
              <a:gd name="connsiteY3182" fmla="*/ 5651752 h 6386516"/>
              <a:gd name="connsiteX3183" fmla="*/ 2036809 w 6789110"/>
              <a:gd name="connsiteY3183" fmla="*/ 5647102 h 6386516"/>
              <a:gd name="connsiteX3184" fmla="*/ 2037839 w 6789110"/>
              <a:gd name="connsiteY3184" fmla="*/ 5646072 h 6386516"/>
              <a:gd name="connsiteX3185" fmla="*/ 2038736 w 6789110"/>
              <a:gd name="connsiteY3185" fmla="*/ 5643252 h 6386516"/>
              <a:gd name="connsiteX3186" fmla="*/ 2031036 w 6789110"/>
              <a:gd name="connsiteY3186" fmla="*/ 5645177 h 6386516"/>
              <a:gd name="connsiteX3187" fmla="*/ 2017562 w 6789110"/>
              <a:gd name="connsiteY3187" fmla="*/ 5660576 h 6386516"/>
              <a:gd name="connsiteX3188" fmla="*/ 2017562 w 6789110"/>
              <a:gd name="connsiteY3188" fmla="*/ 5647102 h 6386516"/>
              <a:gd name="connsiteX3189" fmla="*/ 2006014 w 6789110"/>
              <a:gd name="connsiteY3189" fmla="*/ 5650952 h 6386516"/>
              <a:gd name="connsiteX3190" fmla="*/ 1996390 w 6789110"/>
              <a:gd name="connsiteY3190" fmla="*/ 5670200 h 6386516"/>
              <a:gd name="connsiteX3191" fmla="*/ 1988690 w 6789110"/>
              <a:gd name="connsiteY3191" fmla="*/ 5656726 h 6386516"/>
              <a:gd name="connsiteX3192" fmla="*/ 1979067 w 6789110"/>
              <a:gd name="connsiteY3192" fmla="*/ 5660576 h 6386516"/>
              <a:gd name="connsiteX3193" fmla="*/ 2006014 w 6789110"/>
              <a:gd name="connsiteY3193" fmla="*/ 5708696 h 6386516"/>
              <a:gd name="connsiteX3194" fmla="*/ 1996390 w 6789110"/>
              <a:gd name="connsiteY3194" fmla="*/ 5700996 h 6386516"/>
              <a:gd name="connsiteX3195" fmla="*/ 1992540 w 6789110"/>
              <a:gd name="connsiteY3195" fmla="*/ 5704846 h 6386516"/>
              <a:gd name="connsiteX3196" fmla="*/ 1976179 w 6789110"/>
              <a:gd name="connsiteY3196" fmla="*/ 5707734 h 6386516"/>
              <a:gd name="connsiteX3197" fmla="*/ 1972626 w 6789110"/>
              <a:gd name="connsiteY3197" fmla="*/ 5709711 h 6386516"/>
              <a:gd name="connsiteX3198" fmla="*/ 1973292 w 6789110"/>
              <a:gd name="connsiteY3198" fmla="*/ 5720244 h 6386516"/>
              <a:gd name="connsiteX3199" fmla="*/ 1963669 w 6789110"/>
              <a:gd name="connsiteY3199" fmla="*/ 5727943 h 6386516"/>
              <a:gd name="connsiteX3200" fmla="*/ 1957893 w 6789110"/>
              <a:gd name="connsiteY3200" fmla="*/ 5710620 h 6386516"/>
              <a:gd name="connsiteX3201" fmla="*/ 1959818 w 6789110"/>
              <a:gd name="connsiteY3201" fmla="*/ 5724094 h 6386516"/>
              <a:gd name="connsiteX3202" fmla="*/ 1954044 w 6789110"/>
              <a:gd name="connsiteY3202" fmla="*/ 5720244 h 6386516"/>
              <a:gd name="connsiteX3203" fmla="*/ 1950194 w 6789110"/>
              <a:gd name="connsiteY3203" fmla="*/ 5724094 h 6386516"/>
              <a:gd name="connsiteX3204" fmla="*/ 1942495 w 6789110"/>
              <a:gd name="connsiteY3204" fmla="*/ 5704846 h 6386516"/>
              <a:gd name="connsiteX3205" fmla="*/ 1955969 w 6789110"/>
              <a:gd name="connsiteY3205" fmla="*/ 5696127 h 6386516"/>
              <a:gd name="connsiteX3206" fmla="*/ 1955969 w 6789110"/>
              <a:gd name="connsiteY3206" fmla="*/ 5677899 h 6386516"/>
              <a:gd name="connsiteX3207" fmla="*/ 1965593 w 6789110"/>
              <a:gd name="connsiteY3207" fmla="*/ 5672124 h 6386516"/>
              <a:gd name="connsiteX3208" fmla="*/ 1961743 w 6789110"/>
              <a:gd name="connsiteY3208" fmla="*/ 5668275 h 6386516"/>
              <a:gd name="connsiteX3209" fmla="*/ 1938646 w 6789110"/>
              <a:gd name="connsiteY3209" fmla="*/ 5674049 h 6386516"/>
              <a:gd name="connsiteX3210" fmla="*/ 1938646 w 6789110"/>
              <a:gd name="connsiteY3210" fmla="*/ 5675974 h 6386516"/>
              <a:gd name="connsiteX3211" fmla="*/ 1932872 w 6789110"/>
              <a:gd name="connsiteY3211" fmla="*/ 5677899 h 6386516"/>
              <a:gd name="connsiteX3212" fmla="*/ 1932872 w 6789110"/>
              <a:gd name="connsiteY3212" fmla="*/ 5679342 h 6386516"/>
              <a:gd name="connsiteX3213" fmla="*/ 1927098 w 6789110"/>
              <a:gd name="connsiteY3213" fmla="*/ 5693297 h 6386516"/>
              <a:gd name="connsiteX3214" fmla="*/ 1923247 w 6789110"/>
              <a:gd name="connsiteY3214" fmla="*/ 5689447 h 6386516"/>
              <a:gd name="connsiteX3215" fmla="*/ 1925438 w 6789110"/>
              <a:gd name="connsiteY3215" fmla="*/ 5676506 h 6386516"/>
              <a:gd name="connsiteX3216" fmla="*/ 1925172 w 6789110"/>
              <a:gd name="connsiteY3216" fmla="*/ 5675974 h 6386516"/>
              <a:gd name="connsiteX3217" fmla="*/ 1925172 w 6789110"/>
              <a:gd name="connsiteY3217" fmla="*/ 5674049 h 6386516"/>
              <a:gd name="connsiteX3218" fmla="*/ 1921324 w 6789110"/>
              <a:gd name="connsiteY3218" fmla="*/ 5674049 h 6386516"/>
              <a:gd name="connsiteX3219" fmla="*/ 1915548 w 6789110"/>
              <a:gd name="connsiteY3219" fmla="*/ 5674049 h 6386516"/>
              <a:gd name="connsiteX3220" fmla="*/ 1909774 w 6789110"/>
              <a:gd name="connsiteY3220" fmla="*/ 5683673 h 6386516"/>
              <a:gd name="connsiteX3221" fmla="*/ 1905925 w 6789110"/>
              <a:gd name="connsiteY3221" fmla="*/ 5683673 h 6386516"/>
              <a:gd name="connsiteX3222" fmla="*/ 1907849 w 6789110"/>
              <a:gd name="connsiteY3222" fmla="*/ 5685598 h 6386516"/>
              <a:gd name="connsiteX3223" fmla="*/ 1904000 w 6789110"/>
              <a:gd name="connsiteY3223" fmla="*/ 5687523 h 6386516"/>
              <a:gd name="connsiteX3224" fmla="*/ 1904000 w 6789110"/>
              <a:gd name="connsiteY3224" fmla="*/ 5691372 h 6386516"/>
              <a:gd name="connsiteX3225" fmla="*/ 1871278 w 6789110"/>
              <a:gd name="connsiteY3225" fmla="*/ 5731793 h 6386516"/>
              <a:gd name="connsiteX3226" fmla="*/ 1873972 w 6789110"/>
              <a:gd name="connsiteY3226" fmla="*/ 5712933 h 6386516"/>
              <a:gd name="connsiteX3227" fmla="*/ 1863579 w 6789110"/>
              <a:gd name="connsiteY3227" fmla="*/ 5751041 h 6386516"/>
              <a:gd name="connsiteX3228" fmla="*/ 1864323 w 6789110"/>
              <a:gd name="connsiteY3228" fmla="*/ 5752530 h 6386516"/>
              <a:gd name="connsiteX3229" fmla="*/ 1886676 w 6789110"/>
              <a:gd name="connsiteY3229" fmla="*/ 5739490 h 6386516"/>
              <a:gd name="connsiteX3230" fmla="*/ 1888602 w 6789110"/>
              <a:gd name="connsiteY3230" fmla="*/ 5747190 h 6386516"/>
              <a:gd name="connsiteX3231" fmla="*/ 1903999 w 6789110"/>
              <a:gd name="connsiteY3231" fmla="*/ 5752964 h 6386516"/>
              <a:gd name="connsiteX3232" fmla="*/ 1902075 w 6789110"/>
              <a:gd name="connsiteY3232" fmla="*/ 5770287 h 6386516"/>
              <a:gd name="connsiteX3233" fmla="*/ 1884751 w 6789110"/>
              <a:gd name="connsiteY3233" fmla="*/ 5783760 h 6386516"/>
              <a:gd name="connsiteX3234" fmla="*/ 1898225 w 6789110"/>
              <a:gd name="connsiteY3234" fmla="*/ 5785685 h 6386516"/>
              <a:gd name="connsiteX3235" fmla="*/ 1896300 w 6789110"/>
              <a:gd name="connsiteY3235" fmla="*/ 5795309 h 6386516"/>
              <a:gd name="connsiteX3236" fmla="*/ 1892451 w 6789110"/>
              <a:gd name="connsiteY3236" fmla="*/ 5799158 h 6386516"/>
              <a:gd name="connsiteX3237" fmla="*/ 1834707 w 6789110"/>
              <a:gd name="connsiteY3237" fmla="*/ 5876150 h 6386516"/>
              <a:gd name="connsiteX3238" fmla="*/ 1857082 w 6789110"/>
              <a:gd name="connsiteY3238" fmla="*/ 5819610 h 6386516"/>
              <a:gd name="connsiteX3239" fmla="*/ 1862742 w 6789110"/>
              <a:gd name="connsiteY3239" fmla="*/ 5761553 h 6386516"/>
              <a:gd name="connsiteX3240" fmla="*/ 1861414 w 6789110"/>
              <a:gd name="connsiteY3240" fmla="*/ 5762349 h 6386516"/>
              <a:gd name="connsiteX3241" fmla="*/ 1859730 w 6789110"/>
              <a:gd name="connsiteY3241" fmla="*/ 5770289 h 6386516"/>
              <a:gd name="connsiteX3242" fmla="*/ 1763491 w 6789110"/>
              <a:gd name="connsiteY3242" fmla="*/ 5689448 h 6386516"/>
              <a:gd name="connsiteX3243" fmla="*/ 1754683 w 6789110"/>
              <a:gd name="connsiteY3243" fmla="*/ 5697277 h 6386516"/>
              <a:gd name="connsiteX3244" fmla="*/ 1760303 w 6789110"/>
              <a:gd name="connsiteY3244" fmla="*/ 5709387 h 6386516"/>
              <a:gd name="connsiteX3245" fmla="*/ 1732694 w 6789110"/>
              <a:gd name="connsiteY3245" fmla="*/ 5752965 h 6386516"/>
              <a:gd name="connsiteX3246" fmla="*/ 1730769 w 6789110"/>
              <a:gd name="connsiteY3246" fmla="*/ 5702921 h 6386516"/>
              <a:gd name="connsiteX3247" fmla="*/ 1742799 w 6789110"/>
              <a:gd name="connsiteY3247" fmla="*/ 5699312 h 6386516"/>
              <a:gd name="connsiteX3248" fmla="*/ 1746167 w 6789110"/>
              <a:gd name="connsiteY3248" fmla="*/ 5696387 h 6386516"/>
              <a:gd name="connsiteX3249" fmla="*/ 1746167 w 6789110"/>
              <a:gd name="connsiteY3249" fmla="*/ 5675974 h 6386516"/>
              <a:gd name="connsiteX3250" fmla="*/ 1755791 w 6789110"/>
              <a:gd name="connsiteY3250" fmla="*/ 5677899 h 6386516"/>
              <a:gd name="connsiteX3251" fmla="*/ 1701897 w 6789110"/>
              <a:gd name="connsiteY3251" fmla="*/ 5650952 h 6386516"/>
              <a:gd name="connsiteX3252" fmla="*/ 1659552 w 6789110"/>
              <a:gd name="connsiteY3252" fmla="*/ 5575885 h 6386516"/>
              <a:gd name="connsiteX3253" fmla="*/ 1659552 w 6789110"/>
              <a:gd name="connsiteY3253" fmla="*/ 5612456 h 6386516"/>
              <a:gd name="connsiteX3254" fmla="*/ 1649928 w 6789110"/>
              <a:gd name="connsiteY3254" fmla="*/ 5620155 h 6386516"/>
              <a:gd name="connsiteX3255" fmla="*/ 1651853 w 6789110"/>
              <a:gd name="connsiteY3255" fmla="*/ 5564337 h 6386516"/>
              <a:gd name="connsiteX3256" fmla="*/ 1640304 w 6789110"/>
              <a:gd name="connsiteY3256" fmla="*/ 5552788 h 6386516"/>
              <a:gd name="connsiteX3257" fmla="*/ 1632606 w 6789110"/>
              <a:gd name="connsiteY3257" fmla="*/ 5589359 h 6386516"/>
              <a:gd name="connsiteX3258" fmla="*/ 1619131 w 6789110"/>
              <a:gd name="connsiteY3258" fmla="*/ 5658651 h 6386516"/>
              <a:gd name="connsiteX3259" fmla="*/ 1599883 w 6789110"/>
              <a:gd name="connsiteY3259" fmla="*/ 5548938 h 6386516"/>
              <a:gd name="connsiteX3260" fmla="*/ 1586410 w 6789110"/>
              <a:gd name="connsiteY3260" fmla="*/ 5602832 h 6386516"/>
              <a:gd name="connsiteX3261" fmla="*/ 1572936 w 6789110"/>
              <a:gd name="connsiteY3261" fmla="*/ 5541239 h 6386516"/>
              <a:gd name="connsiteX3262" fmla="*/ 1584485 w 6789110"/>
              <a:gd name="connsiteY3262" fmla="*/ 5641328 h 6386516"/>
              <a:gd name="connsiteX3263" fmla="*/ 1551765 w 6789110"/>
              <a:gd name="connsiteY3263" fmla="*/ 5614381 h 6386516"/>
              <a:gd name="connsiteX3264" fmla="*/ 1615282 w 6789110"/>
              <a:gd name="connsiteY3264" fmla="*/ 5677899 h 6386516"/>
              <a:gd name="connsiteX3265" fmla="*/ 1615282 w 6789110"/>
              <a:gd name="connsiteY3265" fmla="*/ 5810709 h 6386516"/>
              <a:gd name="connsiteX3266" fmla="*/ 1588335 w 6789110"/>
              <a:gd name="connsiteY3266" fmla="*/ 5747191 h 6386516"/>
              <a:gd name="connsiteX3267" fmla="*/ 1611432 w 6789110"/>
              <a:gd name="connsiteY3267" fmla="*/ 5697147 h 6386516"/>
              <a:gd name="connsiteX3268" fmla="*/ 1596035 w 6789110"/>
              <a:gd name="connsiteY3268" fmla="*/ 5722169 h 6386516"/>
              <a:gd name="connsiteX3269" fmla="*/ 1588335 w 6789110"/>
              <a:gd name="connsiteY3269" fmla="*/ 5691372 h 6386516"/>
              <a:gd name="connsiteX3270" fmla="*/ 1574861 w 6789110"/>
              <a:gd name="connsiteY3270" fmla="*/ 5745267 h 6386516"/>
              <a:gd name="connsiteX3271" fmla="*/ 1569087 w 6789110"/>
              <a:gd name="connsiteY3271" fmla="*/ 5741417 h 6386516"/>
              <a:gd name="connsiteX3272" fmla="*/ 1567162 w 6789110"/>
              <a:gd name="connsiteY3272" fmla="*/ 5731793 h 6386516"/>
              <a:gd name="connsiteX3273" fmla="*/ 1569087 w 6789110"/>
              <a:gd name="connsiteY3273" fmla="*/ 5726019 h 6386516"/>
              <a:gd name="connsiteX3274" fmla="*/ 1563312 w 6789110"/>
              <a:gd name="connsiteY3274" fmla="*/ 5726019 h 6386516"/>
              <a:gd name="connsiteX3275" fmla="*/ 1565237 w 6789110"/>
              <a:gd name="connsiteY3275" fmla="*/ 5685598 h 6386516"/>
              <a:gd name="connsiteX3276" fmla="*/ 1555613 w 6789110"/>
              <a:gd name="connsiteY3276" fmla="*/ 5704846 h 6386516"/>
              <a:gd name="connsiteX3277" fmla="*/ 1551765 w 6789110"/>
              <a:gd name="connsiteY3277" fmla="*/ 5687523 h 6386516"/>
              <a:gd name="connsiteX3278" fmla="*/ 1553688 w 6789110"/>
              <a:gd name="connsiteY3278" fmla="*/ 5685598 h 6386516"/>
              <a:gd name="connsiteX3279" fmla="*/ 1547914 w 6789110"/>
              <a:gd name="connsiteY3279" fmla="*/ 5670200 h 6386516"/>
              <a:gd name="connsiteX3280" fmla="*/ 1563312 w 6789110"/>
              <a:gd name="connsiteY3280" fmla="*/ 5672124 h 6386516"/>
              <a:gd name="connsiteX3281" fmla="*/ 1549839 w 6789110"/>
              <a:gd name="connsiteY3281" fmla="*/ 5664425 h 6386516"/>
              <a:gd name="connsiteX3282" fmla="*/ 1559463 w 6789110"/>
              <a:gd name="connsiteY3282" fmla="*/ 5660576 h 6386516"/>
              <a:gd name="connsiteX3283" fmla="*/ 1551765 w 6789110"/>
              <a:gd name="connsiteY3283" fmla="*/ 5654801 h 6386516"/>
              <a:gd name="connsiteX3284" fmla="*/ 1545989 w 6789110"/>
              <a:gd name="connsiteY3284" fmla="*/ 5656726 h 6386516"/>
              <a:gd name="connsiteX3285" fmla="*/ 1553688 w 6789110"/>
              <a:gd name="connsiteY3285" fmla="*/ 5637478 h 6386516"/>
              <a:gd name="connsiteX3286" fmla="*/ 1544065 w 6789110"/>
              <a:gd name="connsiteY3286" fmla="*/ 5654801 h 6386516"/>
              <a:gd name="connsiteX3287" fmla="*/ 1542140 w 6789110"/>
              <a:gd name="connsiteY3287" fmla="*/ 5647102 h 6386516"/>
              <a:gd name="connsiteX3288" fmla="*/ 1536365 w 6789110"/>
              <a:gd name="connsiteY3288" fmla="*/ 5649027 h 6386516"/>
              <a:gd name="connsiteX3289" fmla="*/ 1530591 w 6789110"/>
              <a:gd name="connsiteY3289" fmla="*/ 5612456 h 6386516"/>
              <a:gd name="connsiteX3290" fmla="*/ 1530591 w 6789110"/>
              <a:gd name="connsiteY3290" fmla="*/ 5610531 h 6386516"/>
              <a:gd name="connsiteX3291" fmla="*/ 1536365 w 6789110"/>
              <a:gd name="connsiteY3291" fmla="*/ 5585509 h 6386516"/>
              <a:gd name="connsiteX3292" fmla="*/ 1563312 w 6789110"/>
              <a:gd name="connsiteY3292" fmla="*/ 5585509 h 6386516"/>
              <a:gd name="connsiteX3293" fmla="*/ 1544065 w 6789110"/>
              <a:gd name="connsiteY3293" fmla="*/ 5577810 h 6386516"/>
              <a:gd name="connsiteX3294" fmla="*/ 1557539 w 6789110"/>
              <a:gd name="connsiteY3294" fmla="*/ 5564337 h 6386516"/>
              <a:gd name="connsiteX3295" fmla="*/ 1555613 w 6789110"/>
              <a:gd name="connsiteY3295" fmla="*/ 5562412 h 6386516"/>
              <a:gd name="connsiteX3296" fmla="*/ 1544065 w 6789110"/>
              <a:gd name="connsiteY3296" fmla="*/ 5566261 h 6386516"/>
              <a:gd name="connsiteX3297" fmla="*/ 1549839 w 6789110"/>
              <a:gd name="connsiteY3297" fmla="*/ 5554713 h 6386516"/>
              <a:gd name="connsiteX3298" fmla="*/ 1578711 w 6789110"/>
              <a:gd name="connsiteY3298" fmla="*/ 5520066 h 6386516"/>
              <a:gd name="connsiteX3299" fmla="*/ 1569087 w 6789110"/>
              <a:gd name="connsiteY3299" fmla="*/ 5514292 h 6386516"/>
              <a:gd name="connsiteX3300" fmla="*/ 1553688 w 6789110"/>
              <a:gd name="connsiteY3300" fmla="*/ 5527765 h 6386516"/>
              <a:gd name="connsiteX3301" fmla="*/ 1557539 w 6789110"/>
              <a:gd name="connsiteY3301" fmla="*/ 5506593 h 6386516"/>
              <a:gd name="connsiteX3302" fmla="*/ 1553688 w 6789110"/>
              <a:gd name="connsiteY3302" fmla="*/ 5502743 h 6386516"/>
              <a:gd name="connsiteX3303" fmla="*/ 1536365 w 6789110"/>
              <a:gd name="connsiteY3303" fmla="*/ 5543164 h 6386516"/>
              <a:gd name="connsiteX3304" fmla="*/ 1534441 w 6789110"/>
              <a:gd name="connsiteY3304" fmla="*/ 5541239 h 6386516"/>
              <a:gd name="connsiteX3305" fmla="*/ 1519042 w 6789110"/>
              <a:gd name="connsiteY3305" fmla="*/ 5560487 h 6386516"/>
              <a:gd name="connsiteX3306" fmla="*/ 1524817 w 6789110"/>
              <a:gd name="connsiteY3306" fmla="*/ 5510442 h 6386516"/>
              <a:gd name="connsiteX3307" fmla="*/ 1549839 w 6789110"/>
              <a:gd name="connsiteY3307" fmla="*/ 5500818 h 6386516"/>
              <a:gd name="connsiteX3308" fmla="*/ 1542140 w 6789110"/>
              <a:gd name="connsiteY3308" fmla="*/ 5471947 h 6386516"/>
              <a:gd name="connsiteX3309" fmla="*/ 1530591 w 6789110"/>
              <a:gd name="connsiteY3309" fmla="*/ 5475796 h 6386516"/>
              <a:gd name="connsiteX3310" fmla="*/ 1544065 w 6789110"/>
              <a:gd name="connsiteY3310" fmla="*/ 5445000 h 6386516"/>
              <a:gd name="connsiteX3311" fmla="*/ 1578711 w 6789110"/>
              <a:gd name="connsiteY3311" fmla="*/ 5435376 h 6386516"/>
              <a:gd name="connsiteX3312" fmla="*/ 1580636 w 6789110"/>
              <a:gd name="connsiteY3312" fmla="*/ 5448849 h 6386516"/>
              <a:gd name="connsiteX3313" fmla="*/ 1561388 w 6789110"/>
              <a:gd name="connsiteY3313" fmla="*/ 5445000 h 6386516"/>
              <a:gd name="connsiteX3314" fmla="*/ 1565237 w 6789110"/>
              <a:gd name="connsiteY3314" fmla="*/ 5452699 h 6386516"/>
              <a:gd name="connsiteX3315" fmla="*/ 1599883 w 6789110"/>
              <a:gd name="connsiteY3315" fmla="*/ 5448849 h 6386516"/>
              <a:gd name="connsiteX3316" fmla="*/ 1586410 w 6789110"/>
              <a:gd name="connsiteY3316" fmla="*/ 5435376 h 6386516"/>
              <a:gd name="connsiteX3317" fmla="*/ 1603733 w 6789110"/>
              <a:gd name="connsiteY3317" fmla="*/ 5431526 h 6386516"/>
              <a:gd name="connsiteX3318" fmla="*/ 1607583 w 6789110"/>
              <a:gd name="connsiteY3318" fmla="*/ 5433451 h 6386516"/>
              <a:gd name="connsiteX3319" fmla="*/ 1607583 w 6789110"/>
              <a:gd name="connsiteY3319" fmla="*/ 5448849 h 6386516"/>
              <a:gd name="connsiteX3320" fmla="*/ 1603733 w 6789110"/>
              <a:gd name="connsiteY3320" fmla="*/ 5450774 h 6386516"/>
              <a:gd name="connsiteX3321" fmla="*/ 1653777 w 6789110"/>
              <a:gd name="connsiteY3321" fmla="*/ 5458473 h 6386516"/>
              <a:gd name="connsiteX3322" fmla="*/ 1657627 w 6789110"/>
              <a:gd name="connsiteY3322" fmla="*/ 5456548 h 6386516"/>
              <a:gd name="connsiteX3323" fmla="*/ 1649928 w 6789110"/>
              <a:gd name="connsiteY3323" fmla="*/ 5431526 h 6386516"/>
              <a:gd name="connsiteX3324" fmla="*/ 1642229 w 6789110"/>
              <a:gd name="connsiteY3324" fmla="*/ 5433451 h 6386516"/>
              <a:gd name="connsiteX3325" fmla="*/ 1632606 w 6789110"/>
              <a:gd name="connsiteY3325" fmla="*/ 5414203 h 6386516"/>
              <a:gd name="connsiteX3326" fmla="*/ 1640304 w 6789110"/>
              <a:gd name="connsiteY3326" fmla="*/ 5404579 h 6386516"/>
              <a:gd name="connsiteX3327" fmla="*/ 1634529 w 6789110"/>
              <a:gd name="connsiteY3327" fmla="*/ 5391106 h 6386516"/>
              <a:gd name="connsiteX3328" fmla="*/ 1632606 w 6789110"/>
              <a:gd name="connsiteY3328" fmla="*/ 5393030 h 6386516"/>
              <a:gd name="connsiteX3329" fmla="*/ 1630680 w 6789110"/>
              <a:gd name="connsiteY3329" fmla="*/ 5387256 h 6386516"/>
              <a:gd name="connsiteX3330" fmla="*/ 1626830 w 6789110"/>
              <a:gd name="connsiteY3330" fmla="*/ 5377632 h 6386516"/>
              <a:gd name="connsiteX3331" fmla="*/ 1603733 w 6789110"/>
              <a:gd name="connsiteY3331" fmla="*/ 5389181 h 6386516"/>
              <a:gd name="connsiteX3332" fmla="*/ 1617206 w 6789110"/>
              <a:gd name="connsiteY3332" fmla="*/ 5362234 h 6386516"/>
              <a:gd name="connsiteX3333" fmla="*/ 1613357 w 6789110"/>
              <a:gd name="connsiteY3333" fmla="*/ 5356459 h 6386516"/>
              <a:gd name="connsiteX3334" fmla="*/ 1597959 w 6789110"/>
              <a:gd name="connsiteY3334" fmla="*/ 5346835 h 6386516"/>
              <a:gd name="connsiteX3335" fmla="*/ 1597959 w 6789110"/>
              <a:gd name="connsiteY3335" fmla="*/ 5354534 h 6386516"/>
              <a:gd name="connsiteX3336" fmla="*/ 1579263 w 6789110"/>
              <a:gd name="connsiteY3336" fmla="*/ 5361133 h 6386516"/>
              <a:gd name="connsiteX3337" fmla="*/ 1590261 w 6789110"/>
              <a:gd name="connsiteY3337" fmla="*/ 5358383 h 6386516"/>
              <a:gd name="connsiteX3338" fmla="*/ 1588336 w 6789110"/>
              <a:gd name="connsiteY3338" fmla="*/ 5371858 h 6386516"/>
              <a:gd name="connsiteX3339" fmla="*/ 1553689 w 6789110"/>
              <a:gd name="connsiteY3339" fmla="*/ 5402654 h 6386516"/>
              <a:gd name="connsiteX3340" fmla="*/ 1542140 w 6789110"/>
              <a:gd name="connsiteY3340" fmla="*/ 5404579 h 6386516"/>
              <a:gd name="connsiteX3341" fmla="*/ 1544065 w 6789110"/>
              <a:gd name="connsiteY3341" fmla="*/ 5369933 h 6386516"/>
              <a:gd name="connsiteX3342" fmla="*/ 1567658 w 6789110"/>
              <a:gd name="connsiteY3342" fmla="*/ 5364034 h 6386516"/>
              <a:gd name="connsiteX3343" fmla="*/ 1590259 w 6789110"/>
              <a:gd name="connsiteY3343" fmla="*/ 5344910 h 6386516"/>
              <a:gd name="connsiteX3344" fmla="*/ 1567162 w 6789110"/>
              <a:gd name="connsiteY3344" fmla="*/ 5341061 h 6386516"/>
              <a:gd name="connsiteX3345" fmla="*/ 1557539 w 6789110"/>
              <a:gd name="connsiteY3345" fmla="*/ 5350685 h 6386516"/>
              <a:gd name="connsiteX3346" fmla="*/ 1561388 w 6789110"/>
              <a:gd name="connsiteY3346" fmla="*/ 5341061 h 6386516"/>
              <a:gd name="connsiteX3347" fmla="*/ 1538290 w 6789110"/>
              <a:gd name="connsiteY3347" fmla="*/ 5341061 h 6386516"/>
              <a:gd name="connsiteX3348" fmla="*/ 1540697 w 6789110"/>
              <a:gd name="connsiteY3348" fmla="*/ 5357663 h 6386516"/>
              <a:gd name="connsiteX3349" fmla="*/ 1535284 w 6789110"/>
              <a:gd name="connsiteY3349" fmla="*/ 5368278 h 6386516"/>
              <a:gd name="connsiteX3350" fmla="*/ 1528666 w 6789110"/>
              <a:gd name="connsiteY3350" fmla="*/ 5369933 h 6386516"/>
              <a:gd name="connsiteX3351" fmla="*/ 1519042 w 6789110"/>
              <a:gd name="connsiteY3351" fmla="*/ 5344910 h 6386516"/>
              <a:gd name="connsiteX3352" fmla="*/ 1494020 w 6789110"/>
              <a:gd name="connsiteY3352" fmla="*/ 5348760 h 6386516"/>
              <a:gd name="connsiteX3353" fmla="*/ 1492095 w 6789110"/>
              <a:gd name="connsiteY3353" fmla="*/ 5352610 h 6386516"/>
              <a:gd name="connsiteX3354" fmla="*/ 1490170 w 6789110"/>
              <a:gd name="connsiteY3354" fmla="*/ 5348760 h 6386516"/>
              <a:gd name="connsiteX3355" fmla="*/ 1482471 w 6789110"/>
              <a:gd name="connsiteY3355" fmla="*/ 5350685 h 6386516"/>
              <a:gd name="connsiteX3356" fmla="*/ 1484396 w 6789110"/>
              <a:gd name="connsiteY3356" fmla="*/ 5362234 h 6386516"/>
              <a:gd name="connsiteX3357" fmla="*/ 1482471 w 6789110"/>
              <a:gd name="connsiteY3357" fmla="*/ 5364158 h 6386516"/>
              <a:gd name="connsiteX3358" fmla="*/ 1480546 w 6789110"/>
              <a:gd name="connsiteY3358" fmla="*/ 5364158 h 6386516"/>
              <a:gd name="connsiteX3359" fmla="*/ 1478622 w 6789110"/>
              <a:gd name="connsiteY3359" fmla="*/ 5358384 h 6386516"/>
              <a:gd name="connsiteX3360" fmla="*/ 1478622 w 6789110"/>
              <a:gd name="connsiteY3360" fmla="*/ 5350685 h 6386516"/>
              <a:gd name="connsiteX3361" fmla="*/ 1468998 w 6789110"/>
              <a:gd name="connsiteY3361" fmla="*/ 5352610 h 6386516"/>
              <a:gd name="connsiteX3362" fmla="*/ 1467073 w 6789110"/>
              <a:gd name="connsiteY3362" fmla="*/ 5317963 h 6386516"/>
              <a:gd name="connsiteX3363" fmla="*/ 1463223 w 6789110"/>
              <a:gd name="connsiteY3363" fmla="*/ 5312189 h 6386516"/>
              <a:gd name="connsiteX3364" fmla="*/ 1470923 w 6789110"/>
              <a:gd name="connsiteY3364" fmla="*/ 5310264 h 6386516"/>
              <a:gd name="connsiteX3365" fmla="*/ 1499794 w 6789110"/>
              <a:gd name="connsiteY3365" fmla="*/ 5264070 h 6386516"/>
              <a:gd name="connsiteX3366" fmla="*/ 1497870 w 6789110"/>
              <a:gd name="connsiteY3366" fmla="*/ 5260220 h 6386516"/>
              <a:gd name="connsiteX3367" fmla="*/ 1494020 w 6789110"/>
              <a:gd name="connsiteY3367" fmla="*/ 5240972 h 6386516"/>
              <a:gd name="connsiteX3368" fmla="*/ 1490170 w 6789110"/>
              <a:gd name="connsiteY3368" fmla="*/ 5215950 h 6386516"/>
              <a:gd name="connsiteX3369" fmla="*/ 1488246 w 6789110"/>
              <a:gd name="connsiteY3369" fmla="*/ 5214025 h 6386516"/>
              <a:gd name="connsiteX3370" fmla="*/ 1482471 w 6789110"/>
              <a:gd name="connsiteY3370" fmla="*/ 5227499 h 6386516"/>
              <a:gd name="connsiteX3371" fmla="*/ 1474772 w 6789110"/>
              <a:gd name="connsiteY3371" fmla="*/ 5208251 h 6386516"/>
              <a:gd name="connsiteX3372" fmla="*/ 1467073 w 6789110"/>
              <a:gd name="connsiteY3372" fmla="*/ 5204401 h 6386516"/>
              <a:gd name="connsiteX3373" fmla="*/ 1465148 w 6789110"/>
              <a:gd name="connsiteY3373" fmla="*/ 5206326 h 6386516"/>
              <a:gd name="connsiteX3374" fmla="*/ 1467073 w 6789110"/>
              <a:gd name="connsiteY3374" fmla="*/ 5221724 h 6386516"/>
              <a:gd name="connsiteX3375" fmla="*/ 1474772 w 6789110"/>
              <a:gd name="connsiteY3375" fmla="*/ 5252521 h 6386516"/>
              <a:gd name="connsiteX3376" fmla="*/ 1486321 w 6789110"/>
              <a:gd name="connsiteY3376" fmla="*/ 5275618 h 6386516"/>
              <a:gd name="connsiteX3377" fmla="*/ 1484396 w 6789110"/>
              <a:gd name="connsiteY3377" fmla="*/ 5275618 h 6386516"/>
              <a:gd name="connsiteX3378" fmla="*/ 1457449 w 6789110"/>
              <a:gd name="connsiteY3378" fmla="*/ 5277543 h 6386516"/>
              <a:gd name="connsiteX3379" fmla="*/ 1455524 w 6789110"/>
              <a:gd name="connsiteY3379" fmla="*/ 5277543 h 6386516"/>
              <a:gd name="connsiteX3380" fmla="*/ 1455524 w 6789110"/>
              <a:gd name="connsiteY3380" fmla="*/ 5269844 h 6386516"/>
              <a:gd name="connsiteX3381" fmla="*/ 1447825 w 6789110"/>
              <a:gd name="connsiteY3381" fmla="*/ 5273694 h 6386516"/>
              <a:gd name="connsiteX3382" fmla="*/ 1449750 w 6789110"/>
              <a:gd name="connsiteY3382" fmla="*/ 5258295 h 6386516"/>
              <a:gd name="connsiteX3383" fmla="*/ 1443976 w 6789110"/>
              <a:gd name="connsiteY3383" fmla="*/ 5262145 h 6386516"/>
              <a:gd name="connsiteX3384" fmla="*/ 1440126 w 6789110"/>
              <a:gd name="connsiteY3384" fmla="*/ 5252521 h 6386516"/>
              <a:gd name="connsiteX3385" fmla="*/ 1455524 w 6789110"/>
              <a:gd name="connsiteY3385" fmla="*/ 5219799 h 6386516"/>
              <a:gd name="connsiteX3386" fmla="*/ 1455524 w 6789110"/>
              <a:gd name="connsiteY3386" fmla="*/ 5217875 h 6386516"/>
              <a:gd name="connsiteX3387" fmla="*/ 1436276 w 6789110"/>
              <a:gd name="connsiteY3387" fmla="*/ 5244822 h 6386516"/>
              <a:gd name="connsiteX3388" fmla="*/ 1415105 w 6789110"/>
              <a:gd name="connsiteY3388" fmla="*/ 5244365 h 6386516"/>
              <a:gd name="connsiteX3389" fmla="*/ 1415105 w 6789110"/>
              <a:gd name="connsiteY3389" fmla="*/ 5264069 h 6386516"/>
              <a:gd name="connsiteX3390" fmla="*/ 1401630 w 6789110"/>
              <a:gd name="connsiteY3390" fmla="*/ 5248670 h 6386516"/>
              <a:gd name="connsiteX3391" fmla="*/ 1403556 w 6789110"/>
              <a:gd name="connsiteY3391" fmla="*/ 5265994 h 6386516"/>
              <a:gd name="connsiteX3392" fmla="*/ 1386232 w 6789110"/>
              <a:gd name="connsiteY3392" fmla="*/ 5248670 h 6386516"/>
              <a:gd name="connsiteX3393" fmla="*/ 1403556 w 6789110"/>
              <a:gd name="connsiteY3393" fmla="*/ 5244821 h 6386516"/>
              <a:gd name="connsiteX3394" fmla="*/ 1407299 w 6789110"/>
              <a:gd name="connsiteY3394" fmla="*/ 5244197 h 6386516"/>
              <a:gd name="connsiteX3395" fmla="*/ 1402833 w 6789110"/>
              <a:gd name="connsiteY3395" fmla="*/ 5244100 h 6386516"/>
              <a:gd name="connsiteX3396" fmla="*/ 1376608 w 6789110"/>
              <a:gd name="connsiteY3396" fmla="*/ 5227499 h 6386516"/>
              <a:gd name="connsiteX3397" fmla="*/ 1384307 w 6789110"/>
              <a:gd name="connsiteY3397" fmla="*/ 5198627 h 6386516"/>
              <a:gd name="connsiteX3398" fmla="*/ 1380458 w 6789110"/>
              <a:gd name="connsiteY3398" fmla="*/ 5179379 h 6386516"/>
              <a:gd name="connsiteX3399" fmla="*/ 1384307 w 6789110"/>
              <a:gd name="connsiteY3399" fmla="*/ 5175529 h 6386516"/>
              <a:gd name="connsiteX3400" fmla="*/ 1382382 w 6789110"/>
              <a:gd name="connsiteY3400" fmla="*/ 5163980 h 6386516"/>
              <a:gd name="connsiteX3401" fmla="*/ 1370834 w 6789110"/>
              <a:gd name="connsiteY3401" fmla="*/ 5158206 h 6386516"/>
              <a:gd name="connsiteX3402" fmla="*/ 1353511 w 6789110"/>
              <a:gd name="connsiteY3402" fmla="*/ 5146657 h 6386516"/>
              <a:gd name="connsiteX3403" fmla="*/ 1343887 w 6789110"/>
              <a:gd name="connsiteY3403" fmla="*/ 5142808 h 6386516"/>
              <a:gd name="connsiteX3404" fmla="*/ 1345811 w 6789110"/>
              <a:gd name="connsiteY3404" fmla="*/ 5140883 h 6386516"/>
              <a:gd name="connsiteX3405" fmla="*/ 1280369 w 6789110"/>
              <a:gd name="connsiteY3405" fmla="*/ 5092764 h 6386516"/>
              <a:gd name="connsiteX3406" fmla="*/ 1255346 w 6789110"/>
              <a:gd name="connsiteY3406" fmla="*/ 5150507 h 6386516"/>
              <a:gd name="connsiteX3407" fmla="*/ 1253422 w 6789110"/>
              <a:gd name="connsiteY3407" fmla="*/ 5075440 h 6386516"/>
              <a:gd name="connsiteX3408" fmla="*/ 1255346 w 6789110"/>
              <a:gd name="connsiteY3408" fmla="*/ 5073516 h 6386516"/>
              <a:gd name="connsiteX3409" fmla="*/ 1193753 w 6789110"/>
              <a:gd name="connsiteY3409" fmla="*/ 5011922 h 6386516"/>
              <a:gd name="connsiteX3410" fmla="*/ 1078266 w 6789110"/>
              <a:gd name="connsiteY3410" fmla="*/ 4832917 h 6386516"/>
              <a:gd name="connsiteX3411" fmla="*/ 993575 w 6789110"/>
              <a:gd name="connsiteY3411" fmla="*/ 4690483 h 6386516"/>
              <a:gd name="connsiteX3412" fmla="*/ 1155257 w 6789110"/>
              <a:gd name="connsiteY3412" fmla="*/ 4596168 h 6386516"/>
              <a:gd name="connsiteX3413" fmla="*/ 1309240 w 6789110"/>
              <a:gd name="connsiteY3413" fmla="*/ 4574996 h 6386516"/>
              <a:gd name="connsiteX3414" fmla="*/ 1205302 w 6789110"/>
              <a:gd name="connsiteY3414" fmla="*/ 4636589 h 6386516"/>
              <a:gd name="connsiteX3415" fmla="*/ 1184129 w 6789110"/>
              <a:gd name="connsiteY3415" fmla="*/ 4700107 h 6386516"/>
              <a:gd name="connsiteX3416" fmla="*/ 1291917 w 6789110"/>
              <a:gd name="connsiteY3416" fmla="*/ 4711655 h 6386516"/>
              <a:gd name="connsiteX3417" fmla="*/ 1334263 w 6789110"/>
              <a:gd name="connsiteY3417" fmla="*/ 4476831 h 6386516"/>
              <a:gd name="connsiteX3418" fmla="*/ 1297692 w 6789110"/>
              <a:gd name="connsiteY3418" fmla="*/ 4369043 h 6386516"/>
              <a:gd name="connsiteX3419" fmla="*/ 1313090 w 6789110"/>
              <a:gd name="connsiteY3419" fmla="*/ 4380592 h 6386516"/>
              <a:gd name="connsiteX3420" fmla="*/ 1313090 w 6789110"/>
              <a:gd name="connsiteY3420" fmla="*/ 4372893 h 6386516"/>
              <a:gd name="connsiteX3421" fmla="*/ 1340037 w 6789110"/>
              <a:gd name="connsiteY3421" fmla="*/ 4195812 h 6386516"/>
              <a:gd name="connsiteX3422" fmla="*/ 1334263 w 6789110"/>
              <a:gd name="connsiteY3422" fmla="*/ 4197737 h 6386516"/>
              <a:gd name="connsiteX3423" fmla="*/ 1336187 w 6789110"/>
              <a:gd name="connsiteY3423" fmla="*/ 4159241 h 6386516"/>
              <a:gd name="connsiteX3424" fmla="*/ 1311165 w 6789110"/>
              <a:gd name="connsiteY3424" fmla="*/ 4234308 h 6386516"/>
              <a:gd name="connsiteX3425" fmla="*/ 1313090 w 6789110"/>
              <a:gd name="connsiteY3425" fmla="*/ 4172715 h 6386516"/>
              <a:gd name="connsiteX3426" fmla="*/ 1234174 w 6789110"/>
              <a:gd name="connsiteY3426" fmla="*/ 4207361 h 6386516"/>
              <a:gd name="connsiteX3427" fmla="*/ 837667 w 6789110"/>
              <a:gd name="connsiteY3427" fmla="*/ 4320924 h 6386516"/>
              <a:gd name="connsiteX3428" fmla="*/ 793397 w 6789110"/>
              <a:gd name="connsiteY3428" fmla="*/ 4268954 h 6386516"/>
              <a:gd name="connsiteX3429" fmla="*/ 752977 w 6789110"/>
              <a:gd name="connsiteY3429" fmla="*/ 4178489 h 6386516"/>
              <a:gd name="connsiteX3430" fmla="*/ 762601 w 6789110"/>
              <a:gd name="connsiteY3430" fmla="*/ 4099573 h 6386516"/>
              <a:gd name="connsiteX3431" fmla="*/ 616317 w 6789110"/>
              <a:gd name="connsiteY3431" fmla="*/ 4036054 h 6386516"/>
              <a:gd name="connsiteX3432" fmla="*/ 1003199 w 6789110"/>
              <a:gd name="connsiteY3432" fmla="*/ 3266139 h 6386516"/>
              <a:gd name="connsiteX3433" fmla="*/ 3347590 w 6789110"/>
              <a:gd name="connsiteY3433" fmla="*/ 3264214 h 6386516"/>
              <a:gd name="connsiteX3434" fmla="*/ 3391861 w 6789110"/>
              <a:gd name="connsiteY3434" fmla="*/ 3318109 h 6386516"/>
              <a:gd name="connsiteX3435" fmla="*/ 3347590 w 6789110"/>
              <a:gd name="connsiteY3435" fmla="*/ 3264214 h 6386516"/>
              <a:gd name="connsiteX3436" fmla="*/ 3239802 w 6789110"/>
              <a:gd name="connsiteY3436" fmla="*/ 3260364 h 6386516"/>
              <a:gd name="connsiteX3437" fmla="*/ 3257125 w 6789110"/>
              <a:gd name="connsiteY3437" fmla="*/ 3295011 h 6386516"/>
              <a:gd name="connsiteX3438" fmla="*/ 3239802 w 6789110"/>
              <a:gd name="connsiteY3438" fmla="*/ 3260364 h 6386516"/>
              <a:gd name="connsiteX3439" fmla="*/ 3203233 w 6789110"/>
              <a:gd name="connsiteY3439" fmla="*/ 3235342 h 6386516"/>
              <a:gd name="connsiteX3440" fmla="*/ 2872168 w 6789110"/>
              <a:gd name="connsiteY3440" fmla="*/ 3583729 h 6386516"/>
              <a:gd name="connsiteX3441" fmla="*/ 3191684 w 6789110"/>
              <a:gd name="connsiteY3441" fmla="*/ 3314258 h 6386516"/>
              <a:gd name="connsiteX3442" fmla="*/ 3137791 w 6789110"/>
              <a:gd name="connsiteY3442" fmla="*/ 3418197 h 6386516"/>
              <a:gd name="connsiteX3443" fmla="*/ 2931837 w 6789110"/>
              <a:gd name="connsiteY3443" fmla="*/ 3604901 h 6386516"/>
              <a:gd name="connsiteX3444" fmla="*/ 3118542 w 6789110"/>
              <a:gd name="connsiteY3444" fmla="*/ 3462467 h 6386516"/>
              <a:gd name="connsiteX3445" fmla="*/ 2918364 w 6789110"/>
              <a:gd name="connsiteY3445" fmla="*/ 3624149 h 6386516"/>
              <a:gd name="connsiteX3446" fmla="*/ 2854845 w 6789110"/>
              <a:gd name="connsiteY3446" fmla="*/ 3558706 h 6386516"/>
              <a:gd name="connsiteX3447" fmla="*/ 3203233 w 6789110"/>
              <a:gd name="connsiteY3447" fmla="*/ 3235342 h 6386516"/>
              <a:gd name="connsiteX3448" fmla="*/ 2027186 w 6789110"/>
              <a:gd name="connsiteY3448" fmla="*/ 3204545 h 6386516"/>
              <a:gd name="connsiteX3449" fmla="*/ 2011787 w 6789110"/>
              <a:gd name="connsiteY3449" fmla="*/ 3239191 h 6386516"/>
              <a:gd name="connsiteX3450" fmla="*/ 2065681 w 6789110"/>
              <a:gd name="connsiteY3450" fmla="*/ 3219943 h 6386516"/>
              <a:gd name="connsiteX3451" fmla="*/ 2056058 w 6789110"/>
              <a:gd name="connsiteY3451" fmla="*/ 3235341 h 6386516"/>
              <a:gd name="connsiteX3452" fmla="*/ 2094554 w 6789110"/>
              <a:gd name="connsiteY3452" fmla="*/ 3229567 h 6386516"/>
              <a:gd name="connsiteX3453" fmla="*/ 1973292 w 6789110"/>
              <a:gd name="connsiteY3453" fmla="*/ 3289235 h 6386516"/>
              <a:gd name="connsiteX3454" fmla="*/ 1961743 w 6789110"/>
              <a:gd name="connsiteY3454" fmla="*/ 3256514 h 6386516"/>
              <a:gd name="connsiteX3455" fmla="*/ 2027186 w 6789110"/>
              <a:gd name="connsiteY3455" fmla="*/ 3204545 h 6386516"/>
              <a:gd name="connsiteX3456" fmla="*/ 3287922 w 6789110"/>
              <a:gd name="connsiteY3456" fmla="*/ 3202622 h 6386516"/>
              <a:gd name="connsiteX3457" fmla="*/ 3305247 w 6789110"/>
              <a:gd name="connsiteY3457" fmla="*/ 3206471 h 6386516"/>
              <a:gd name="connsiteX3458" fmla="*/ 3309096 w 6789110"/>
              <a:gd name="connsiteY3458" fmla="*/ 3223795 h 6386516"/>
              <a:gd name="connsiteX3459" fmla="*/ 3287922 w 6789110"/>
              <a:gd name="connsiteY3459" fmla="*/ 3202622 h 6386516"/>
              <a:gd name="connsiteX3460" fmla="*/ 1888602 w 6789110"/>
              <a:gd name="connsiteY3460" fmla="*/ 3202621 h 6386516"/>
              <a:gd name="connsiteX3461" fmla="*/ 1913625 w 6789110"/>
              <a:gd name="connsiteY3461" fmla="*/ 3241118 h 6386516"/>
              <a:gd name="connsiteX3462" fmla="*/ 1850106 w 6789110"/>
              <a:gd name="connsiteY3462" fmla="*/ 3218020 h 6386516"/>
              <a:gd name="connsiteX3463" fmla="*/ 1888602 w 6789110"/>
              <a:gd name="connsiteY3463" fmla="*/ 3202621 h 6386516"/>
              <a:gd name="connsiteX3464" fmla="*/ 2158073 w 6789110"/>
              <a:gd name="connsiteY3464" fmla="*/ 3198771 h 6386516"/>
              <a:gd name="connsiteX3465" fmla="*/ 2152298 w 6789110"/>
              <a:gd name="connsiteY3465" fmla="*/ 3210319 h 6386516"/>
              <a:gd name="connsiteX3466" fmla="*/ 2173470 w 6789110"/>
              <a:gd name="connsiteY3466" fmla="*/ 3206470 h 6386516"/>
              <a:gd name="connsiteX3467" fmla="*/ 2152298 w 6789110"/>
              <a:gd name="connsiteY3467" fmla="*/ 3225718 h 6386516"/>
              <a:gd name="connsiteX3468" fmla="*/ 2202342 w 6789110"/>
              <a:gd name="connsiteY3468" fmla="*/ 3223793 h 6386516"/>
              <a:gd name="connsiteX3469" fmla="*/ 2179245 w 6789110"/>
              <a:gd name="connsiteY3469" fmla="*/ 3227643 h 6386516"/>
              <a:gd name="connsiteX3470" fmla="*/ 2054132 w 6789110"/>
              <a:gd name="connsiteY3470" fmla="*/ 3285386 h 6386516"/>
              <a:gd name="connsiteX3471" fmla="*/ 2057983 w 6789110"/>
              <a:gd name="connsiteY3471" fmla="*/ 3295010 h 6386516"/>
              <a:gd name="connsiteX3472" fmla="*/ 1994464 w 6789110"/>
              <a:gd name="connsiteY3472" fmla="*/ 3331581 h 6386516"/>
              <a:gd name="connsiteX3473" fmla="*/ 2077230 w 6789110"/>
              <a:gd name="connsiteY3473" fmla="*/ 3320033 h 6386516"/>
              <a:gd name="connsiteX3474" fmla="*/ 2073380 w 6789110"/>
              <a:gd name="connsiteY3474" fmla="*/ 3335431 h 6386516"/>
              <a:gd name="connsiteX3475" fmla="*/ 2100328 w 6789110"/>
              <a:gd name="connsiteY3475" fmla="*/ 3335431 h 6386516"/>
              <a:gd name="connsiteX3476" fmla="*/ 2057983 w 6789110"/>
              <a:gd name="connsiteY3476" fmla="*/ 3358528 h 6386516"/>
              <a:gd name="connsiteX3477" fmla="*/ 2096478 w 6789110"/>
              <a:gd name="connsiteY3477" fmla="*/ 3385475 h 6386516"/>
              <a:gd name="connsiteX3478" fmla="*/ 1946344 w 6789110"/>
              <a:gd name="connsiteY3478" fmla="*/ 3433595 h 6386516"/>
              <a:gd name="connsiteX3479" fmla="*/ 2004088 w 6789110"/>
              <a:gd name="connsiteY3479" fmla="*/ 3447068 h 6386516"/>
              <a:gd name="connsiteX3480" fmla="*/ 1875127 w 6789110"/>
              <a:gd name="connsiteY3480" fmla="*/ 3462467 h 6386516"/>
              <a:gd name="connsiteX3481" fmla="*/ 1836631 w 6789110"/>
              <a:gd name="connsiteY3481" fmla="*/ 3408573 h 6386516"/>
              <a:gd name="connsiteX3482" fmla="*/ 1952119 w 6789110"/>
              <a:gd name="connsiteY3482" fmla="*/ 3352754 h 6386516"/>
              <a:gd name="connsiteX3483" fmla="*/ 1961743 w 6789110"/>
              <a:gd name="connsiteY3483" fmla="*/ 3337356 h 6386516"/>
              <a:gd name="connsiteX3484" fmla="*/ 2009862 w 6789110"/>
              <a:gd name="connsiteY3484" fmla="*/ 3310409 h 6386516"/>
              <a:gd name="connsiteX3485" fmla="*/ 2023336 w 6789110"/>
              <a:gd name="connsiteY3485" fmla="*/ 3289236 h 6386516"/>
              <a:gd name="connsiteX3486" fmla="*/ 2121501 w 6789110"/>
              <a:gd name="connsiteY3486" fmla="*/ 3218019 h 6386516"/>
              <a:gd name="connsiteX3487" fmla="*/ 2129200 w 6789110"/>
              <a:gd name="connsiteY3487" fmla="*/ 3225718 h 6386516"/>
              <a:gd name="connsiteX3488" fmla="*/ 2158073 w 6789110"/>
              <a:gd name="connsiteY3488" fmla="*/ 3198771 h 6386516"/>
              <a:gd name="connsiteX3489" fmla="*/ 3241727 w 6789110"/>
              <a:gd name="connsiteY3489" fmla="*/ 3191080 h 6386516"/>
              <a:gd name="connsiteX3490" fmla="*/ 3430356 w 6789110"/>
              <a:gd name="connsiteY3490" fmla="*/ 3427822 h 6386516"/>
              <a:gd name="connsiteX3491" fmla="*/ 3422657 w 6789110"/>
              <a:gd name="connsiteY3491" fmla="*/ 3404724 h 6386516"/>
              <a:gd name="connsiteX3492" fmla="*/ 3520821 w 6789110"/>
              <a:gd name="connsiteY3492" fmla="*/ 3547159 h 6386516"/>
              <a:gd name="connsiteX3493" fmla="*/ 3478475 w 6789110"/>
              <a:gd name="connsiteY3493" fmla="*/ 3524061 h 6386516"/>
              <a:gd name="connsiteX3494" fmla="*/ 3239802 w 6789110"/>
              <a:gd name="connsiteY3494" fmla="*/ 3225718 h 6386516"/>
              <a:gd name="connsiteX3495" fmla="*/ 3241727 w 6789110"/>
              <a:gd name="connsiteY3495" fmla="*/ 3191080 h 6386516"/>
              <a:gd name="connsiteX3496" fmla="*/ 5316648 w 6789110"/>
              <a:gd name="connsiteY3496" fmla="*/ 3191079 h 6386516"/>
              <a:gd name="connsiteX3497" fmla="*/ 5320498 w 6789110"/>
              <a:gd name="connsiteY3497" fmla="*/ 3204546 h 6386516"/>
              <a:gd name="connsiteX3498" fmla="*/ 5314723 w 6789110"/>
              <a:gd name="connsiteY3498" fmla="*/ 3202621 h 6386516"/>
              <a:gd name="connsiteX3499" fmla="*/ 5316648 w 6789110"/>
              <a:gd name="connsiteY3499" fmla="*/ 3191079 h 6386516"/>
              <a:gd name="connsiteX3500" fmla="*/ 4028965 w 6789110"/>
              <a:gd name="connsiteY3500" fmla="*/ 3183380 h 6386516"/>
              <a:gd name="connsiteX3501" fmla="*/ 4048214 w 6789110"/>
              <a:gd name="connsiteY3501" fmla="*/ 3231494 h 6386516"/>
              <a:gd name="connsiteX3502" fmla="*/ 4028965 w 6789110"/>
              <a:gd name="connsiteY3502" fmla="*/ 3183380 h 6386516"/>
              <a:gd name="connsiteX3503" fmla="*/ 5029373 w 6789110"/>
              <a:gd name="connsiteY3503" fmla="*/ 3173995 h 6386516"/>
              <a:gd name="connsiteX3504" fmla="*/ 5062576 w 6789110"/>
              <a:gd name="connsiteY3504" fmla="*/ 3181455 h 6386516"/>
              <a:gd name="connsiteX3505" fmla="*/ 5231957 w 6789110"/>
              <a:gd name="connsiteY3505" fmla="*/ 3239191 h 6386516"/>
              <a:gd name="connsiteX3506" fmla="*/ 5237731 w 6789110"/>
              <a:gd name="connsiteY3506" fmla="*/ 3258439 h 6386516"/>
              <a:gd name="connsiteX3507" fmla="*/ 5020230 w 6789110"/>
              <a:gd name="connsiteY3507" fmla="*/ 3194922 h 6386516"/>
              <a:gd name="connsiteX3508" fmla="*/ 5004832 w 6789110"/>
              <a:gd name="connsiteY3508" fmla="*/ 3179530 h 6386516"/>
              <a:gd name="connsiteX3509" fmla="*/ 5029373 w 6789110"/>
              <a:gd name="connsiteY3509" fmla="*/ 3173995 h 6386516"/>
              <a:gd name="connsiteX3510" fmla="*/ 3199383 w 6789110"/>
              <a:gd name="connsiteY3510" fmla="*/ 3173755 h 6386516"/>
              <a:gd name="connsiteX3511" fmla="*/ 3201308 w 6789110"/>
              <a:gd name="connsiteY3511" fmla="*/ 3204546 h 6386516"/>
              <a:gd name="connsiteX3512" fmla="*/ 2854845 w 6789110"/>
              <a:gd name="connsiteY3512" fmla="*/ 3541385 h 6386516"/>
              <a:gd name="connsiteX3513" fmla="*/ 2999205 w 6789110"/>
              <a:gd name="connsiteY3513" fmla="*/ 3393176 h 6386516"/>
              <a:gd name="connsiteX3514" fmla="*/ 3187835 w 6789110"/>
              <a:gd name="connsiteY3514" fmla="*/ 3181455 h 6386516"/>
              <a:gd name="connsiteX3515" fmla="*/ 3193609 w 6789110"/>
              <a:gd name="connsiteY3515" fmla="*/ 3177605 h 6386516"/>
              <a:gd name="connsiteX3516" fmla="*/ 3199383 w 6789110"/>
              <a:gd name="connsiteY3516" fmla="*/ 3173755 h 6386516"/>
              <a:gd name="connsiteX3517" fmla="*/ 1218776 w 6789110"/>
              <a:gd name="connsiteY3517" fmla="*/ 3167975 h 6386516"/>
              <a:gd name="connsiteX3518" fmla="*/ 1147558 w 6789110"/>
              <a:gd name="connsiteY3518" fmla="*/ 3298860 h 6386516"/>
              <a:gd name="connsiteX3519" fmla="*/ 1218776 w 6789110"/>
              <a:gd name="connsiteY3519" fmla="*/ 3167975 h 6386516"/>
              <a:gd name="connsiteX3520" fmla="*/ 3241727 w 6789110"/>
              <a:gd name="connsiteY3520" fmla="*/ 3137182 h 6386516"/>
              <a:gd name="connsiteX3521" fmla="*/ 3257126 w 6789110"/>
              <a:gd name="connsiteY3521" fmla="*/ 3166057 h 6386516"/>
              <a:gd name="connsiteX3522" fmla="*/ 3241727 w 6789110"/>
              <a:gd name="connsiteY3522" fmla="*/ 3137182 h 6386516"/>
              <a:gd name="connsiteX3523" fmla="*/ 4034740 w 6789110"/>
              <a:gd name="connsiteY3523" fmla="*/ 3135255 h 6386516"/>
              <a:gd name="connsiteX3524" fmla="*/ 3988544 w 6789110"/>
              <a:gd name="connsiteY3524" fmla="*/ 3208395 h 6386516"/>
              <a:gd name="connsiteX3525" fmla="*/ 4046288 w 6789110"/>
              <a:gd name="connsiteY3525" fmla="*/ 3254590 h 6386516"/>
              <a:gd name="connsiteX3526" fmla="*/ 4067461 w 6789110"/>
              <a:gd name="connsiteY3526" fmla="*/ 3214169 h 6386516"/>
              <a:gd name="connsiteX3527" fmla="*/ 4048213 w 6789110"/>
              <a:gd name="connsiteY3527" fmla="*/ 3175680 h 6386516"/>
              <a:gd name="connsiteX3528" fmla="*/ 4057837 w 6789110"/>
              <a:gd name="connsiteY3528" fmla="*/ 3169904 h 6386516"/>
              <a:gd name="connsiteX3529" fmla="*/ 4075160 w 6789110"/>
              <a:gd name="connsiteY3529" fmla="*/ 3202621 h 6386516"/>
              <a:gd name="connsiteX3530" fmla="*/ 4077085 w 6789110"/>
              <a:gd name="connsiteY3530" fmla="*/ 3198771 h 6386516"/>
              <a:gd name="connsiteX3531" fmla="*/ 4073235 w 6789110"/>
              <a:gd name="connsiteY3531" fmla="*/ 3175680 h 6386516"/>
              <a:gd name="connsiteX3532" fmla="*/ 4034740 w 6789110"/>
              <a:gd name="connsiteY3532" fmla="*/ 3135255 h 6386516"/>
              <a:gd name="connsiteX3533" fmla="*/ 2042584 w 6789110"/>
              <a:gd name="connsiteY3533" fmla="*/ 3135254 h 6386516"/>
              <a:gd name="connsiteX3534" fmla="*/ 2038734 w 6789110"/>
              <a:gd name="connsiteY3534" fmla="*/ 3156429 h 6386516"/>
              <a:gd name="connsiteX3535" fmla="*/ 2061833 w 6789110"/>
              <a:gd name="connsiteY3535" fmla="*/ 3144878 h 6386516"/>
              <a:gd name="connsiteX3536" fmla="*/ 2036809 w 6789110"/>
              <a:gd name="connsiteY3536" fmla="*/ 3183378 h 6386516"/>
              <a:gd name="connsiteX3537" fmla="*/ 2104178 w 6789110"/>
              <a:gd name="connsiteY3537" fmla="*/ 3175678 h 6386516"/>
              <a:gd name="connsiteX3538" fmla="*/ 1938646 w 6789110"/>
              <a:gd name="connsiteY3538" fmla="*/ 3208395 h 6386516"/>
              <a:gd name="connsiteX3539" fmla="*/ 1940570 w 6789110"/>
              <a:gd name="connsiteY3539" fmla="*/ 3227643 h 6386516"/>
              <a:gd name="connsiteX3540" fmla="*/ 1982916 w 6789110"/>
              <a:gd name="connsiteY3540" fmla="*/ 3223793 h 6386516"/>
              <a:gd name="connsiteX3541" fmla="*/ 1948269 w 6789110"/>
              <a:gd name="connsiteY3541" fmla="*/ 3244966 h 6386516"/>
              <a:gd name="connsiteX3542" fmla="*/ 1932872 w 6789110"/>
              <a:gd name="connsiteY3542" fmla="*/ 3241116 h 6386516"/>
              <a:gd name="connsiteX3543" fmla="*/ 1913623 w 6789110"/>
              <a:gd name="connsiteY3543" fmla="*/ 3198771 h 6386516"/>
              <a:gd name="connsiteX3544" fmla="*/ 1982916 w 6789110"/>
              <a:gd name="connsiteY3544" fmla="*/ 3152578 h 6386516"/>
              <a:gd name="connsiteX3545" fmla="*/ 1957893 w 6789110"/>
              <a:gd name="connsiteY3545" fmla="*/ 3185303 h 6386516"/>
              <a:gd name="connsiteX3546" fmla="*/ 2042584 w 6789110"/>
              <a:gd name="connsiteY3546" fmla="*/ 3135254 h 6386516"/>
              <a:gd name="connsiteX3547" fmla="*/ 1270745 w 6789110"/>
              <a:gd name="connsiteY3547" fmla="*/ 3114081 h 6386516"/>
              <a:gd name="connsiteX3548" fmla="*/ 1157182 w 6789110"/>
              <a:gd name="connsiteY3548" fmla="*/ 3329657 h 6386516"/>
              <a:gd name="connsiteX3549" fmla="*/ 1270745 w 6789110"/>
              <a:gd name="connsiteY3549" fmla="*/ 3114081 h 6386516"/>
              <a:gd name="connsiteX3550" fmla="*/ 5251205 w 6789110"/>
              <a:gd name="connsiteY3550" fmla="*/ 3090988 h 6386516"/>
              <a:gd name="connsiteX3551" fmla="*/ 5370542 w 6789110"/>
              <a:gd name="connsiteY3551" fmla="*/ 3133331 h 6386516"/>
              <a:gd name="connsiteX3552" fmla="*/ 5324347 w 6789110"/>
              <a:gd name="connsiteY3552" fmla="*/ 3125633 h 6386516"/>
              <a:gd name="connsiteX3553" fmla="*/ 5245431 w 6789110"/>
              <a:gd name="connsiteY3553" fmla="*/ 3102536 h 6386516"/>
              <a:gd name="connsiteX3554" fmla="*/ 5251205 w 6789110"/>
              <a:gd name="connsiteY3554" fmla="*/ 3090988 h 6386516"/>
              <a:gd name="connsiteX3555" fmla="*/ 3195533 w 6789110"/>
              <a:gd name="connsiteY3555" fmla="*/ 3079442 h 6386516"/>
              <a:gd name="connsiteX3556" fmla="*/ 3195533 w 6789110"/>
              <a:gd name="connsiteY3556" fmla="*/ 3114082 h 6386516"/>
              <a:gd name="connsiteX3557" fmla="*/ 2962634 w 6789110"/>
              <a:gd name="connsiteY3557" fmla="*/ 3406648 h 6386516"/>
              <a:gd name="connsiteX3558" fmla="*/ 2864469 w 6789110"/>
              <a:gd name="connsiteY3558" fmla="*/ 3466316 h 6386516"/>
              <a:gd name="connsiteX3559" fmla="*/ 3195533 w 6789110"/>
              <a:gd name="connsiteY3559" fmla="*/ 3079442 h 6386516"/>
              <a:gd name="connsiteX3560" fmla="*/ 1742317 w 6789110"/>
              <a:gd name="connsiteY3560" fmla="*/ 3079436 h 6386516"/>
              <a:gd name="connsiteX3561" fmla="*/ 1817384 w 6789110"/>
              <a:gd name="connsiteY3561" fmla="*/ 3160276 h 6386516"/>
              <a:gd name="connsiteX3562" fmla="*/ 1800061 w 6789110"/>
              <a:gd name="connsiteY3562" fmla="*/ 3187224 h 6386516"/>
              <a:gd name="connsiteX3563" fmla="*/ 1736543 w 6789110"/>
              <a:gd name="connsiteY3563" fmla="*/ 3119854 h 6386516"/>
              <a:gd name="connsiteX3564" fmla="*/ 1742317 w 6789110"/>
              <a:gd name="connsiteY3564" fmla="*/ 3079436 h 6386516"/>
              <a:gd name="connsiteX3565" fmla="*/ 3944274 w 6789110"/>
              <a:gd name="connsiteY3565" fmla="*/ 3077516 h 6386516"/>
              <a:gd name="connsiteX3566" fmla="*/ 3961597 w 6789110"/>
              <a:gd name="connsiteY3566" fmla="*/ 3077516 h 6386516"/>
              <a:gd name="connsiteX3567" fmla="*/ 3975071 w 6789110"/>
              <a:gd name="connsiteY3567" fmla="*/ 3114084 h 6386516"/>
              <a:gd name="connsiteX3568" fmla="*/ 3953898 w 6789110"/>
              <a:gd name="connsiteY3568" fmla="*/ 3110235 h 6386516"/>
              <a:gd name="connsiteX3569" fmla="*/ 3944274 w 6789110"/>
              <a:gd name="connsiteY3569" fmla="*/ 3077516 h 6386516"/>
              <a:gd name="connsiteX3570" fmla="*/ 3243653 w 6789110"/>
              <a:gd name="connsiteY3570" fmla="*/ 3071743 h 6386516"/>
              <a:gd name="connsiteX3571" fmla="*/ 3243653 w 6789110"/>
              <a:gd name="connsiteY3571" fmla="*/ 3071743 h 6386516"/>
              <a:gd name="connsiteX3572" fmla="*/ 4002018 w 6789110"/>
              <a:gd name="connsiteY3572" fmla="*/ 3064046 h 6386516"/>
              <a:gd name="connsiteX3573" fmla="*/ 3994319 w 6789110"/>
              <a:gd name="connsiteY3573" fmla="*/ 3073669 h 6386516"/>
              <a:gd name="connsiteX3574" fmla="*/ 4002018 w 6789110"/>
              <a:gd name="connsiteY3574" fmla="*/ 3073669 h 6386516"/>
              <a:gd name="connsiteX3575" fmla="*/ 4003943 w 6789110"/>
              <a:gd name="connsiteY3575" fmla="*/ 3081366 h 6386516"/>
              <a:gd name="connsiteX3576" fmla="*/ 4069386 w 6789110"/>
              <a:gd name="connsiteY3576" fmla="*/ 3156432 h 6386516"/>
              <a:gd name="connsiteX3577" fmla="*/ 4071310 w 6789110"/>
              <a:gd name="connsiteY3577" fmla="*/ 3148730 h 6386516"/>
              <a:gd name="connsiteX3578" fmla="*/ 4069386 w 6789110"/>
              <a:gd name="connsiteY3578" fmla="*/ 3139106 h 6386516"/>
              <a:gd name="connsiteX3579" fmla="*/ 4071310 w 6789110"/>
              <a:gd name="connsiteY3579" fmla="*/ 3141030 h 6386516"/>
              <a:gd name="connsiteX3580" fmla="*/ 4071310 w 6789110"/>
              <a:gd name="connsiteY3580" fmla="*/ 3137180 h 6386516"/>
              <a:gd name="connsiteX3581" fmla="*/ 4002018 w 6789110"/>
              <a:gd name="connsiteY3581" fmla="*/ 3064046 h 6386516"/>
              <a:gd name="connsiteX3582" fmla="*/ 3951974 w 6789110"/>
              <a:gd name="connsiteY3582" fmla="*/ 3050573 h 6386516"/>
              <a:gd name="connsiteX3583" fmla="*/ 3923102 w 6789110"/>
              <a:gd name="connsiteY3583" fmla="*/ 3056346 h 6386516"/>
              <a:gd name="connsiteX3584" fmla="*/ 4030890 w 6789110"/>
              <a:gd name="connsiteY3584" fmla="*/ 3133331 h 6386516"/>
              <a:gd name="connsiteX3585" fmla="*/ 4007792 w 6789110"/>
              <a:gd name="connsiteY3585" fmla="*/ 3110236 h 6386516"/>
              <a:gd name="connsiteX3586" fmla="*/ 3990469 w 6789110"/>
              <a:gd name="connsiteY3586" fmla="*/ 3110236 h 6386516"/>
              <a:gd name="connsiteX3587" fmla="*/ 3982770 w 6789110"/>
              <a:gd name="connsiteY3587" fmla="*/ 3083292 h 6386516"/>
              <a:gd name="connsiteX3588" fmla="*/ 3951974 w 6789110"/>
              <a:gd name="connsiteY3588" fmla="*/ 3050573 h 6386516"/>
              <a:gd name="connsiteX3589" fmla="*/ 1755791 w 6789110"/>
              <a:gd name="connsiteY3589" fmla="*/ 3040945 h 6386516"/>
              <a:gd name="connsiteX3590" fmla="*/ 1863579 w 6789110"/>
              <a:gd name="connsiteY3590" fmla="*/ 3112156 h 6386516"/>
              <a:gd name="connsiteX3591" fmla="*/ 1834707 w 6789110"/>
              <a:gd name="connsiteY3591" fmla="*/ 3137179 h 6386516"/>
              <a:gd name="connsiteX3592" fmla="*/ 1776964 w 6789110"/>
              <a:gd name="connsiteY3592" fmla="*/ 3098685 h 6386516"/>
              <a:gd name="connsiteX3593" fmla="*/ 1746167 w 6789110"/>
              <a:gd name="connsiteY3593" fmla="*/ 3065964 h 6386516"/>
              <a:gd name="connsiteX3594" fmla="*/ 1755791 w 6789110"/>
              <a:gd name="connsiteY3594" fmla="*/ 3040945 h 6386516"/>
              <a:gd name="connsiteX3595" fmla="*/ 3178210 w 6789110"/>
              <a:gd name="connsiteY3595" fmla="*/ 3012084 h 6386516"/>
              <a:gd name="connsiteX3596" fmla="*/ 3185909 w 6789110"/>
              <a:gd name="connsiteY3596" fmla="*/ 3039026 h 6386516"/>
              <a:gd name="connsiteX3597" fmla="*/ 2850995 w 6789110"/>
              <a:gd name="connsiteY3597" fmla="*/ 3441294 h 6386516"/>
              <a:gd name="connsiteX3598" fmla="*/ 2924137 w 6789110"/>
              <a:gd name="connsiteY3598" fmla="*/ 3345054 h 6386516"/>
              <a:gd name="connsiteX3599" fmla="*/ 3174360 w 6789110"/>
              <a:gd name="connsiteY3599" fmla="*/ 3014008 h 6386516"/>
              <a:gd name="connsiteX3600" fmla="*/ 3178210 w 6789110"/>
              <a:gd name="connsiteY3600" fmla="*/ 3012084 h 6386516"/>
              <a:gd name="connsiteX3601" fmla="*/ 1549839 w 6789110"/>
              <a:gd name="connsiteY3601" fmla="*/ 3008221 h 6386516"/>
              <a:gd name="connsiteX3602" fmla="*/ 1549839 w 6789110"/>
              <a:gd name="connsiteY3602" fmla="*/ 3012071 h 6386516"/>
              <a:gd name="connsiteX3603" fmla="*/ 1544065 w 6789110"/>
              <a:gd name="connsiteY3603" fmla="*/ 3031319 h 6386516"/>
              <a:gd name="connsiteX3604" fmla="*/ 1549839 w 6789110"/>
              <a:gd name="connsiteY3604" fmla="*/ 3008221 h 6386516"/>
              <a:gd name="connsiteX3605" fmla="*/ 5126093 w 6789110"/>
              <a:gd name="connsiteY3605" fmla="*/ 3000538 h 6386516"/>
              <a:gd name="connsiteX3606" fmla="*/ 5210785 w 6789110"/>
              <a:gd name="connsiteY3606" fmla="*/ 3027479 h 6386516"/>
              <a:gd name="connsiteX3607" fmla="*/ 5505278 w 6789110"/>
              <a:gd name="connsiteY3607" fmla="*/ 3083292 h 6386516"/>
              <a:gd name="connsiteX3608" fmla="*/ 5493729 w 6789110"/>
              <a:gd name="connsiteY3608" fmla="*/ 3098688 h 6386516"/>
              <a:gd name="connsiteX3609" fmla="*/ 5389790 w 6789110"/>
              <a:gd name="connsiteY3609" fmla="*/ 3077516 h 6386516"/>
              <a:gd name="connsiteX3610" fmla="*/ 5199236 w 6789110"/>
              <a:gd name="connsiteY3610" fmla="*/ 3058272 h 6386516"/>
              <a:gd name="connsiteX3611" fmla="*/ 5039478 w 6789110"/>
              <a:gd name="connsiteY3611" fmla="*/ 3015933 h 6386516"/>
              <a:gd name="connsiteX3612" fmla="*/ 5158816 w 6789110"/>
              <a:gd name="connsiteY3612" fmla="*/ 3017857 h 6386516"/>
              <a:gd name="connsiteX3613" fmla="*/ 5126093 w 6789110"/>
              <a:gd name="connsiteY3613" fmla="*/ 3000538 h 6386516"/>
              <a:gd name="connsiteX3614" fmla="*/ 3230178 w 6789110"/>
              <a:gd name="connsiteY3614" fmla="*/ 3000538 h 6386516"/>
              <a:gd name="connsiteX3615" fmla="*/ 3264825 w 6789110"/>
              <a:gd name="connsiteY3615" fmla="*/ 3060197 h 6386516"/>
              <a:gd name="connsiteX3616" fmla="*/ 3230178 w 6789110"/>
              <a:gd name="connsiteY3616" fmla="*/ 3000538 h 6386516"/>
              <a:gd name="connsiteX3617" fmla="*/ 1711521 w 6789110"/>
              <a:gd name="connsiteY3617" fmla="*/ 2987055 h 6386516"/>
              <a:gd name="connsiteX3618" fmla="*/ 1723071 w 6789110"/>
              <a:gd name="connsiteY3618" fmla="*/ 3031323 h 6386516"/>
              <a:gd name="connsiteX3619" fmla="*/ 1701897 w 6789110"/>
              <a:gd name="connsiteY3619" fmla="*/ 2992829 h 6386516"/>
              <a:gd name="connsiteX3620" fmla="*/ 1711521 w 6789110"/>
              <a:gd name="connsiteY3620" fmla="*/ 2987055 h 6386516"/>
              <a:gd name="connsiteX3621" fmla="*/ 1499794 w 6789110"/>
              <a:gd name="connsiteY3621" fmla="*/ 2985119 h 6386516"/>
              <a:gd name="connsiteX3622" fmla="*/ 1494020 w 6789110"/>
              <a:gd name="connsiteY3622" fmla="*/ 2996668 h 6386516"/>
              <a:gd name="connsiteX3623" fmla="*/ 1540214 w 6789110"/>
              <a:gd name="connsiteY3623" fmla="*/ 3050563 h 6386516"/>
              <a:gd name="connsiteX3624" fmla="*/ 1559462 w 6789110"/>
              <a:gd name="connsiteY3624" fmla="*/ 3304635 h 6386516"/>
              <a:gd name="connsiteX3625" fmla="*/ 1534440 w 6789110"/>
              <a:gd name="connsiteY3625" fmla="*/ 3320033 h 6386516"/>
              <a:gd name="connsiteX3626" fmla="*/ 1467073 w 6789110"/>
              <a:gd name="connsiteY3626" fmla="*/ 3283462 h 6386516"/>
              <a:gd name="connsiteX3627" fmla="*/ 1497869 w 6789110"/>
              <a:gd name="connsiteY3627" fmla="*/ 2987044 h 6386516"/>
              <a:gd name="connsiteX3628" fmla="*/ 1499794 w 6789110"/>
              <a:gd name="connsiteY3628" fmla="*/ 2985119 h 6386516"/>
              <a:gd name="connsiteX3629" fmla="*/ 1459374 w 6789110"/>
              <a:gd name="connsiteY3629" fmla="*/ 2973572 h 6386516"/>
              <a:gd name="connsiteX3630" fmla="*/ 1490171 w 6789110"/>
              <a:gd name="connsiteY3630" fmla="*/ 2992820 h 6386516"/>
              <a:gd name="connsiteX3631" fmla="*/ 1497870 w 6789110"/>
              <a:gd name="connsiteY3631" fmla="*/ 2985119 h 6386516"/>
              <a:gd name="connsiteX3632" fmla="*/ 1443976 w 6789110"/>
              <a:gd name="connsiteY3632" fmla="*/ 3289237 h 6386516"/>
              <a:gd name="connsiteX3633" fmla="*/ 1366983 w 6789110"/>
              <a:gd name="connsiteY3633" fmla="*/ 3341206 h 6386516"/>
              <a:gd name="connsiteX3634" fmla="*/ 1289992 w 6789110"/>
              <a:gd name="connsiteY3634" fmla="*/ 3260365 h 6386516"/>
              <a:gd name="connsiteX3635" fmla="*/ 1459374 w 6789110"/>
              <a:gd name="connsiteY3635" fmla="*/ 2973572 h 6386516"/>
              <a:gd name="connsiteX3636" fmla="*/ 1582560 w 6789110"/>
              <a:gd name="connsiteY3636" fmla="*/ 2963950 h 6386516"/>
              <a:gd name="connsiteX3637" fmla="*/ 1630680 w 6789110"/>
              <a:gd name="connsiteY3637" fmla="*/ 3006294 h 6386516"/>
              <a:gd name="connsiteX3638" fmla="*/ 1646079 w 6789110"/>
              <a:gd name="connsiteY3638" fmla="*/ 2988971 h 6386516"/>
              <a:gd name="connsiteX3639" fmla="*/ 1703821 w 6789110"/>
              <a:gd name="connsiteY3639" fmla="*/ 3094833 h 6386516"/>
              <a:gd name="connsiteX3640" fmla="*/ 1665326 w 6789110"/>
              <a:gd name="connsiteY3640" fmla="*/ 3133329 h 6386516"/>
              <a:gd name="connsiteX3641" fmla="*/ 1680724 w 6789110"/>
              <a:gd name="connsiteY3641" fmla="*/ 3198772 h 6386516"/>
              <a:gd name="connsiteX3642" fmla="*/ 1738468 w 6789110"/>
              <a:gd name="connsiteY3642" fmla="*/ 3150652 h 6386516"/>
              <a:gd name="connsiteX3643" fmla="*/ 1746167 w 6789110"/>
              <a:gd name="connsiteY3643" fmla="*/ 3162201 h 6386516"/>
              <a:gd name="connsiteX3644" fmla="*/ 1794286 w 6789110"/>
              <a:gd name="connsiteY3644" fmla="*/ 3194922 h 6386516"/>
              <a:gd name="connsiteX3645" fmla="*/ 1794286 w 6789110"/>
              <a:gd name="connsiteY3645" fmla="*/ 3239192 h 6386516"/>
              <a:gd name="connsiteX3646" fmla="*/ 1842407 w 6789110"/>
              <a:gd name="connsiteY3646" fmla="*/ 3218020 h 6386516"/>
              <a:gd name="connsiteX3647" fmla="*/ 1878978 w 6789110"/>
              <a:gd name="connsiteY3647" fmla="*/ 3256516 h 6386516"/>
              <a:gd name="connsiteX3648" fmla="*/ 1836633 w 6789110"/>
              <a:gd name="connsiteY3648" fmla="*/ 3295011 h 6386516"/>
              <a:gd name="connsiteX3649" fmla="*/ 1661476 w 6789110"/>
              <a:gd name="connsiteY3649" fmla="*/ 3308485 h 6386516"/>
              <a:gd name="connsiteX3650" fmla="*/ 1626830 w 6789110"/>
              <a:gd name="connsiteY3650" fmla="*/ 3233418 h 6386516"/>
              <a:gd name="connsiteX3651" fmla="*/ 1632604 w 6789110"/>
              <a:gd name="connsiteY3651" fmla="*/ 3285387 h 6386516"/>
              <a:gd name="connsiteX3652" fmla="*/ 1563312 w 6789110"/>
              <a:gd name="connsiteY3652" fmla="*/ 3291162 h 6386516"/>
              <a:gd name="connsiteX3653" fmla="*/ 1545989 w 6789110"/>
              <a:gd name="connsiteY3653" fmla="*/ 3081360 h 6386516"/>
              <a:gd name="connsiteX3654" fmla="*/ 1549838 w 6789110"/>
              <a:gd name="connsiteY3654" fmla="*/ 3046715 h 6386516"/>
              <a:gd name="connsiteX3655" fmla="*/ 1553688 w 6789110"/>
              <a:gd name="connsiteY3655" fmla="*/ 3027467 h 6386516"/>
              <a:gd name="connsiteX3656" fmla="*/ 1561387 w 6789110"/>
              <a:gd name="connsiteY3656" fmla="*/ 3037091 h 6386516"/>
              <a:gd name="connsiteX3657" fmla="*/ 1576786 w 6789110"/>
              <a:gd name="connsiteY3657" fmla="*/ 3008219 h 6386516"/>
              <a:gd name="connsiteX3658" fmla="*/ 1578710 w 6789110"/>
              <a:gd name="connsiteY3658" fmla="*/ 3048638 h 6386516"/>
              <a:gd name="connsiteX3659" fmla="*/ 1611432 w 6789110"/>
              <a:gd name="connsiteY3659" fmla="*/ 3017843 h 6386516"/>
              <a:gd name="connsiteX3660" fmla="*/ 1582560 w 6789110"/>
              <a:gd name="connsiteY3660" fmla="*/ 2963950 h 6386516"/>
              <a:gd name="connsiteX3661" fmla="*/ 3580490 w 6789110"/>
              <a:gd name="connsiteY3661" fmla="*/ 2956274 h 6386516"/>
              <a:gd name="connsiteX3662" fmla="*/ 3563167 w 6789110"/>
              <a:gd name="connsiteY3662" fmla="*/ 2965897 h 6386516"/>
              <a:gd name="connsiteX3663" fmla="*/ 3603587 w 6789110"/>
              <a:gd name="connsiteY3663" fmla="*/ 3052498 h 6386516"/>
              <a:gd name="connsiteX3664" fmla="*/ 3609361 w 6789110"/>
              <a:gd name="connsiteY3664" fmla="*/ 3067894 h 6386516"/>
              <a:gd name="connsiteX3665" fmla="*/ 3638233 w 6789110"/>
              <a:gd name="connsiteY3665" fmla="*/ 3179530 h 6386516"/>
              <a:gd name="connsiteX3666" fmla="*/ 3640158 w 6789110"/>
              <a:gd name="connsiteY3666" fmla="*/ 3158356 h 6386516"/>
              <a:gd name="connsiteX3667" fmla="*/ 3649782 w 6789110"/>
              <a:gd name="connsiteY3667" fmla="*/ 3158356 h 6386516"/>
              <a:gd name="connsiteX3668" fmla="*/ 3597813 w 6789110"/>
              <a:gd name="connsiteY3668" fmla="*/ 2994763 h 6386516"/>
              <a:gd name="connsiteX3669" fmla="*/ 3584339 w 6789110"/>
              <a:gd name="connsiteY3669" fmla="*/ 2994763 h 6386516"/>
              <a:gd name="connsiteX3670" fmla="*/ 3582414 w 6789110"/>
              <a:gd name="connsiteY3670" fmla="*/ 2962047 h 6386516"/>
              <a:gd name="connsiteX3671" fmla="*/ 3580490 w 6789110"/>
              <a:gd name="connsiteY3671" fmla="*/ 2956274 h 6386516"/>
              <a:gd name="connsiteX3672" fmla="*/ 3158961 w 6789110"/>
              <a:gd name="connsiteY3672" fmla="*/ 2950501 h 6386516"/>
              <a:gd name="connsiteX3673" fmla="*/ 3168586 w 6789110"/>
              <a:gd name="connsiteY3673" fmla="*/ 2965897 h 6386516"/>
              <a:gd name="connsiteX3674" fmla="*/ 2943385 w 6789110"/>
              <a:gd name="connsiteY3674" fmla="*/ 3298861 h 6386516"/>
              <a:gd name="connsiteX3675" fmla="*/ 3158961 w 6789110"/>
              <a:gd name="connsiteY3675" fmla="*/ 2950501 h 6386516"/>
              <a:gd name="connsiteX3676" fmla="*/ 3501573 w 6789110"/>
              <a:gd name="connsiteY3676" fmla="*/ 2938954 h 6386516"/>
              <a:gd name="connsiteX3677" fmla="*/ 3486175 w 6789110"/>
              <a:gd name="connsiteY3677" fmla="*/ 2946652 h 6386516"/>
              <a:gd name="connsiteX3678" fmla="*/ 3607437 w 6789110"/>
              <a:gd name="connsiteY3678" fmla="*/ 3183380 h 6386516"/>
              <a:gd name="connsiteX3679" fmla="*/ 3501573 w 6789110"/>
              <a:gd name="connsiteY3679" fmla="*/ 2938954 h 6386516"/>
              <a:gd name="connsiteX3680" fmla="*/ 985876 w 6789110"/>
              <a:gd name="connsiteY3680" fmla="*/ 2938925 h 6386516"/>
              <a:gd name="connsiteX3681" fmla="*/ 939681 w 6789110"/>
              <a:gd name="connsiteY3681" fmla="*/ 3065961 h 6386516"/>
              <a:gd name="connsiteX3682" fmla="*/ 985876 w 6789110"/>
              <a:gd name="connsiteY3682" fmla="*/ 2938925 h 6386516"/>
              <a:gd name="connsiteX3683" fmla="*/ 1417029 w 6789110"/>
              <a:gd name="connsiteY3683" fmla="*/ 2921603 h 6386516"/>
              <a:gd name="connsiteX3684" fmla="*/ 1422803 w 6789110"/>
              <a:gd name="connsiteY3684" fmla="*/ 2929301 h 6386516"/>
              <a:gd name="connsiteX3685" fmla="*/ 1417029 w 6789110"/>
              <a:gd name="connsiteY3685" fmla="*/ 2935077 h 6386516"/>
              <a:gd name="connsiteX3686" fmla="*/ 1417029 w 6789110"/>
              <a:gd name="connsiteY3686" fmla="*/ 2921603 h 6386516"/>
              <a:gd name="connsiteX3687" fmla="*/ 3430356 w 6789110"/>
              <a:gd name="connsiteY3687" fmla="*/ 2910088 h 6386516"/>
              <a:gd name="connsiteX3688" fmla="*/ 3416883 w 6789110"/>
              <a:gd name="connsiteY3688" fmla="*/ 2921633 h 6386516"/>
              <a:gd name="connsiteX3689" fmla="*/ 3445754 w 6789110"/>
              <a:gd name="connsiteY3689" fmla="*/ 2963971 h 6386516"/>
              <a:gd name="connsiteX3690" fmla="*/ 3455378 w 6789110"/>
              <a:gd name="connsiteY3690" fmla="*/ 2944728 h 6386516"/>
              <a:gd name="connsiteX3691" fmla="*/ 3430356 w 6789110"/>
              <a:gd name="connsiteY3691" fmla="*/ 2910088 h 6386516"/>
              <a:gd name="connsiteX3692" fmla="*/ 1640304 w 6789110"/>
              <a:gd name="connsiteY3692" fmla="*/ 2900445 h 6386516"/>
              <a:gd name="connsiteX3693" fmla="*/ 1661476 w 6789110"/>
              <a:gd name="connsiteY3693" fmla="*/ 2933164 h 6386516"/>
              <a:gd name="connsiteX3694" fmla="*/ 1730769 w 6789110"/>
              <a:gd name="connsiteY3694" fmla="*/ 3060192 h 6386516"/>
              <a:gd name="connsiteX3695" fmla="*/ 1726920 w 6789110"/>
              <a:gd name="connsiteY3695" fmla="*/ 3073665 h 6386516"/>
              <a:gd name="connsiteX3696" fmla="*/ 1715370 w 6789110"/>
              <a:gd name="connsiteY3696" fmla="*/ 3087137 h 6386516"/>
              <a:gd name="connsiteX3697" fmla="*/ 1644153 w 6789110"/>
              <a:gd name="connsiteY3697" fmla="*/ 2950485 h 6386516"/>
              <a:gd name="connsiteX3698" fmla="*/ 1673025 w 6789110"/>
              <a:gd name="connsiteY3698" fmla="*/ 2977431 h 6386516"/>
              <a:gd name="connsiteX3699" fmla="*/ 1640304 w 6789110"/>
              <a:gd name="connsiteY3699" fmla="*/ 2900445 h 6386516"/>
              <a:gd name="connsiteX3700" fmla="*/ 1676876 w 6789110"/>
              <a:gd name="connsiteY3700" fmla="*/ 2898522 h 6386516"/>
              <a:gd name="connsiteX3701" fmla="*/ 1674950 w 6789110"/>
              <a:gd name="connsiteY3701" fmla="*/ 2929317 h 6386516"/>
              <a:gd name="connsiteX3702" fmla="*/ 1669176 w 6789110"/>
              <a:gd name="connsiteY3702" fmla="*/ 2913919 h 6386516"/>
              <a:gd name="connsiteX3703" fmla="*/ 1676876 w 6789110"/>
              <a:gd name="connsiteY3703" fmla="*/ 2898522 h 6386516"/>
              <a:gd name="connsiteX3704" fmla="*/ 3207081 w 6789110"/>
              <a:gd name="connsiteY3704" fmla="*/ 2894692 h 6386516"/>
              <a:gd name="connsiteX3705" fmla="*/ 3264825 w 6789110"/>
              <a:gd name="connsiteY3705" fmla="*/ 2998613 h 6386516"/>
              <a:gd name="connsiteX3706" fmla="*/ 3207081 w 6789110"/>
              <a:gd name="connsiteY3706" fmla="*/ 2894692 h 6386516"/>
              <a:gd name="connsiteX3707" fmla="*/ 1538290 w 6789110"/>
              <a:gd name="connsiteY3707" fmla="*/ 2892740 h 6386516"/>
              <a:gd name="connsiteX3708" fmla="*/ 1605657 w 6789110"/>
              <a:gd name="connsiteY3708" fmla="*/ 2935083 h 6386516"/>
              <a:gd name="connsiteX3709" fmla="*/ 1586410 w 6789110"/>
              <a:gd name="connsiteY3709" fmla="*/ 2896589 h 6386516"/>
              <a:gd name="connsiteX3710" fmla="*/ 1603733 w 6789110"/>
              <a:gd name="connsiteY3710" fmla="*/ 2911987 h 6386516"/>
              <a:gd name="connsiteX3711" fmla="*/ 1619131 w 6789110"/>
              <a:gd name="connsiteY3711" fmla="*/ 2898513 h 6386516"/>
              <a:gd name="connsiteX3712" fmla="*/ 1626830 w 6789110"/>
              <a:gd name="connsiteY3712" fmla="*/ 2935083 h 6386516"/>
              <a:gd name="connsiteX3713" fmla="*/ 1630680 w 6789110"/>
              <a:gd name="connsiteY3713" fmla="*/ 2950482 h 6386516"/>
              <a:gd name="connsiteX3714" fmla="*/ 1565237 w 6789110"/>
              <a:gd name="connsiteY3714" fmla="*/ 2944707 h 6386516"/>
              <a:gd name="connsiteX3715" fmla="*/ 1538290 w 6789110"/>
              <a:gd name="connsiteY3715" fmla="*/ 2892740 h 6386516"/>
              <a:gd name="connsiteX3716" fmla="*/ 3139714 w 6789110"/>
              <a:gd name="connsiteY3716" fmla="*/ 2890841 h 6386516"/>
              <a:gd name="connsiteX3717" fmla="*/ 3026150 w 6789110"/>
              <a:gd name="connsiteY3717" fmla="*/ 3144882 h 6386516"/>
              <a:gd name="connsiteX3718" fmla="*/ 2929911 w 6789110"/>
              <a:gd name="connsiteY3718" fmla="*/ 3231493 h 6386516"/>
              <a:gd name="connsiteX3719" fmla="*/ 3126240 w 6789110"/>
              <a:gd name="connsiteY3719" fmla="*/ 2892767 h 6386516"/>
              <a:gd name="connsiteX3720" fmla="*/ 3139714 w 6789110"/>
              <a:gd name="connsiteY3720" fmla="*/ 2890841 h 6386516"/>
              <a:gd name="connsiteX3721" fmla="*/ 1759641 w 6789110"/>
              <a:gd name="connsiteY3721" fmla="*/ 2888898 h 6386516"/>
              <a:gd name="connsiteX3722" fmla="*/ 1775039 w 6789110"/>
              <a:gd name="connsiteY3722" fmla="*/ 2962035 h 6386516"/>
              <a:gd name="connsiteX3723" fmla="*/ 1801987 w 6789110"/>
              <a:gd name="connsiteY3723" fmla="*/ 2911993 h 6386516"/>
              <a:gd name="connsiteX3724" fmla="*/ 1784663 w 6789110"/>
              <a:gd name="connsiteY3724" fmla="*/ 3006302 h 6386516"/>
              <a:gd name="connsiteX3725" fmla="*/ 1823159 w 6789110"/>
              <a:gd name="connsiteY3725" fmla="*/ 2946638 h 6386516"/>
              <a:gd name="connsiteX3726" fmla="*/ 1827008 w 6789110"/>
              <a:gd name="connsiteY3726" fmla="*/ 2981281 h 6386516"/>
              <a:gd name="connsiteX3727" fmla="*/ 1861655 w 6789110"/>
              <a:gd name="connsiteY3727" fmla="*/ 2963960 h 6386516"/>
              <a:gd name="connsiteX3728" fmla="*/ 1819309 w 6789110"/>
              <a:gd name="connsiteY3728" fmla="*/ 3017849 h 6386516"/>
              <a:gd name="connsiteX3729" fmla="*/ 1836632 w 6789110"/>
              <a:gd name="connsiteY3729" fmla="*/ 3040945 h 6386516"/>
              <a:gd name="connsiteX3730" fmla="*/ 1886677 w 6789110"/>
              <a:gd name="connsiteY3730" fmla="*/ 2960110 h 6386516"/>
              <a:gd name="connsiteX3731" fmla="*/ 1873203 w 6789110"/>
              <a:gd name="connsiteY3731" fmla="*/ 3006302 h 6386516"/>
              <a:gd name="connsiteX3732" fmla="*/ 1934796 w 6789110"/>
              <a:gd name="connsiteY3732" fmla="*/ 2971658 h 6386516"/>
              <a:gd name="connsiteX3733" fmla="*/ 1894376 w 6789110"/>
              <a:gd name="connsiteY3733" fmla="*/ 3021699 h 6386516"/>
              <a:gd name="connsiteX3734" fmla="*/ 1954045 w 6789110"/>
              <a:gd name="connsiteY3734" fmla="*/ 2983207 h 6386516"/>
              <a:gd name="connsiteX3735" fmla="*/ 1942496 w 6789110"/>
              <a:gd name="connsiteY3735" fmla="*/ 3010151 h 6386516"/>
              <a:gd name="connsiteX3736" fmla="*/ 1980992 w 6789110"/>
              <a:gd name="connsiteY3736" fmla="*/ 2988979 h 6386516"/>
              <a:gd name="connsiteX3737" fmla="*/ 1984842 w 6789110"/>
              <a:gd name="connsiteY3737" fmla="*/ 2996678 h 6386516"/>
              <a:gd name="connsiteX3738" fmla="*/ 1855880 w 6789110"/>
              <a:gd name="connsiteY3738" fmla="*/ 3044795 h 6386516"/>
              <a:gd name="connsiteX3739" fmla="*/ 1873203 w 6789110"/>
              <a:gd name="connsiteY3739" fmla="*/ 3089061 h 6386516"/>
              <a:gd name="connsiteX3740" fmla="*/ 2011789 w 6789110"/>
              <a:gd name="connsiteY3740" fmla="*/ 3017849 h 6386516"/>
              <a:gd name="connsiteX3741" fmla="*/ 1950195 w 6789110"/>
              <a:gd name="connsiteY3741" fmla="*/ 3060192 h 6386516"/>
              <a:gd name="connsiteX3742" fmla="*/ 2017563 w 6789110"/>
              <a:gd name="connsiteY3742" fmla="*/ 3040945 h 6386516"/>
              <a:gd name="connsiteX3743" fmla="*/ 1979068 w 6789110"/>
              <a:gd name="connsiteY3743" fmla="*/ 3056341 h 6386516"/>
              <a:gd name="connsiteX3744" fmla="*/ 2023338 w 6789110"/>
              <a:gd name="connsiteY3744" fmla="*/ 3052493 h 6386516"/>
              <a:gd name="connsiteX3745" fmla="*/ 1917473 w 6789110"/>
              <a:gd name="connsiteY3745" fmla="*/ 3077513 h 6386516"/>
              <a:gd name="connsiteX3746" fmla="*/ 2046435 w 6789110"/>
              <a:gd name="connsiteY3746" fmla="*/ 3079438 h 6386516"/>
              <a:gd name="connsiteX3747" fmla="*/ 1986767 w 6789110"/>
              <a:gd name="connsiteY3747" fmla="*/ 3110231 h 6386516"/>
              <a:gd name="connsiteX3748" fmla="*/ 2042586 w 6789110"/>
              <a:gd name="connsiteY3748" fmla="*/ 3114081 h 6386516"/>
              <a:gd name="connsiteX3749" fmla="*/ 1980992 w 6789110"/>
              <a:gd name="connsiteY3749" fmla="*/ 3125629 h 6386516"/>
              <a:gd name="connsiteX3750" fmla="*/ 1865504 w 6789110"/>
              <a:gd name="connsiteY3750" fmla="*/ 3110231 h 6386516"/>
              <a:gd name="connsiteX3751" fmla="*/ 1765415 w 6789110"/>
              <a:gd name="connsiteY3751" fmla="*/ 3014000 h 6386516"/>
              <a:gd name="connsiteX3752" fmla="*/ 1769265 w 6789110"/>
              <a:gd name="connsiteY3752" fmla="*/ 2990905 h 6386516"/>
              <a:gd name="connsiteX3753" fmla="*/ 1711521 w 6789110"/>
              <a:gd name="connsiteY3753" fmla="*/ 2894672 h 6386516"/>
              <a:gd name="connsiteX3754" fmla="*/ 1765415 w 6789110"/>
              <a:gd name="connsiteY3754" fmla="*/ 2944714 h 6386516"/>
              <a:gd name="connsiteX3755" fmla="*/ 1759641 w 6789110"/>
              <a:gd name="connsiteY3755" fmla="*/ 2888898 h 6386516"/>
              <a:gd name="connsiteX3756" fmla="*/ 3457303 w 6789110"/>
              <a:gd name="connsiteY3756" fmla="*/ 2886994 h 6386516"/>
              <a:gd name="connsiteX3757" fmla="*/ 3449604 w 6789110"/>
              <a:gd name="connsiteY3757" fmla="*/ 2888917 h 6386516"/>
              <a:gd name="connsiteX3758" fmla="*/ 3459228 w 6789110"/>
              <a:gd name="connsiteY3758" fmla="*/ 2902390 h 6386516"/>
              <a:gd name="connsiteX3759" fmla="*/ 3457303 w 6789110"/>
              <a:gd name="connsiteY3759" fmla="*/ 2886994 h 6386516"/>
              <a:gd name="connsiteX3760" fmla="*/ 2972257 w 6789110"/>
              <a:gd name="connsiteY3760" fmla="*/ 2863899 h 6386516"/>
              <a:gd name="connsiteX3761" fmla="*/ 2929911 w 6789110"/>
              <a:gd name="connsiteY3761" fmla="*/ 2898540 h 6386516"/>
              <a:gd name="connsiteX3762" fmla="*/ 2972257 w 6789110"/>
              <a:gd name="connsiteY3762" fmla="*/ 2863899 h 6386516"/>
              <a:gd name="connsiteX3763" fmla="*/ 3018452 w 6789110"/>
              <a:gd name="connsiteY3763" fmla="*/ 2854277 h 6386516"/>
              <a:gd name="connsiteX3764" fmla="*/ 2945310 w 6789110"/>
              <a:gd name="connsiteY3764" fmla="*/ 3006311 h 6386516"/>
              <a:gd name="connsiteX3765" fmla="*/ 3018452 w 6789110"/>
              <a:gd name="connsiteY3765" fmla="*/ 2854277 h 6386516"/>
              <a:gd name="connsiteX3766" fmla="*/ 3183983 w 6789110"/>
              <a:gd name="connsiteY3766" fmla="*/ 2821561 h 6386516"/>
              <a:gd name="connsiteX3767" fmla="*/ 3262899 w 6789110"/>
              <a:gd name="connsiteY3767" fmla="*/ 2929332 h 6386516"/>
              <a:gd name="connsiteX3768" fmla="*/ 3183983 w 6789110"/>
              <a:gd name="connsiteY3768" fmla="*/ 2821561 h 6386516"/>
              <a:gd name="connsiteX3769" fmla="*/ 3223652 w 6789110"/>
              <a:gd name="connsiteY3769" fmla="*/ 2804120 h 6386516"/>
              <a:gd name="connsiteX3770" fmla="*/ 3262901 w 6789110"/>
              <a:gd name="connsiteY3770" fmla="*/ 2831183 h 6386516"/>
              <a:gd name="connsiteX3771" fmla="*/ 3264826 w 6789110"/>
              <a:gd name="connsiteY3771" fmla="*/ 2879294 h 6386516"/>
              <a:gd name="connsiteX3772" fmla="*/ 3207081 w 6789110"/>
              <a:gd name="connsiteY3772" fmla="*/ 2810014 h 6386516"/>
              <a:gd name="connsiteX3773" fmla="*/ 3223652 w 6789110"/>
              <a:gd name="connsiteY3773" fmla="*/ 2804120 h 6386516"/>
              <a:gd name="connsiteX3774" fmla="*/ 5503353 w 6789110"/>
              <a:gd name="connsiteY3774" fmla="*/ 2788846 h 6386516"/>
              <a:gd name="connsiteX3775" fmla="*/ 5503353 w 6789110"/>
              <a:gd name="connsiteY3775" fmla="*/ 2794618 h 6386516"/>
              <a:gd name="connsiteX3776" fmla="*/ 5376316 w 6789110"/>
              <a:gd name="connsiteY3776" fmla="*/ 2806166 h 6386516"/>
              <a:gd name="connsiteX3777" fmla="*/ 5358993 w 6789110"/>
              <a:gd name="connsiteY3777" fmla="*/ 2802318 h 6386516"/>
              <a:gd name="connsiteX3778" fmla="*/ 5503353 w 6789110"/>
              <a:gd name="connsiteY3778" fmla="*/ 2788846 h 6386516"/>
              <a:gd name="connsiteX3779" fmla="*/ 5568795 w 6789110"/>
              <a:gd name="connsiteY3779" fmla="*/ 2781147 h 6386516"/>
              <a:gd name="connsiteX3780" fmla="*/ 5526449 w 6789110"/>
              <a:gd name="connsiteY3780" fmla="*/ 2790770 h 6386516"/>
              <a:gd name="connsiteX3781" fmla="*/ 5568795 w 6789110"/>
              <a:gd name="connsiteY3781" fmla="*/ 2781147 h 6386516"/>
              <a:gd name="connsiteX3782" fmla="*/ 5591082 w 6789110"/>
              <a:gd name="connsiteY3782" fmla="*/ 2779854 h 6386516"/>
              <a:gd name="connsiteX3783" fmla="*/ 5597668 w 6789110"/>
              <a:gd name="connsiteY3783" fmla="*/ 2784997 h 6386516"/>
              <a:gd name="connsiteX3784" fmla="*/ 5574570 w 6789110"/>
              <a:gd name="connsiteY3784" fmla="*/ 2784997 h 6386516"/>
              <a:gd name="connsiteX3785" fmla="*/ 5591082 w 6789110"/>
              <a:gd name="connsiteY3785" fmla="*/ 2779854 h 6386516"/>
              <a:gd name="connsiteX3786" fmla="*/ 933906 w 6789110"/>
              <a:gd name="connsiteY3786" fmla="*/ 2767675 h 6386516"/>
              <a:gd name="connsiteX3787" fmla="*/ 868463 w 6789110"/>
              <a:gd name="connsiteY3787" fmla="*/ 2890841 h 6386516"/>
              <a:gd name="connsiteX3788" fmla="*/ 862689 w 6789110"/>
              <a:gd name="connsiteY3788" fmla="*/ 2860051 h 6386516"/>
              <a:gd name="connsiteX3789" fmla="*/ 933906 w 6789110"/>
              <a:gd name="connsiteY3789" fmla="*/ 2767675 h 6386516"/>
              <a:gd name="connsiteX3790" fmla="*/ 3030000 w 6789110"/>
              <a:gd name="connsiteY3790" fmla="*/ 2758053 h 6386516"/>
              <a:gd name="connsiteX3791" fmla="*/ 3043475 w 6789110"/>
              <a:gd name="connsiteY3791" fmla="*/ 2761902 h 6386516"/>
              <a:gd name="connsiteX3792" fmla="*/ 3018452 w 6789110"/>
              <a:gd name="connsiteY3792" fmla="*/ 2833107 h 6386516"/>
              <a:gd name="connsiteX3793" fmla="*/ 3030000 w 6789110"/>
              <a:gd name="connsiteY3793" fmla="*/ 2758053 h 6386516"/>
              <a:gd name="connsiteX3794" fmla="*/ 3072347 w 6789110"/>
              <a:gd name="connsiteY3794" fmla="*/ 2756128 h 6386516"/>
              <a:gd name="connsiteX3795" fmla="*/ 2866393 w 6789110"/>
              <a:gd name="connsiteY3795" fmla="*/ 3196847 h 6386516"/>
              <a:gd name="connsiteX3796" fmla="*/ 3091594 w 6789110"/>
              <a:gd name="connsiteY3796" fmla="*/ 2829259 h 6386516"/>
              <a:gd name="connsiteX3797" fmla="*/ 2879867 w 6789110"/>
              <a:gd name="connsiteY3797" fmla="*/ 3221869 h 6386516"/>
              <a:gd name="connsiteX3798" fmla="*/ 2795176 w 6789110"/>
              <a:gd name="connsiteY3798" fmla="*/ 3173756 h 6386516"/>
              <a:gd name="connsiteX3799" fmla="*/ 2870243 w 6789110"/>
              <a:gd name="connsiteY3799" fmla="*/ 3104461 h 6386516"/>
              <a:gd name="connsiteX3800" fmla="*/ 2824048 w 6789110"/>
              <a:gd name="connsiteY3800" fmla="*/ 3175681 h 6386516"/>
              <a:gd name="connsiteX3801" fmla="*/ 2933761 w 6789110"/>
              <a:gd name="connsiteY3801" fmla="*/ 3092915 h 6386516"/>
              <a:gd name="connsiteX3802" fmla="*/ 3072347 w 6789110"/>
              <a:gd name="connsiteY3802" fmla="*/ 2756128 h 6386516"/>
              <a:gd name="connsiteX3803" fmla="*/ 4067461 w 6789110"/>
              <a:gd name="connsiteY3803" fmla="*/ 2754204 h 6386516"/>
              <a:gd name="connsiteX3804" fmla="*/ 4065536 w 6789110"/>
              <a:gd name="connsiteY3804" fmla="*/ 2769601 h 6386516"/>
              <a:gd name="connsiteX3805" fmla="*/ 4079010 w 6789110"/>
              <a:gd name="connsiteY3805" fmla="*/ 2773449 h 6386516"/>
              <a:gd name="connsiteX3806" fmla="*/ 4079010 w 6789110"/>
              <a:gd name="connsiteY3806" fmla="*/ 2771525 h 6386516"/>
              <a:gd name="connsiteX3807" fmla="*/ 4090558 w 6789110"/>
              <a:gd name="connsiteY3807" fmla="*/ 2759978 h 6386516"/>
              <a:gd name="connsiteX3808" fmla="*/ 4082859 w 6789110"/>
              <a:gd name="connsiteY3808" fmla="*/ 2754204 h 6386516"/>
              <a:gd name="connsiteX3809" fmla="*/ 4067461 w 6789110"/>
              <a:gd name="connsiteY3809" fmla="*/ 2754204 h 6386516"/>
              <a:gd name="connsiteX3810" fmla="*/ 3307170 w 6789110"/>
              <a:gd name="connsiteY3810" fmla="*/ 2750356 h 6386516"/>
              <a:gd name="connsiteX3811" fmla="*/ 3355289 w 6789110"/>
              <a:gd name="connsiteY3811" fmla="*/ 2784994 h 6386516"/>
              <a:gd name="connsiteX3812" fmla="*/ 3361065 w 6789110"/>
              <a:gd name="connsiteY3812" fmla="*/ 2771525 h 6386516"/>
              <a:gd name="connsiteX3813" fmla="*/ 3307170 w 6789110"/>
              <a:gd name="connsiteY3813" fmla="*/ 2750356 h 6386516"/>
              <a:gd name="connsiteX3814" fmla="*/ 2594999 w 6789110"/>
              <a:gd name="connsiteY3814" fmla="*/ 2744546 h 6386516"/>
              <a:gd name="connsiteX3815" fmla="*/ 2594999 w 6789110"/>
              <a:gd name="connsiteY3815" fmla="*/ 2748395 h 6386516"/>
              <a:gd name="connsiteX3816" fmla="*/ 2591150 w 6789110"/>
              <a:gd name="connsiteY3816" fmla="*/ 2752246 h 6386516"/>
              <a:gd name="connsiteX3817" fmla="*/ 2498759 w 6789110"/>
              <a:gd name="connsiteY3817" fmla="*/ 2744546 h 6386516"/>
              <a:gd name="connsiteX3818" fmla="*/ 2510309 w 6789110"/>
              <a:gd name="connsiteY3818" fmla="*/ 2746471 h 6386516"/>
              <a:gd name="connsiteX3819" fmla="*/ 2506460 w 6789110"/>
              <a:gd name="connsiteY3819" fmla="*/ 2752245 h 6386516"/>
              <a:gd name="connsiteX3820" fmla="*/ 2510309 w 6789110"/>
              <a:gd name="connsiteY3820" fmla="*/ 2758019 h 6386516"/>
              <a:gd name="connsiteX3821" fmla="*/ 2506460 w 6789110"/>
              <a:gd name="connsiteY3821" fmla="*/ 2759944 h 6386516"/>
              <a:gd name="connsiteX3822" fmla="*/ 2510309 w 6789110"/>
              <a:gd name="connsiteY3822" fmla="*/ 2765719 h 6386516"/>
              <a:gd name="connsiteX3823" fmla="*/ 2498759 w 6789110"/>
              <a:gd name="connsiteY3823" fmla="*/ 2771493 h 6386516"/>
              <a:gd name="connsiteX3824" fmla="*/ 2489135 w 6789110"/>
              <a:gd name="connsiteY3824" fmla="*/ 2759944 h 6386516"/>
              <a:gd name="connsiteX3825" fmla="*/ 2489135 w 6789110"/>
              <a:gd name="connsiteY3825" fmla="*/ 2746471 h 6386516"/>
              <a:gd name="connsiteX3826" fmla="*/ 1028221 w 6789110"/>
              <a:gd name="connsiteY3826" fmla="*/ 2727199 h 6386516"/>
              <a:gd name="connsiteX3827" fmla="*/ 1033995 w 6789110"/>
              <a:gd name="connsiteY3827" fmla="*/ 2948549 h 6386516"/>
              <a:gd name="connsiteX3828" fmla="*/ 1010898 w 6789110"/>
              <a:gd name="connsiteY3828" fmla="*/ 2913903 h 6386516"/>
              <a:gd name="connsiteX3829" fmla="*/ 933906 w 6789110"/>
              <a:gd name="connsiteY3829" fmla="*/ 3142953 h 6386516"/>
              <a:gd name="connsiteX3830" fmla="*/ 1005123 w 6789110"/>
              <a:gd name="connsiteY3830" fmla="*/ 3050563 h 6386516"/>
              <a:gd name="connsiteX3831" fmla="*/ 899260 w 6789110"/>
              <a:gd name="connsiteY3831" fmla="*/ 3206471 h 6386516"/>
              <a:gd name="connsiteX3832" fmla="*/ 1028221 w 6789110"/>
              <a:gd name="connsiteY3832" fmla="*/ 2727199 h 6386516"/>
              <a:gd name="connsiteX3833" fmla="*/ 2596924 w 6789110"/>
              <a:gd name="connsiteY3833" fmla="*/ 2717611 h 6386516"/>
              <a:gd name="connsiteX3834" fmla="*/ 2596924 w 6789110"/>
              <a:gd name="connsiteY3834" fmla="*/ 2719535 h 6386516"/>
              <a:gd name="connsiteX3835" fmla="*/ 2596924 w 6789110"/>
              <a:gd name="connsiteY3835" fmla="*/ 2727234 h 6386516"/>
              <a:gd name="connsiteX3836" fmla="*/ 2593073 w 6789110"/>
              <a:gd name="connsiteY3836" fmla="*/ 2742631 h 6386516"/>
              <a:gd name="connsiteX3837" fmla="*/ 2591149 w 6789110"/>
              <a:gd name="connsiteY3837" fmla="*/ 2731083 h 6386516"/>
              <a:gd name="connsiteX3838" fmla="*/ 2579600 w 6789110"/>
              <a:gd name="connsiteY3838" fmla="*/ 2734932 h 6386516"/>
              <a:gd name="connsiteX3839" fmla="*/ 2596924 w 6789110"/>
              <a:gd name="connsiteY3839" fmla="*/ 2717611 h 6386516"/>
              <a:gd name="connsiteX3840" fmla="*/ 3120977 w 6789110"/>
              <a:gd name="connsiteY3840" fmla="*/ 2708857 h 6386516"/>
              <a:gd name="connsiteX3841" fmla="*/ 3137789 w 6789110"/>
              <a:gd name="connsiteY3841" fmla="*/ 2713791 h 6386516"/>
              <a:gd name="connsiteX3842" fmla="*/ 3083894 w 6789110"/>
              <a:gd name="connsiteY3842" fmla="*/ 2744582 h 6386516"/>
              <a:gd name="connsiteX3843" fmla="*/ 3120977 w 6789110"/>
              <a:gd name="connsiteY3843" fmla="*/ 2708857 h 6386516"/>
              <a:gd name="connsiteX3844" fmla="*/ 2467962 w 6789110"/>
              <a:gd name="connsiteY3844" fmla="*/ 2707987 h 6386516"/>
              <a:gd name="connsiteX3845" fmla="*/ 2475661 w 6789110"/>
              <a:gd name="connsiteY3845" fmla="*/ 2707987 h 6386516"/>
              <a:gd name="connsiteX3846" fmla="*/ 2481437 w 6789110"/>
              <a:gd name="connsiteY3846" fmla="*/ 2713761 h 6386516"/>
              <a:gd name="connsiteX3847" fmla="*/ 2479512 w 6789110"/>
              <a:gd name="connsiteY3847" fmla="*/ 2717610 h 6386516"/>
              <a:gd name="connsiteX3848" fmla="*/ 2462188 w 6789110"/>
              <a:gd name="connsiteY3848" fmla="*/ 2725309 h 6386516"/>
              <a:gd name="connsiteX3849" fmla="*/ 2462188 w 6789110"/>
              <a:gd name="connsiteY3849" fmla="*/ 2713761 h 6386516"/>
              <a:gd name="connsiteX3850" fmla="*/ 2939536 w 6789110"/>
              <a:gd name="connsiteY3850" fmla="*/ 2681073 h 6386516"/>
              <a:gd name="connsiteX3851" fmla="*/ 2914513 w 6789110"/>
              <a:gd name="connsiteY3851" fmla="*/ 2713791 h 6386516"/>
              <a:gd name="connsiteX3852" fmla="*/ 2939536 w 6789110"/>
              <a:gd name="connsiteY3852" fmla="*/ 2681073 h 6386516"/>
              <a:gd name="connsiteX3853" fmla="*/ 2995354 w 6789110"/>
              <a:gd name="connsiteY3853" fmla="*/ 2677222 h 6386516"/>
              <a:gd name="connsiteX3854" fmla="*/ 2993429 w 6789110"/>
              <a:gd name="connsiteY3854" fmla="*/ 2781147 h 6386516"/>
              <a:gd name="connsiteX3855" fmla="*/ 2995354 w 6789110"/>
              <a:gd name="connsiteY3855" fmla="*/ 2677222 h 6386516"/>
              <a:gd name="connsiteX3856" fmla="*/ 4028965 w 6789110"/>
              <a:gd name="connsiteY3856" fmla="*/ 2671449 h 6386516"/>
              <a:gd name="connsiteX3857" fmla="*/ 4021266 w 6789110"/>
              <a:gd name="connsiteY3857" fmla="*/ 2681073 h 6386516"/>
              <a:gd name="connsiteX3858" fmla="*/ 4015492 w 6789110"/>
              <a:gd name="connsiteY3858" fmla="*/ 2673376 h 6386516"/>
              <a:gd name="connsiteX3859" fmla="*/ 4005868 w 6789110"/>
              <a:gd name="connsiteY3859" fmla="*/ 2692620 h 6386516"/>
              <a:gd name="connsiteX3860" fmla="*/ 4019341 w 6789110"/>
              <a:gd name="connsiteY3860" fmla="*/ 2696470 h 6386516"/>
              <a:gd name="connsiteX3861" fmla="*/ 4028965 w 6789110"/>
              <a:gd name="connsiteY3861" fmla="*/ 2671449 h 6386516"/>
              <a:gd name="connsiteX3862" fmla="*/ 2512232 w 6789110"/>
              <a:gd name="connsiteY3862" fmla="*/ 2671420 h 6386516"/>
              <a:gd name="connsiteX3863" fmla="*/ 2523781 w 6789110"/>
              <a:gd name="connsiteY3863" fmla="*/ 2671420 h 6386516"/>
              <a:gd name="connsiteX3864" fmla="*/ 2519931 w 6789110"/>
              <a:gd name="connsiteY3864" fmla="*/ 2675272 h 6386516"/>
              <a:gd name="connsiteX3865" fmla="*/ 4250316 w 6789110"/>
              <a:gd name="connsiteY3865" fmla="*/ 2669525 h 6386516"/>
              <a:gd name="connsiteX3866" fmla="*/ 4186798 w 6789110"/>
              <a:gd name="connsiteY3866" fmla="*/ 2788846 h 6386516"/>
              <a:gd name="connsiteX3867" fmla="*/ 4217594 w 6789110"/>
              <a:gd name="connsiteY3867" fmla="*/ 2744582 h 6386516"/>
              <a:gd name="connsiteX3868" fmla="*/ 4258015 w 6789110"/>
              <a:gd name="connsiteY3868" fmla="*/ 2681073 h 6386516"/>
              <a:gd name="connsiteX3869" fmla="*/ 4250316 w 6789110"/>
              <a:gd name="connsiteY3869" fmla="*/ 2669525 h 6386516"/>
              <a:gd name="connsiteX3870" fmla="*/ 4202196 w 6789110"/>
              <a:gd name="connsiteY3870" fmla="*/ 2667602 h 6386516"/>
              <a:gd name="connsiteX3871" fmla="*/ 4136753 w 6789110"/>
              <a:gd name="connsiteY3871" fmla="*/ 2752279 h 6386516"/>
              <a:gd name="connsiteX3872" fmla="*/ 4130979 w 6789110"/>
              <a:gd name="connsiteY3872" fmla="*/ 2777297 h 6386516"/>
              <a:gd name="connsiteX3873" fmla="*/ 4123280 w 6789110"/>
              <a:gd name="connsiteY3873" fmla="*/ 2777297 h 6386516"/>
              <a:gd name="connsiteX3874" fmla="*/ 4121355 w 6789110"/>
              <a:gd name="connsiteY3874" fmla="*/ 2786921 h 6386516"/>
              <a:gd name="connsiteX3875" fmla="*/ 4146377 w 6789110"/>
              <a:gd name="connsiteY3875" fmla="*/ 2792695 h 6386516"/>
              <a:gd name="connsiteX3876" fmla="*/ 4223369 w 6789110"/>
              <a:gd name="connsiteY3876" fmla="*/ 2669525 h 6386516"/>
              <a:gd name="connsiteX3877" fmla="*/ 2600774 w 6789110"/>
              <a:gd name="connsiteY3877" fmla="*/ 2665639 h 6386516"/>
              <a:gd name="connsiteX3878" fmla="*/ 2600774 w 6789110"/>
              <a:gd name="connsiteY3878" fmla="*/ 2673337 h 6386516"/>
              <a:gd name="connsiteX3879" fmla="*/ 2594999 w 6789110"/>
              <a:gd name="connsiteY3879" fmla="*/ 2673337 h 6386516"/>
              <a:gd name="connsiteX3880" fmla="*/ 2600774 w 6789110"/>
              <a:gd name="connsiteY3880" fmla="*/ 2665639 h 6386516"/>
              <a:gd name="connsiteX3881" fmla="*/ 4365803 w 6789110"/>
              <a:gd name="connsiteY3881" fmla="*/ 2657977 h 6386516"/>
              <a:gd name="connsiteX3882" fmla="*/ 4361953 w 6789110"/>
              <a:gd name="connsiteY3882" fmla="*/ 2675300 h 6386516"/>
              <a:gd name="connsiteX3883" fmla="*/ 4371577 w 6789110"/>
              <a:gd name="connsiteY3883" fmla="*/ 2675300 h 6386516"/>
              <a:gd name="connsiteX3884" fmla="*/ 4365803 w 6789110"/>
              <a:gd name="connsiteY3884" fmla="*/ 2657977 h 6386516"/>
              <a:gd name="connsiteX3885" fmla="*/ 5614989 w 6789110"/>
              <a:gd name="connsiteY3885" fmla="*/ 2646433 h 6386516"/>
              <a:gd name="connsiteX3886" fmla="*/ 5545697 w 6789110"/>
              <a:gd name="connsiteY3886" fmla="*/ 2669525 h 6386516"/>
              <a:gd name="connsiteX3887" fmla="*/ 5614989 w 6789110"/>
              <a:gd name="connsiteY3887" fmla="*/ 2646433 h 6386516"/>
              <a:gd name="connsiteX3888" fmla="*/ 5643863 w 6789110"/>
              <a:gd name="connsiteY3888" fmla="*/ 2640657 h 6386516"/>
              <a:gd name="connsiteX3889" fmla="*/ 5636164 w 6789110"/>
              <a:gd name="connsiteY3889" fmla="*/ 2648356 h 6386516"/>
              <a:gd name="connsiteX3890" fmla="*/ 5616915 w 6789110"/>
              <a:gd name="connsiteY3890" fmla="*/ 2648356 h 6386516"/>
              <a:gd name="connsiteX3891" fmla="*/ 2720110 w 6789110"/>
              <a:gd name="connsiteY3891" fmla="*/ 2636765 h 6386516"/>
              <a:gd name="connsiteX3892" fmla="*/ 2687389 w 6789110"/>
              <a:gd name="connsiteY3892" fmla="*/ 2686809 h 6386516"/>
              <a:gd name="connsiteX3893" fmla="*/ 2685463 w 6789110"/>
              <a:gd name="connsiteY3893" fmla="*/ 2677185 h 6386516"/>
              <a:gd name="connsiteX3894" fmla="*/ 2720110 w 6789110"/>
              <a:gd name="connsiteY3894" fmla="*/ 2636765 h 6386516"/>
              <a:gd name="connsiteX3895" fmla="*/ 4281112 w 6789110"/>
              <a:gd name="connsiteY3895" fmla="*/ 2625263 h 6386516"/>
              <a:gd name="connsiteX3896" fmla="*/ 4254165 w 6789110"/>
              <a:gd name="connsiteY3896" fmla="*/ 2661824 h 6386516"/>
              <a:gd name="connsiteX3897" fmla="*/ 4271488 w 6789110"/>
              <a:gd name="connsiteY3897" fmla="*/ 2663754 h 6386516"/>
              <a:gd name="connsiteX3898" fmla="*/ 4286887 w 6789110"/>
              <a:gd name="connsiteY3898" fmla="*/ 2642581 h 6386516"/>
              <a:gd name="connsiteX3899" fmla="*/ 4281112 w 6789110"/>
              <a:gd name="connsiteY3899" fmla="*/ 2625263 h 6386516"/>
              <a:gd name="connsiteX3900" fmla="*/ 2978032 w 6789110"/>
              <a:gd name="connsiteY3900" fmla="*/ 2625263 h 6386516"/>
              <a:gd name="connsiteX3901" fmla="*/ 2964558 w 6789110"/>
              <a:gd name="connsiteY3901" fmla="*/ 2721488 h 6386516"/>
              <a:gd name="connsiteX3902" fmla="*/ 2978032 w 6789110"/>
              <a:gd name="connsiteY3902" fmla="*/ 2625263 h 6386516"/>
              <a:gd name="connsiteX3903" fmla="*/ 2943387 w 6789110"/>
              <a:gd name="connsiteY3903" fmla="*/ 2625263 h 6386516"/>
              <a:gd name="connsiteX3904" fmla="*/ 2889491 w 6789110"/>
              <a:gd name="connsiteY3904" fmla="*/ 2708015 h 6386516"/>
              <a:gd name="connsiteX3905" fmla="*/ 2943387 w 6789110"/>
              <a:gd name="connsiteY3905" fmla="*/ 2625263 h 6386516"/>
              <a:gd name="connsiteX3906" fmla="*/ 5072832 w 6789110"/>
              <a:gd name="connsiteY3906" fmla="*/ 2621653 h 6386516"/>
              <a:gd name="connsiteX3907" fmla="*/ 5077975 w 6789110"/>
              <a:gd name="connsiteY3907" fmla="*/ 2636805 h 6386516"/>
              <a:gd name="connsiteX3908" fmla="*/ 5014456 w 6789110"/>
              <a:gd name="connsiteY3908" fmla="*/ 2654130 h 6386516"/>
              <a:gd name="connsiteX3909" fmla="*/ 5066426 w 6789110"/>
              <a:gd name="connsiteY3909" fmla="*/ 2625263 h 6386516"/>
              <a:gd name="connsiteX3910" fmla="*/ 5072832 w 6789110"/>
              <a:gd name="connsiteY3910" fmla="*/ 2621653 h 6386516"/>
              <a:gd name="connsiteX3911" fmla="*/ 4891271 w 6789110"/>
              <a:gd name="connsiteY3911" fmla="*/ 2611777 h 6386516"/>
              <a:gd name="connsiteX3912" fmla="*/ 4879722 w 6789110"/>
              <a:gd name="connsiteY3912" fmla="*/ 2625263 h 6386516"/>
              <a:gd name="connsiteX3913" fmla="*/ 4889346 w 6789110"/>
              <a:gd name="connsiteY3913" fmla="*/ 2682996 h 6386516"/>
              <a:gd name="connsiteX3914" fmla="*/ 4879722 w 6789110"/>
              <a:gd name="connsiteY3914" fmla="*/ 2708015 h 6386516"/>
              <a:gd name="connsiteX3915" fmla="*/ 4962488 w 6789110"/>
              <a:gd name="connsiteY3915" fmla="*/ 2667602 h 6386516"/>
              <a:gd name="connsiteX3916" fmla="*/ 4891271 w 6789110"/>
              <a:gd name="connsiteY3916" fmla="*/ 2611777 h 6386516"/>
              <a:gd name="connsiteX3917" fmla="*/ 3122391 w 6789110"/>
              <a:gd name="connsiteY3917" fmla="*/ 2609861 h 6386516"/>
              <a:gd name="connsiteX3918" fmla="*/ 3078120 w 6789110"/>
              <a:gd name="connsiteY3918" fmla="*/ 2638732 h 6386516"/>
              <a:gd name="connsiteX3919" fmla="*/ 3122391 w 6789110"/>
              <a:gd name="connsiteY3919" fmla="*/ 2609861 h 6386516"/>
              <a:gd name="connsiteX3920" fmla="*/ 2652743 w 6789110"/>
              <a:gd name="connsiteY3920" fmla="*/ 2609829 h 6386516"/>
              <a:gd name="connsiteX3921" fmla="*/ 2654668 w 6789110"/>
              <a:gd name="connsiteY3921" fmla="*/ 2617530 h 6386516"/>
              <a:gd name="connsiteX3922" fmla="*/ 2652743 w 6789110"/>
              <a:gd name="connsiteY3922" fmla="*/ 2621376 h 6386516"/>
              <a:gd name="connsiteX3923" fmla="*/ 2646967 w 6789110"/>
              <a:gd name="connsiteY3923" fmla="*/ 2631002 h 6386516"/>
              <a:gd name="connsiteX3924" fmla="*/ 2637343 w 6789110"/>
              <a:gd name="connsiteY3924" fmla="*/ 2632925 h 6386516"/>
              <a:gd name="connsiteX3925" fmla="*/ 2633494 w 6789110"/>
              <a:gd name="connsiteY3925" fmla="*/ 2623301 h 6386516"/>
              <a:gd name="connsiteX3926" fmla="*/ 2652743 w 6789110"/>
              <a:gd name="connsiteY3926" fmla="*/ 2609829 h 6386516"/>
              <a:gd name="connsiteX3927" fmla="*/ 2939535 w 6789110"/>
              <a:gd name="connsiteY3927" fmla="*/ 2594463 h 6386516"/>
              <a:gd name="connsiteX3928" fmla="*/ 2829822 w 6789110"/>
              <a:gd name="connsiteY3928" fmla="*/ 2742659 h 6386516"/>
              <a:gd name="connsiteX3929" fmla="*/ 2939535 w 6789110"/>
              <a:gd name="connsiteY3929" fmla="*/ 2594463 h 6386516"/>
              <a:gd name="connsiteX3930" fmla="*/ 5077974 w 6789110"/>
              <a:gd name="connsiteY3930" fmla="*/ 2590619 h 6386516"/>
              <a:gd name="connsiteX3931" fmla="*/ 5255055 w 6789110"/>
              <a:gd name="connsiteY3931" fmla="*/ 2657977 h 6386516"/>
              <a:gd name="connsiteX3932" fmla="*/ 5305099 w 6789110"/>
              <a:gd name="connsiteY3932" fmla="*/ 2686847 h 6386516"/>
              <a:gd name="connsiteX3933" fmla="*/ 5272378 w 6789110"/>
              <a:gd name="connsiteY3933" fmla="*/ 2692620 h 6386516"/>
              <a:gd name="connsiteX3934" fmla="*/ 5089523 w 6789110"/>
              <a:gd name="connsiteY3934" fmla="*/ 2606012 h 6386516"/>
              <a:gd name="connsiteX3935" fmla="*/ 5077974 w 6789110"/>
              <a:gd name="connsiteY3935" fmla="*/ 2590619 h 6386516"/>
              <a:gd name="connsiteX3936" fmla="*/ 4046288 w 6789110"/>
              <a:gd name="connsiteY3936" fmla="*/ 2586770 h 6386516"/>
              <a:gd name="connsiteX3937" fmla="*/ 4028965 w 6789110"/>
              <a:gd name="connsiteY3937" fmla="*/ 2642581 h 6386516"/>
              <a:gd name="connsiteX3938" fmla="*/ 4038589 w 6789110"/>
              <a:gd name="connsiteY3938" fmla="*/ 2642581 h 6386516"/>
              <a:gd name="connsiteX3939" fmla="*/ 4048213 w 6789110"/>
              <a:gd name="connsiteY3939" fmla="*/ 2586770 h 6386516"/>
              <a:gd name="connsiteX3940" fmla="*/ 4046288 w 6789110"/>
              <a:gd name="connsiteY3940" fmla="*/ 2586770 h 6386516"/>
              <a:gd name="connsiteX3941" fmla="*/ 2829822 w 6789110"/>
              <a:gd name="connsiteY3941" fmla="*/ 2571367 h 6386516"/>
              <a:gd name="connsiteX3942" fmla="*/ 2785552 w 6789110"/>
              <a:gd name="connsiteY3942" fmla="*/ 3065969 h 6386516"/>
              <a:gd name="connsiteX3943" fmla="*/ 2602697 w 6789110"/>
              <a:gd name="connsiteY3943" fmla="*/ 3189155 h 6386516"/>
              <a:gd name="connsiteX3944" fmla="*/ 2671990 w 6789110"/>
              <a:gd name="connsiteY3944" fmla="*/ 3402799 h 6386516"/>
              <a:gd name="connsiteX3945" fmla="*/ 2469887 w 6789110"/>
              <a:gd name="connsiteY3945" fmla="*/ 3499039 h 6386516"/>
              <a:gd name="connsiteX3946" fmla="*/ 2552653 w 6789110"/>
              <a:gd name="connsiteY3946" fmla="*/ 3766584 h 6386516"/>
              <a:gd name="connsiteX3947" fmla="*/ 2444866 w 6789110"/>
              <a:gd name="connsiteY3947" fmla="*/ 3824328 h 6386516"/>
              <a:gd name="connsiteX3948" fmla="*/ 2227364 w 6789110"/>
              <a:gd name="connsiteY3948" fmla="*/ 3641473 h 6386516"/>
              <a:gd name="connsiteX3949" fmla="*/ 2292807 w 6789110"/>
              <a:gd name="connsiteY3949" fmla="*/ 3716540 h 6386516"/>
              <a:gd name="connsiteX3950" fmla="*/ 2236988 w 6789110"/>
              <a:gd name="connsiteY3950" fmla="*/ 3618376 h 6386516"/>
              <a:gd name="connsiteX3951" fmla="*/ 2250462 w 6789110"/>
              <a:gd name="connsiteY3951" fmla="*/ 3595278 h 6386516"/>
              <a:gd name="connsiteX3952" fmla="*/ 2329378 w 6789110"/>
              <a:gd name="connsiteY3952" fmla="*/ 3745411 h 6386516"/>
              <a:gd name="connsiteX3953" fmla="*/ 2271634 w 6789110"/>
              <a:gd name="connsiteY3953" fmla="*/ 3556782 h 6386516"/>
              <a:gd name="connsiteX3954" fmla="*/ 2398670 w 6789110"/>
              <a:gd name="connsiteY3954" fmla="*/ 3774283 h 6386516"/>
              <a:gd name="connsiteX3955" fmla="*/ 2290882 w 6789110"/>
              <a:gd name="connsiteY3955" fmla="*/ 3522136 h 6386516"/>
              <a:gd name="connsiteX3956" fmla="*/ 2439091 w 6789110"/>
              <a:gd name="connsiteY3956" fmla="*/ 3672269 h 6386516"/>
              <a:gd name="connsiteX3957" fmla="*/ 2460263 w 6789110"/>
              <a:gd name="connsiteY3957" fmla="*/ 3710765 h 6386516"/>
              <a:gd name="connsiteX3958" fmla="*/ 2308205 w 6789110"/>
              <a:gd name="connsiteY3958" fmla="*/ 3483640 h 6386516"/>
              <a:gd name="connsiteX3959" fmla="*/ 2494910 w 6789110"/>
              <a:gd name="connsiteY3959" fmla="*/ 3668420 h 6386516"/>
              <a:gd name="connsiteX3960" fmla="*/ 2473737 w 6789110"/>
              <a:gd name="connsiteY3960" fmla="*/ 3629924 h 6386516"/>
              <a:gd name="connsiteX3961" fmla="*/ 2485285 w 6789110"/>
              <a:gd name="connsiteY3961" fmla="*/ 3614526 h 6386516"/>
              <a:gd name="connsiteX3962" fmla="*/ 2385196 w 6789110"/>
              <a:gd name="connsiteY3962" fmla="*/ 3518286 h 6386516"/>
              <a:gd name="connsiteX3963" fmla="*/ 2325529 w 6789110"/>
              <a:gd name="connsiteY3963" fmla="*/ 3422047 h 6386516"/>
              <a:gd name="connsiteX3964" fmla="*/ 2469887 w 6789110"/>
              <a:gd name="connsiteY3964" fmla="*/ 3583729 h 6386516"/>
              <a:gd name="connsiteX3965" fmla="*/ 2335152 w 6789110"/>
              <a:gd name="connsiteY3965" fmla="*/ 3398950 h 6386516"/>
              <a:gd name="connsiteX3966" fmla="*/ 2348625 w 6789110"/>
              <a:gd name="connsiteY3966" fmla="*/ 3354679 h 6386516"/>
              <a:gd name="connsiteX3967" fmla="*/ 2458338 w 6789110"/>
              <a:gd name="connsiteY3967" fmla="*/ 3481716 h 6386516"/>
              <a:gd name="connsiteX3968" fmla="*/ 2369799 w 6789110"/>
              <a:gd name="connsiteY3968" fmla="*/ 3281538 h 6386516"/>
              <a:gd name="connsiteX3969" fmla="*/ 2460263 w 6789110"/>
              <a:gd name="connsiteY3969" fmla="*/ 3397025 h 6386516"/>
              <a:gd name="connsiteX3970" fmla="*/ 2390971 w 6789110"/>
              <a:gd name="connsiteY3970" fmla="*/ 3187230 h 6386516"/>
              <a:gd name="connsiteX3971" fmla="*/ 2516082 w 6789110"/>
              <a:gd name="connsiteY3971" fmla="*/ 3362379 h 6386516"/>
              <a:gd name="connsiteX3972" fmla="*/ 2419843 w 6789110"/>
              <a:gd name="connsiteY3972" fmla="*/ 3116009 h 6386516"/>
              <a:gd name="connsiteX3973" fmla="*/ 2544954 w 6789110"/>
              <a:gd name="connsiteY3973" fmla="*/ 3308485 h 6386516"/>
              <a:gd name="connsiteX3974" fmla="*/ 2444866 w 6789110"/>
              <a:gd name="connsiteY3974" fmla="*/ 3044800 h 6386516"/>
              <a:gd name="connsiteX3975" fmla="*/ 2627720 w 6789110"/>
              <a:gd name="connsiteY3975" fmla="*/ 3310410 h 6386516"/>
              <a:gd name="connsiteX3976" fmla="*/ 2514157 w 6789110"/>
              <a:gd name="connsiteY3976" fmla="*/ 3146807 h 6386516"/>
              <a:gd name="connsiteX3977" fmla="*/ 2475663 w 6789110"/>
              <a:gd name="connsiteY3977" fmla="*/ 2990914 h 6386516"/>
              <a:gd name="connsiteX3978" fmla="*/ 2569976 w 6789110"/>
              <a:gd name="connsiteY3978" fmla="*/ 3144881 h 6386516"/>
              <a:gd name="connsiteX3979" fmla="*/ 2492985 w 6789110"/>
              <a:gd name="connsiteY3979" fmla="*/ 2967820 h 6386516"/>
              <a:gd name="connsiteX3980" fmla="*/ 2518007 w 6789110"/>
              <a:gd name="connsiteY3980" fmla="*/ 2935105 h 6386516"/>
              <a:gd name="connsiteX3981" fmla="*/ 2608472 w 6789110"/>
              <a:gd name="connsiteY3981" fmla="*/ 3106385 h 6386516"/>
              <a:gd name="connsiteX3982" fmla="*/ 2543029 w 6789110"/>
              <a:gd name="connsiteY3982" fmla="*/ 2915859 h 6386516"/>
              <a:gd name="connsiteX3983" fmla="*/ 2573826 w 6789110"/>
              <a:gd name="connsiteY3983" fmla="*/ 2875446 h 6386516"/>
              <a:gd name="connsiteX3984" fmla="*/ 2664291 w 6789110"/>
              <a:gd name="connsiteY3984" fmla="*/ 3071743 h 6386516"/>
              <a:gd name="connsiteX3985" fmla="*/ 2621945 w 6789110"/>
              <a:gd name="connsiteY3985" fmla="*/ 2835032 h 6386516"/>
              <a:gd name="connsiteX3986" fmla="*/ 2710486 w 6789110"/>
              <a:gd name="connsiteY3986" fmla="*/ 3039026 h 6386516"/>
              <a:gd name="connsiteX3987" fmla="*/ 2658516 w 6789110"/>
              <a:gd name="connsiteY3987" fmla="*/ 2790770 h 6386516"/>
              <a:gd name="connsiteX3988" fmla="*/ 2731659 w 6789110"/>
              <a:gd name="connsiteY3988" fmla="*/ 2962047 h 6386516"/>
              <a:gd name="connsiteX3989" fmla="*/ 2700862 w 6789110"/>
              <a:gd name="connsiteY3989" fmla="*/ 2731110 h 6386516"/>
              <a:gd name="connsiteX3990" fmla="*/ 2754756 w 6789110"/>
              <a:gd name="connsiteY3990" fmla="*/ 2898540 h 6386516"/>
              <a:gd name="connsiteX3991" fmla="*/ 2743207 w 6789110"/>
              <a:gd name="connsiteY3991" fmla="*/ 2681073 h 6386516"/>
              <a:gd name="connsiteX3992" fmla="*/ 2781703 w 6789110"/>
              <a:gd name="connsiteY3992" fmla="*/ 2802317 h 6386516"/>
              <a:gd name="connsiteX3993" fmla="*/ 2793253 w 6789110"/>
              <a:gd name="connsiteY3993" fmla="*/ 2619485 h 6386516"/>
              <a:gd name="connsiteX3994" fmla="*/ 2810574 w 6789110"/>
              <a:gd name="connsiteY3994" fmla="*/ 2679149 h 6386516"/>
              <a:gd name="connsiteX3995" fmla="*/ 2829822 w 6789110"/>
              <a:gd name="connsiteY3995" fmla="*/ 2571367 h 6386516"/>
              <a:gd name="connsiteX3996" fmla="*/ 2733584 w 6789110"/>
              <a:gd name="connsiteY3996" fmla="*/ 2569397 h 6386516"/>
              <a:gd name="connsiteX3997" fmla="*/ 2679689 w 6789110"/>
              <a:gd name="connsiteY3997" fmla="*/ 2652161 h 6386516"/>
              <a:gd name="connsiteX3998" fmla="*/ 2677764 w 6789110"/>
              <a:gd name="connsiteY3998" fmla="*/ 2648312 h 6386516"/>
              <a:gd name="connsiteX3999" fmla="*/ 2673915 w 6789110"/>
              <a:gd name="connsiteY3999" fmla="*/ 2636762 h 6386516"/>
              <a:gd name="connsiteX4000" fmla="*/ 2733584 w 6789110"/>
              <a:gd name="connsiteY4000" fmla="*/ 2569397 h 6386516"/>
              <a:gd name="connsiteX4001" fmla="*/ 4277263 w 6789110"/>
              <a:gd name="connsiteY4001" fmla="*/ 2567520 h 6386516"/>
              <a:gd name="connsiteX4002" fmla="*/ 4250316 w 6789110"/>
              <a:gd name="connsiteY4002" fmla="*/ 2615634 h 6386516"/>
              <a:gd name="connsiteX4003" fmla="*/ 4206046 w 6789110"/>
              <a:gd name="connsiteY4003" fmla="*/ 2661824 h 6386516"/>
              <a:gd name="connsiteX4004" fmla="*/ 4227218 w 6789110"/>
              <a:gd name="connsiteY4004" fmla="*/ 2661824 h 6386516"/>
              <a:gd name="connsiteX4005" fmla="*/ 4273413 w 6789110"/>
              <a:gd name="connsiteY4005" fmla="*/ 2596386 h 6386516"/>
              <a:gd name="connsiteX4006" fmla="*/ 4277263 w 6789110"/>
              <a:gd name="connsiteY4006" fmla="*/ 2567520 h 6386516"/>
              <a:gd name="connsiteX4007" fmla="*/ 1180279 w 6789110"/>
              <a:gd name="connsiteY4007" fmla="*/ 2555892 h 6386516"/>
              <a:gd name="connsiteX4008" fmla="*/ 1020522 w 6789110"/>
              <a:gd name="connsiteY4008" fmla="*/ 2675229 h 6386516"/>
              <a:gd name="connsiteX4009" fmla="*/ 1180279 w 6789110"/>
              <a:gd name="connsiteY4009" fmla="*/ 2555892 h 6386516"/>
              <a:gd name="connsiteX4010" fmla="*/ 2529556 w 6789110"/>
              <a:gd name="connsiteY4010" fmla="*/ 2548239 h 6386516"/>
              <a:gd name="connsiteX4011" fmla="*/ 2535330 w 6789110"/>
              <a:gd name="connsiteY4011" fmla="*/ 2554011 h 6386516"/>
              <a:gd name="connsiteX4012" fmla="*/ 2529556 w 6789110"/>
              <a:gd name="connsiteY4012" fmla="*/ 2557865 h 6386516"/>
              <a:gd name="connsiteX4013" fmla="*/ 2525707 w 6789110"/>
              <a:gd name="connsiteY4013" fmla="*/ 2554011 h 6386516"/>
              <a:gd name="connsiteX4014" fmla="*/ 2877582 w 6789110"/>
              <a:gd name="connsiteY4014" fmla="*/ 2548152 h 6386516"/>
              <a:gd name="connsiteX4015" fmla="*/ 2887567 w 6789110"/>
              <a:gd name="connsiteY4015" fmla="*/ 2548276 h 6386516"/>
              <a:gd name="connsiteX4016" fmla="*/ 2845221 w 6789110"/>
              <a:gd name="connsiteY4016" fmla="*/ 2600235 h 6386516"/>
              <a:gd name="connsiteX4017" fmla="*/ 2854845 w 6789110"/>
              <a:gd name="connsiteY4017" fmla="*/ 2557902 h 6386516"/>
              <a:gd name="connsiteX4018" fmla="*/ 2877582 w 6789110"/>
              <a:gd name="connsiteY4018" fmla="*/ 2548152 h 6386516"/>
              <a:gd name="connsiteX4019" fmla="*/ 4236842 w 6789110"/>
              <a:gd name="connsiteY4019" fmla="*/ 2538654 h 6386516"/>
              <a:gd name="connsiteX4020" fmla="*/ 4192572 w 6789110"/>
              <a:gd name="connsiteY4020" fmla="*/ 2619485 h 6386516"/>
              <a:gd name="connsiteX4021" fmla="*/ 4165625 w 6789110"/>
              <a:gd name="connsiteY4021" fmla="*/ 2648356 h 6386516"/>
              <a:gd name="connsiteX4022" fmla="*/ 4177174 w 6789110"/>
              <a:gd name="connsiteY4022" fmla="*/ 2657977 h 6386516"/>
              <a:gd name="connsiteX4023" fmla="*/ 4175249 w 6789110"/>
              <a:gd name="connsiteY4023" fmla="*/ 2657977 h 6386516"/>
              <a:gd name="connsiteX4024" fmla="*/ 4175249 w 6789110"/>
              <a:gd name="connsiteY4024" fmla="*/ 2659078 h 6386516"/>
              <a:gd name="connsiteX4025" fmla="*/ 4158648 w 6789110"/>
              <a:gd name="connsiteY4025" fmla="*/ 2668566 h 6386516"/>
              <a:gd name="connsiteX4026" fmla="*/ 4144452 w 6789110"/>
              <a:gd name="connsiteY4026" fmla="*/ 2673376 h 6386516"/>
              <a:gd name="connsiteX4027" fmla="*/ 4138678 w 6789110"/>
              <a:gd name="connsiteY4027" fmla="*/ 2671449 h 6386516"/>
              <a:gd name="connsiteX4028" fmla="*/ 4098258 w 6789110"/>
              <a:gd name="connsiteY4028" fmla="*/ 2708015 h 6386516"/>
              <a:gd name="connsiteX4029" fmla="*/ 4111731 w 6789110"/>
              <a:gd name="connsiteY4029" fmla="*/ 2719565 h 6386516"/>
              <a:gd name="connsiteX4030" fmla="*/ 4094408 w 6789110"/>
              <a:gd name="connsiteY4030" fmla="*/ 2740734 h 6386516"/>
              <a:gd name="connsiteX4031" fmla="*/ 4109806 w 6789110"/>
              <a:gd name="connsiteY4031" fmla="*/ 2734960 h 6386516"/>
              <a:gd name="connsiteX4032" fmla="*/ 4175249 w 6789110"/>
              <a:gd name="connsiteY4032" fmla="*/ 2659901 h 6386516"/>
              <a:gd name="connsiteX4033" fmla="*/ 4175249 w 6789110"/>
              <a:gd name="connsiteY4033" fmla="*/ 2659078 h 6386516"/>
              <a:gd name="connsiteX4034" fmla="*/ 4177174 w 6789110"/>
              <a:gd name="connsiteY4034" fmla="*/ 2657977 h 6386516"/>
              <a:gd name="connsiteX4035" fmla="*/ 4254165 w 6789110"/>
              <a:gd name="connsiteY4035" fmla="*/ 2540578 h 6386516"/>
              <a:gd name="connsiteX4036" fmla="*/ 4252241 w 6789110"/>
              <a:gd name="connsiteY4036" fmla="*/ 2540578 h 6386516"/>
              <a:gd name="connsiteX4037" fmla="*/ 4236842 w 6789110"/>
              <a:gd name="connsiteY4037" fmla="*/ 2538654 h 6386516"/>
              <a:gd name="connsiteX4038" fmla="*/ 2516082 w 6789110"/>
              <a:gd name="connsiteY4038" fmla="*/ 2534771 h 6386516"/>
              <a:gd name="connsiteX4039" fmla="*/ 2514157 w 6789110"/>
              <a:gd name="connsiteY4039" fmla="*/ 2540543 h 6386516"/>
              <a:gd name="connsiteX4040" fmla="*/ 2506458 w 6789110"/>
              <a:gd name="connsiteY4040" fmla="*/ 2536694 h 6386516"/>
              <a:gd name="connsiteX4041" fmla="*/ 2502609 w 6789110"/>
              <a:gd name="connsiteY4041" fmla="*/ 2527072 h 6386516"/>
              <a:gd name="connsiteX4042" fmla="*/ 2502609 w 6789110"/>
              <a:gd name="connsiteY4042" fmla="*/ 2532846 h 6386516"/>
              <a:gd name="connsiteX4043" fmla="*/ 2494910 w 6789110"/>
              <a:gd name="connsiteY4043" fmla="*/ 2532846 h 6386516"/>
              <a:gd name="connsiteX4044" fmla="*/ 5464646 w 6789110"/>
              <a:gd name="connsiteY4044" fmla="*/ 2524822 h 6386516"/>
              <a:gd name="connsiteX4045" fmla="*/ 5472555 w 6789110"/>
              <a:gd name="connsiteY4045" fmla="*/ 2525181 h 6386516"/>
              <a:gd name="connsiteX4046" fmla="*/ 5678508 w 6789110"/>
              <a:gd name="connsiteY4046" fmla="*/ 2571367 h 6386516"/>
              <a:gd name="connsiteX4047" fmla="*/ 5697756 w 6789110"/>
              <a:gd name="connsiteY4047" fmla="*/ 2594463 h 6386516"/>
              <a:gd name="connsiteX4048" fmla="*/ 5663109 w 6789110"/>
              <a:gd name="connsiteY4048" fmla="*/ 2590619 h 6386516"/>
              <a:gd name="connsiteX4049" fmla="*/ 5649636 w 6789110"/>
              <a:gd name="connsiteY4049" fmla="*/ 2584848 h 6386516"/>
              <a:gd name="connsiteX4050" fmla="*/ 5499502 w 6789110"/>
              <a:gd name="connsiteY4050" fmla="*/ 2554044 h 6386516"/>
              <a:gd name="connsiteX4051" fmla="*/ 5451382 w 6789110"/>
              <a:gd name="connsiteY4051" fmla="*/ 2536732 h 6386516"/>
              <a:gd name="connsiteX4052" fmla="*/ 5464646 w 6789110"/>
              <a:gd name="connsiteY4052" fmla="*/ 2524822 h 6386516"/>
              <a:gd name="connsiteX4053" fmla="*/ 2985732 w 6789110"/>
              <a:gd name="connsiteY4053" fmla="*/ 2515557 h 6386516"/>
              <a:gd name="connsiteX4054" fmla="*/ 2960708 w 6789110"/>
              <a:gd name="connsiteY4054" fmla="*/ 2569444 h 6386516"/>
              <a:gd name="connsiteX4055" fmla="*/ 2985732 w 6789110"/>
              <a:gd name="connsiteY4055" fmla="*/ 2515557 h 6386516"/>
              <a:gd name="connsiteX4056" fmla="*/ 2523242 w 6789110"/>
              <a:gd name="connsiteY4056" fmla="*/ 2499120 h 6386516"/>
              <a:gd name="connsiteX4057" fmla="*/ 2533405 w 6789110"/>
              <a:gd name="connsiteY4057" fmla="*/ 2505899 h 6386516"/>
              <a:gd name="connsiteX4058" fmla="*/ 2529555 w 6789110"/>
              <a:gd name="connsiteY4058" fmla="*/ 2509746 h 6386516"/>
              <a:gd name="connsiteX4059" fmla="*/ 2521856 w 6789110"/>
              <a:gd name="connsiteY4059" fmla="*/ 2503972 h 6386516"/>
              <a:gd name="connsiteX4060" fmla="*/ 2521856 w 6789110"/>
              <a:gd name="connsiteY4060" fmla="*/ 2498201 h 6386516"/>
              <a:gd name="connsiteX4061" fmla="*/ 2523300 w 6789110"/>
              <a:gd name="connsiteY4061" fmla="*/ 2498919 h 6386516"/>
              <a:gd name="connsiteX4062" fmla="*/ 2523242 w 6789110"/>
              <a:gd name="connsiteY4062" fmla="*/ 2499120 h 6386516"/>
              <a:gd name="connsiteX4063" fmla="*/ 2960709 w 6789110"/>
              <a:gd name="connsiteY4063" fmla="*/ 2488613 h 6386516"/>
              <a:gd name="connsiteX4064" fmla="*/ 2931837 w 6789110"/>
              <a:gd name="connsiteY4064" fmla="*/ 2563666 h 6386516"/>
              <a:gd name="connsiteX4065" fmla="*/ 2960709 w 6789110"/>
              <a:gd name="connsiteY4065" fmla="*/ 2488613 h 6386516"/>
              <a:gd name="connsiteX4066" fmla="*/ 2845221 w 6789110"/>
              <a:gd name="connsiteY4066" fmla="*/ 2482835 h 6386516"/>
              <a:gd name="connsiteX4067" fmla="*/ 2833672 w 6789110"/>
              <a:gd name="connsiteY4067" fmla="*/ 2519409 h 6386516"/>
              <a:gd name="connsiteX4068" fmla="*/ 2845221 w 6789110"/>
              <a:gd name="connsiteY4068" fmla="*/ 2482835 h 6386516"/>
              <a:gd name="connsiteX4069" fmla="*/ 4928414 w 6789110"/>
              <a:gd name="connsiteY4069" fmla="*/ 2470444 h 6386516"/>
              <a:gd name="connsiteX4070" fmla="*/ 4923992 w 6789110"/>
              <a:gd name="connsiteY4070" fmla="*/ 2473207 h 6386516"/>
              <a:gd name="connsiteX4071" fmla="*/ 4916293 w 6789110"/>
              <a:gd name="connsiteY4071" fmla="*/ 2482828 h 6386516"/>
              <a:gd name="connsiteX4072" fmla="*/ 4929767 w 6789110"/>
              <a:gd name="connsiteY4072" fmla="*/ 2486679 h 6386516"/>
              <a:gd name="connsiteX4073" fmla="*/ 4928414 w 6789110"/>
              <a:gd name="connsiteY4073" fmla="*/ 2470444 h 6386516"/>
              <a:gd name="connsiteX4074" fmla="*/ 2935686 w 6789110"/>
              <a:gd name="connsiteY4074" fmla="*/ 2469367 h 6386516"/>
              <a:gd name="connsiteX4075" fmla="*/ 2901039 w 6789110"/>
              <a:gd name="connsiteY4075" fmla="*/ 2544426 h 6386516"/>
              <a:gd name="connsiteX4076" fmla="*/ 2935686 w 6789110"/>
              <a:gd name="connsiteY4076" fmla="*/ 2469367 h 6386516"/>
              <a:gd name="connsiteX4077" fmla="*/ 2877943 w 6789110"/>
              <a:gd name="connsiteY4077" fmla="*/ 2469367 h 6386516"/>
              <a:gd name="connsiteX4078" fmla="*/ 2860619 w 6789110"/>
              <a:gd name="connsiteY4078" fmla="*/ 2530961 h 6386516"/>
              <a:gd name="connsiteX4079" fmla="*/ 2877943 w 6789110"/>
              <a:gd name="connsiteY4079" fmla="*/ 2469367 h 6386516"/>
              <a:gd name="connsiteX4080" fmla="*/ 2635419 w 6789110"/>
              <a:gd name="connsiteY4080" fmla="*/ 2461586 h 6386516"/>
              <a:gd name="connsiteX4081" fmla="*/ 2671991 w 6789110"/>
              <a:gd name="connsiteY4081" fmla="*/ 2492412 h 6386516"/>
              <a:gd name="connsiteX4082" fmla="*/ 2639268 w 6789110"/>
              <a:gd name="connsiteY4082" fmla="*/ 2482789 h 6386516"/>
              <a:gd name="connsiteX4083" fmla="*/ 2635419 w 6789110"/>
              <a:gd name="connsiteY4083" fmla="*/ 2461586 h 6386516"/>
              <a:gd name="connsiteX4084" fmla="*/ 3251351 w 6789110"/>
              <a:gd name="connsiteY4084" fmla="*/ 2457781 h 6386516"/>
              <a:gd name="connsiteX4085" fmla="*/ 3245577 w 6789110"/>
              <a:gd name="connsiteY4085" fmla="*/ 2461608 h 6386516"/>
              <a:gd name="connsiteX4086" fmla="*/ 3272524 w 6789110"/>
              <a:gd name="connsiteY4086" fmla="*/ 2478984 h 6386516"/>
              <a:gd name="connsiteX4087" fmla="*/ 3284072 w 6789110"/>
              <a:gd name="connsiteY4087" fmla="*/ 2471284 h 6386516"/>
              <a:gd name="connsiteX4088" fmla="*/ 3251351 w 6789110"/>
              <a:gd name="connsiteY4088" fmla="*/ 2457781 h 6386516"/>
              <a:gd name="connsiteX4089" fmla="*/ 2895265 w 6789110"/>
              <a:gd name="connsiteY4089" fmla="*/ 2455869 h 6386516"/>
              <a:gd name="connsiteX4090" fmla="*/ 2916438 w 6789110"/>
              <a:gd name="connsiteY4090" fmla="*/ 2465490 h 6386516"/>
              <a:gd name="connsiteX4091" fmla="*/ 2883716 w 6789110"/>
              <a:gd name="connsiteY4091" fmla="*/ 2530961 h 6386516"/>
              <a:gd name="connsiteX4092" fmla="*/ 2895265 w 6789110"/>
              <a:gd name="connsiteY4092" fmla="*/ 2455869 h 6386516"/>
              <a:gd name="connsiteX4093" fmla="*/ 2342852 w 6789110"/>
              <a:gd name="connsiteY4093" fmla="*/ 2438507 h 6386516"/>
              <a:gd name="connsiteX4094" fmla="*/ 2348626 w 6789110"/>
              <a:gd name="connsiteY4094" fmla="*/ 2438507 h 6386516"/>
              <a:gd name="connsiteX4095" fmla="*/ 2342852 w 6789110"/>
              <a:gd name="connsiteY4095" fmla="*/ 2444279 h 6386516"/>
              <a:gd name="connsiteX4096" fmla="*/ 2585134 w 6789110"/>
              <a:gd name="connsiteY4096" fmla="*/ 2422377 h 6386516"/>
              <a:gd name="connsiteX4097" fmla="*/ 2593073 w 6789110"/>
              <a:gd name="connsiteY4097" fmla="*/ 2423100 h 6386516"/>
              <a:gd name="connsiteX4098" fmla="*/ 2581525 w 6789110"/>
              <a:gd name="connsiteY4098" fmla="*/ 2428872 h 6386516"/>
              <a:gd name="connsiteX4099" fmla="*/ 2585134 w 6789110"/>
              <a:gd name="connsiteY4099" fmla="*/ 2422377 h 6386516"/>
              <a:gd name="connsiteX4100" fmla="*/ 2458338 w 6789110"/>
              <a:gd name="connsiteY4100" fmla="*/ 2409637 h 6386516"/>
              <a:gd name="connsiteX4101" fmla="*/ 2467963 w 6789110"/>
              <a:gd name="connsiteY4101" fmla="*/ 2415407 h 6386516"/>
              <a:gd name="connsiteX4102" fmla="*/ 2464113 w 6789110"/>
              <a:gd name="connsiteY4102" fmla="*/ 2419255 h 6386516"/>
              <a:gd name="connsiteX4103" fmla="*/ 2448714 w 6789110"/>
              <a:gd name="connsiteY4103" fmla="*/ 2413485 h 6386516"/>
              <a:gd name="connsiteX4104" fmla="*/ 2458338 w 6789110"/>
              <a:gd name="connsiteY4104" fmla="*/ 2409637 h 6386516"/>
              <a:gd name="connsiteX4105" fmla="*/ 3340944 w 6789110"/>
              <a:gd name="connsiteY4105" fmla="*/ 2407464 h 6386516"/>
              <a:gd name="connsiteX4106" fmla="*/ 3332192 w 6789110"/>
              <a:gd name="connsiteY4106" fmla="*/ 2409661 h 6386516"/>
              <a:gd name="connsiteX4107" fmla="*/ 3312944 w 6789110"/>
              <a:gd name="connsiteY4107" fmla="*/ 2413509 h 6386516"/>
              <a:gd name="connsiteX4108" fmla="*/ 3287922 w 6789110"/>
              <a:gd name="connsiteY4108" fmla="*/ 2430822 h 6386516"/>
              <a:gd name="connsiteX4109" fmla="*/ 3324494 w 6789110"/>
              <a:gd name="connsiteY4109" fmla="*/ 2444311 h 6386516"/>
              <a:gd name="connsiteX4110" fmla="*/ 3355289 w 6789110"/>
              <a:gd name="connsiteY4110" fmla="*/ 2425046 h 6386516"/>
              <a:gd name="connsiteX4111" fmla="*/ 3340944 w 6789110"/>
              <a:gd name="connsiteY4111" fmla="*/ 2407464 h 6386516"/>
              <a:gd name="connsiteX4112" fmla="*/ 2539181 w 6789110"/>
              <a:gd name="connsiteY4112" fmla="*/ 2405789 h 6386516"/>
              <a:gd name="connsiteX4113" fmla="*/ 2544956 w 6789110"/>
              <a:gd name="connsiteY4113" fmla="*/ 2411561 h 6386516"/>
              <a:gd name="connsiteX4114" fmla="*/ 2539181 w 6789110"/>
              <a:gd name="connsiteY4114" fmla="*/ 2413485 h 6386516"/>
              <a:gd name="connsiteX4115" fmla="*/ 394966 w 6789110"/>
              <a:gd name="connsiteY4115" fmla="*/ 2405761 h 6386516"/>
              <a:gd name="connsiteX4116" fmla="*/ 162067 w 6789110"/>
              <a:gd name="connsiteY4116" fmla="*/ 2486603 h 6386516"/>
              <a:gd name="connsiteX4117" fmla="*/ 394966 w 6789110"/>
              <a:gd name="connsiteY4117" fmla="*/ 2405761 h 6386516"/>
              <a:gd name="connsiteX4118" fmla="*/ 1596035 w 6789110"/>
              <a:gd name="connsiteY4118" fmla="*/ 2405759 h 6386516"/>
              <a:gd name="connsiteX4119" fmla="*/ 1545991 w 6789110"/>
              <a:gd name="connsiteY4119" fmla="*/ 2746446 h 6386516"/>
              <a:gd name="connsiteX4120" fmla="*/ 1405480 w 6789110"/>
              <a:gd name="connsiteY4120" fmla="*/ 2942775 h 6386516"/>
              <a:gd name="connsiteX4121" fmla="*/ 1293842 w 6789110"/>
              <a:gd name="connsiteY4121" fmla="*/ 3089059 h 6386516"/>
              <a:gd name="connsiteX4122" fmla="*/ 1426653 w 6789110"/>
              <a:gd name="connsiteY4122" fmla="*/ 2942775 h 6386516"/>
              <a:gd name="connsiteX4123" fmla="*/ 1426653 w 6789110"/>
              <a:gd name="connsiteY4123" fmla="*/ 2958173 h 6386516"/>
              <a:gd name="connsiteX4124" fmla="*/ 1447826 w 6789110"/>
              <a:gd name="connsiteY4124" fmla="*/ 2967797 h 6386516"/>
              <a:gd name="connsiteX4125" fmla="*/ 1447826 w 6789110"/>
              <a:gd name="connsiteY4125" fmla="*/ 2960098 h 6386516"/>
              <a:gd name="connsiteX4126" fmla="*/ 1457449 w 6789110"/>
              <a:gd name="connsiteY4126" fmla="*/ 2973571 h 6386516"/>
              <a:gd name="connsiteX4127" fmla="*/ 1459374 w 6789110"/>
              <a:gd name="connsiteY4127" fmla="*/ 2973571 h 6386516"/>
              <a:gd name="connsiteX4128" fmla="*/ 1278444 w 6789110"/>
              <a:gd name="connsiteY4128" fmla="*/ 3258440 h 6386516"/>
              <a:gd name="connsiteX4129" fmla="*/ 1193754 w 6789110"/>
              <a:gd name="connsiteY4129" fmla="*/ 3346980 h 6386516"/>
              <a:gd name="connsiteX4130" fmla="*/ 1045544 w 6789110"/>
              <a:gd name="connsiteY4130" fmla="*/ 3275763 h 6386516"/>
              <a:gd name="connsiteX4131" fmla="*/ 964703 w 6789110"/>
              <a:gd name="connsiteY4131" fmla="*/ 3210320 h 6386516"/>
              <a:gd name="connsiteX4132" fmla="*/ 924282 w 6789110"/>
              <a:gd name="connsiteY4132" fmla="*/ 3235342 h 6386516"/>
              <a:gd name="connsiteX4133" fmla="*/ 926207 w 6789110"/>
              <a:gd name="connsiteY4133" fmla="*/ 3121780 h 6386516"/>
              <a:gd name="connsiteX4134" fmla="*/ 828043 w 6789110"/>
              <a:gd name="connsiteY4134" fmla="*/ 3000518 h 6386516"/>
              <a:gd name="connsiteX4135" fmla="*/ 939681 w 6789110"/>
              <a:gd name="connsiteY4135" fmla="*/ 2788792 h 6386516"/>
              <a:gd name="connsiteX4136" fmla="*/ 949305 w 6789110"/>
              <a:gd name="connsiteY4136" fmla="*/ 2769545 h 6386516"/>
              <a:gd name="connsiteX4137" fmla="*/ 878087 w 6789110"/>
              <a:gd name="connsiteY4137" fmla="*/ 2935076 h 6386516"/>
              <a:gd name="connsiteX4138" fmla="*/ 964703 w 6789110"/>
              <a:gd name="connsiteY4138" fmla="*/ 2738748 h 6386516"/>
              <a:gd name="connsiteX4139" fmla="*/ 1211077 w 6789110"/>
              <a:gd name="connsiteY4139" fmla="*/ 2505849 h 6386516"/>
              <a:gd name="connsiteX4140" fmla="*/ 960853 w 6789110"/>
              <a:gd name="connsiteY4140" fmla="*/ 2721425 h 6386516"/>
              <a:gd name="connsiteX4141" fmla="*/ 972402 w 6789110"/>
              <a:gd name="connsiteY4141" fmla="*/ 2594388 h 6386516"/>
              <a:gd name="connsiteX4142" fmla="*/ 1596035 w 6789110"/>
              <a:gd name="connsiteY4142" fmla="*/ 2405759 h 6386516"/>
              <a:gd name="connsiteX4143" fmla="*/ 3297546 w 6789110"/>
              <a:gd name="connsiteY4143" fmla="*/ 2390420 h 6386516"/>
              <a:gd name="connsiteX4144" fmla="*/ 3226329 w 6789110"/>
              <a:gd name="connsiteY4144" fmla="*/ 2423125 h 6386516"/>
              <a:gd name="connsiteX4145" fmla="*/ 3243653 w 6789110"/>
              <a:gd name="connsiteY4145" fmla="*/ 2432748 h 6386516"/>
              <a:gd name="connsiteX4146" fmla="*/ 3232103 w 6789110"/>
              <a:gd name="connsiteY4146" fmla="*/ 2442389 h 6386516"/>
              <a:gd name="connsiteX4147" fmla="*/ 3234028 w 6789110"/>
              <a:gd name="connsiteY4147" fmla="*/ 2446242 h 6386516"/>
              <a:gd name="connsiteX4148" fmla="*/ 3245577 w 6789110"/>
              <a:gd name="connsiteY4148" fmla="*/ 2436601 h 6386516"/>
              <a:gd name="connsiteX4149" fmla="*/ 3243653 w 6789110"/>
              <a:gd name="connsiteY4149" fmla="*/ 2432748 h 6386516"/>
              <a:gd name="connsiteX4150" fmla="*/ 3268674 w 6789110"/>
              <a:gd name="connsiteY4150" fmla="*/ 2417354 h 6386516"/>
              <a:gd name="connsiteX4151" fmla="*/ 3297546 w 6789110"/>
              <a:gd name="connsiteY4151" fmla="*/ 2390420 h 6386516"/>
              <a:gd name="connsiteX4152" fmla="*/ 5261552 w 6789110"/>
              <a:gd name="connsiteY4152" fmla="*/ 2387056 h 6386516"/>
              <a:gd name="connsiteX4153" fmla="*/ 5262755 w 6789110"/>
              <a:gd name="connsiteY4153" fmla="*/ 2394272 h 6386516"/>
              <a:gd name="connsiteX4154" fmla="*/ 5206935 w 6789110"/>
              <a:gd name="connsiteY4154" fmla="*/ 2421203 h 6386516"/>
              <a:gd name="connsiteX4155" fmla="*/ 5253131 w 6789110"/>
              <a:gd name="connsiteY4155" fmla="*/ 2388500 h 6386516"/>
              <a:gd name="connsiteX4156" fmla="*/ 5261552 w 6789110"/>
              <a:gd name="connsiteY4156" fmla="*/ 2387056 h 6386516"/>
              <a:gd name="connsiteX4157" fmla="*/ 2514157 w 6789110"/>
              <a:gd name="connsiteY4157" fmla="*/ 2384621 h 6386516"/>
              <a:gd name="connsiteX4158" fmla="*/ 2518007 w 6789110"/>
              <a:gd name="connsiteY4158" fmla="*/ 2400013 h 6386516"/>
              <a:gd name="connsiteX4159" fmla="*/ 2504533 w 6789110"/>
              <a:gd name="connsiteY4159" fmla="*/ 2392317 h 6386516"/>
              <a:gd name="connsiteX4160" fmla="*/ 2502608 w 6789110"/>
              <a:gd name="connsiteY4160" fmla="*/ 2390392 h 6386516"/>
              <a:gd name="connsiteX4161" fmla="*/ 2514157 w 6789110"/>
              <a:gd name="connsiteY4161" fmla="*/ 2384621 h 6386516"/>
              <a:gd name="connsiteX4162" fmla="*/ 397433 w 6789110"/>
              <a:gd name="connsiteY4162" fmla="*/ 2368679 h 6386516"/>
              <a:gd name="connsiteX4163" fmla="*/ 171691 w 6789110"/>
              <a:gd name="connsiteY4163" fmla="*/ 2423085 h 6386516"/>
              <a:gd name="connsiteX4164" fmla="*/ 485431 w 6789110"/>
              <a:gd name="connsiteY4164" fmla="*/ 2369191 h 6386516"/>
              <a:gd name="connsiteX4165" fmla="*/ 397433 w 6789110"/>
              <a:gd name="connsiteY4165" fmla="*/ 2368679 h 6386516"/>
              <a:gd name="connsiteX4166" fmla="*/ 2618096 w 6789110"/>
              <a:gd name="connsiteY4166" fmla="*/ 2359601 h 6386516"/>
              <a:gd name="connsiteX4167" fmla="*/ 2670066 w 6789110"/>
              <a:gd name="connsiteY4167" fmla="*/ 2419250 h 6386516"/>
              <a:gd name="connsiteX4168" fmla="*/ 2620021 w 6789110"/>
              <a:gd name="connsiteY4168" fmla="*/ 2371144 h 6386516"/>
              <a:gd name="connsiteX4169" fmla="*/ 2618096 w 6789110"/>
              <a:gd name="connsiteY4169" fmla="*/ 2359601 h 6386516"/>
              <a:gd name="connsiteX4170" fmla="*/ 223419 w 6789110"/>
              <a:gd name="connsiteY4170" fmla="*/ 2353070 h 6386516"/>
              <a:gd name="connsiteX4171" fmla="*/ 79301 w 6789110"/>
              <a:gd name="connsiteY4171" fmla="*/ 2398061 h 6386516"/>
              <a:gd name="connsiteX4172" fmla="*/ 281404 w 6789110"/>
              <a:gd name="connsiteY4172" fmla="*/ 2357641 h 6386516"/>
              <a:gd name="connsiteX4173" fmla="*/ 81226 w 6789110"/>
              <a:gd name="connsiteY4173" fmla="*/ 2442333 h 6386516"/>
              <a:gd name="connsiteX4174" fmla="*/ 394966 w 6789110"/>
              <a:gd name="connsiteY4174" fmla="*/ 2355717 h 6386516"/>
              <a:gd name="connsiteX4175" fmla="*/ 223419 w 6789110"/>
              <a:gd name="connsiteY4175" fmla="*/ 2353070 h 6386516"/>
              <a:gd name="connsiteX4176" fmla="*/ 3503498 w 6789110"/>
              <a:gd name="connsiteY4176" fmla="*/ 2351945 h 6386516"/>
              <a:gd name="connsiteX4177" fmla="*/ 3447679 w 6789110"/>
              <a:gd name="connsiteY4177" fmla="*/ 2390420 h 6386516"/>
              <a:gd name="connsiteX4178" fmla="*/ 3461153 w 6789110"/>
              <a:gd name="connsiteY4178" fmla="*/ 2390420 h 6386516"/>
              <a:gd name="connsiteX4179" fmla="*/ 3497724 w 6789110"/>
              <a:gd name="connsiteY4179" fmla="*/ 2371182 h 6386516"/>
              <a:gd name="connsiteX4180" fmla="*/ 3501573 w 6789110"/>
              <a:gd name="connsiteY4180" fmla="*/ 2363485 h 6386516"/>
              <a:gd name="connsiteX4181" fmla="*/ 3486175 w 6789110"/>
              <a:gd name="connsiteY4181" fmla="*/ 2369259 h 6386516"/>
              <a:gd name="connsiteX4182" fmla="*/ 3503498 w 6789110"/>
              <a:gd name="connsiteY4182" fmla="*/ 2351945 h 6386516"/>
              <a:gd name="connsiteX4183" fmla="*/ 3565091 w 6789110"/>
              <a:gd name="connsiteY4183" fmla="*/ 2330786 h 6386516"/>
              <a:gd name="connsiteX4184" fmla="*/ 3532370 w 6789110"/>
              <a:gd name="connsiteY4184" fmla="*/ 2348097 h 6386516"/>
              <a:gd name="connsiteX4185" fmla="*/ 3559317 w 6789110"/>
              <a:gd name="connsiteY4185" fmla="*/ 2348097 h 6386516"/>
              <a:gd name="connsiteX4186" fmla="*/ 3565091 w 6789110"/>
              <a:gd name="connsiteY4186" fmla="*/ 2330786 h 6386516"/>
              <a:gd name="connsiteX4187" fmla="*/ 2446789 w 6789110"/>
              <a:gd name="connsiteY4187" fmla="*/ 2324975 h 6386516"/>
              <a:gd name="connsiteX4188" fmla="*/ 2452565 w 6789110"/>
              <a:gd name="connsiteY4188" fmla="*/ 2330746 h 6386516"/>
              <a:gd name="connsiteX4189" fmla="*/ 2456414 w 6789110"/>
              <a:gd name="connsiteY4189" fmla="*/ 2342291 h 6386516"/>
              <a:gd name="connsiteX4190" fmla="*/ 2452565 w 6789110"/>
              <a:gd name="connsiteY4190" fmla="*/ 2349988 h 6386516"/>
              <a:gd name="connsiteX4191" fmla="*/ 2446789 w 6789110"/>
              <a:gd name="connsiteY4191" fmla="*/ 2353836 h 6386516"/>
              <a:gd name="connsiteX4192" fmla="*/ 2450640 w 6789110"/>
              <a:gd name="connsiteY4192" fmla="*/ 2359608 h 6386516"/>
              <a:gd name="connsiteX4193" fmla="*/ 2433316 w 6789110"/>
              <a:gd name="connsiteY4193" fmla="*/ 2363456 h 6386516"/>
              <a:gd name="connsiteX4194" fmla="*/ 2427542 w 6789110"/>
              <a:gd name="connsiteY4194" fmla="*/ 2351911 h 6386516"/>
              <a:gd name="connsiteX4195" fmla="*/ 2427542 w 6789110"/>
              <a:gd name="connsiteY4195" fmla="*/ 2346139 h 6386516"/>
              <a:gd name="connsiteX4196" fmla="*/ 2423692 w 6789110"/>
              <a:gd name="connsiteY4196" fmla="*/ 2346139 h 6386516"/>
              <a:gd name="connsiteX4197" fmla="*/ 2423692 w 6789110"/>
              <a:gd name="connsiteY4197" fmla="*/ 2340368 h 6386516"/>
              <a:gd name="connsiteX4198" fmla="*/ 2437166 w 6789110"/>
              <a:gd name="connsiteY4198" fmla="*/ 2348064 h 6386516"/>
              <a:gd name="connsiteX4199" fmla="*/ 2425617 w 6789110"/>
              <a:gd name="connsiteY4199" fmla="*/ 2334595 h 6386516"/>
              <a:gd name="connsiteX4200" fmla="*/ 2427542 w 6789110"/>
              <a:gd name="connsiteY4200" fmla="*/ 2328821 h 6386516"/>
              <a:gd name="connsiteX4201" fmla="*/ 2437166 w 6789110"/>
              <a:gd name="connsiteY4201" fmla="*/ 2326899 h 6386516"/>
              <a:gd name="connsiteX4202" fmla="*/ 2446789 w 6789110"/>
              <a:gd name="connsiteY4202" fmla="*/ 2324975 h 6386516"/>
              <a:gd name="connsiteX4203" fmla="*/ 2323604 w 6789110"/>
              <a:gd name="connsiteY4203" fmla="*/ 2274934 h 6386516"/>
              <a:gd name="connsiteX4204" fmla="*/ 2323604 w 6789110"/>
              <a:gd name="connsiteY4204" fmla="*/ 2284560 h 6386516"/>
              <a:gd name="connsiteX4205" fmla="*/ 2317830 w 6789110"/>
              <a:gd name="connsiteY4205" fmla="*/ 2278784 h 6386516"/>
              <a:gd name="connsiteX4206" fmla="*/ 2554579 w 6789110"/>
              <a:gd name="connsiteY4206" fmla="*/ 2272998 h 6386516"/>
              <a:gd name="connsiteX4207" fmla="*/ 2556504 w 6789110"/>
              <a:gd name="connsiteY4207" fmla="*/ 2278773 h 6386516"/>
              <a:gd name="connsiteX4208" fmla="*/ 2554579 w 6789110"/>
              <a:gd name="connsiteY4208" fmla="*/ 2278773 h 6386516"/>
              <a:gd name="connsiteX4209" fmla="*/ 2552654 w 6789110"/>
              <a:gd name="connsiteY4209" fmla="*/ 2274923 h 6386516"/>
              <a:gd name="connsiteX4210" fmla="*/ 2333227 w 6789110"/>
              <a:gd name="connsiteY4210" fmla="*/ 2271085 h 6386516"/>
              <a:gd name="connsiteX4211" fmla="*/ 2342851 w 6789110"/>
              <a:gd name="connsiteY4211" fmla="*/ 2271085 h 6386516"/>
              <a:gd name="connsiteX4212" fmla="*/ 2337076 w 6789110"/>
              <a:gd name="connsiteY4212" fmla="*/ 2276861 h 6386516"/>
              <a:gd name="connsiteX4213" fmla="*/ 2541104 w 6789110"/>
              <a:gd name="connsiteY4213" fmla="*/ 2267233 h 6386516"/>
              <a:gd name="connsiteX4214" fmla="*/ 2546879 w 6789110"/>
              <a:gd name="connsiteY4214" fmla="*/ 2273008 h 6386516"/>
              <a:gd name="connsiteX4215" fmla="*/ 2537255 w 6789110"/>
              <a:gd name="connsiteY4215" fmla="*/ 2273008 h 6386516"/>
              <a:gd name="connsiteX4216" fmla="*/ 4975962 w 6789110"/>
              <a:gd name="connsiteY4216" fmla="*/ 2263429 h 6386516"/>
              <a:gd name="connsiteX4217" fmla="*/ 4974037 w 6789110"/>
              <a:gd name="connsiteY4217" fmla="*/ 2265356 h 6386516"/>
              <a:gd name="connsiteX4218" fmla="*/ 4979811 w 6789110"/>
              <a:gd name="connsiteY4218" fmla="*/ 2263429 h 6386516"/>
              <a:gd name="connsiteX4219" fmla="*/ 4975962 w 6789110"/>
              <a:gd name="connsiteY4219" fmla="*/ 2263429 h 6386516"/>
              <a:gd name="connsiteX4220" fmla="*/ 2481437 w 6789110"/>
              <a:gd name="connsiteY4220" fmla="*/ 2259580 h 6386516"/>
              <a:gd name="connsiteX4221" fmla="*/ 2660442 w 6789110"/>
              <a:gd name="connsiteY4221" fmla="*/ 2442389 h 6386516"/>
              <a:gd name="connsiteX4222" fmla="*/ 2481437 w 6789110"/>
              <a:gd name="connsiteY4222" fmla="*/ 2259580 h 6386516"/>
              <a:gd name="connsiteX4223" fmla="*/ 2375573 w 6789110"/>
              <a:gd name="connsiteY4223" fmla="*/ 2259523 h 6386516"/>
              <a:gd name="connsiteX4224" fmla="*/ 2381347 w 6789110"/>
              <a:gd name="connsiteY4224" fmla="*/ 2267225 h 6386516"/>
              <a:gd name="connsiteX4225" fmla="*/ 2375573 w 6789110"/>
              <a:gd name="connsiteY4225" fmla="*/ 2267225 h 6386516"/>
              <a:gd name="connsiteX4226" fmla="*/ 6253929 w 6789110"/>
              <a:gd name="connsiteY4226" fmla="*/ 2256811 h 6386516"/>
              <a:gd name="connsiteX4227" fmla="*/ 6296365 w 6789110"/>
              <a:gd name="connsiteY4227" fmla="*/ 2257653 h 6386516"/>
              <a:gd name="connsiteX4228" fmla="*/ 6123133 w 6789110"/>
              <a:gd name="connsiteY4228" fmla="*/ 2278832 h 6386516"/>
              <a:gd name="connsiteX4229" fmla="*/ 6109660 w 6789110"/>
              <a:gd name="connsiteY4229" fmla="*/ 2273059 h 6386516"/>
              <a:gd name="connsiteX4230" fmla="*/ 6253929 w 6789110"/>
              <a:gd name="connsiteY4230" fmla="*/ 2256811 h 6386516"/>
              <a:gd name="connsiteX4231" fmla="*/ 5443684 w 6789110"/>
              <a:gd name="connsiteY4231" fmla="*/ 2251877 h 6386516"/>
              <a:gd name="connsiteX4232" fmla="*/ 5439834 w 6789110"/>
              <a:gd name="connsiteY4232" fmla="*/ 2265356 h 6386516"/>
              <a:gd name="connsiteX4233" fmla="*/ 5357069 w 6789110"/>
              <a:gd name="connsiteY4233" fmla="*/ 2276907 h 6386516"/>
              <a:gd name="connsiteX4234" fmla="*/ 5337821 w 6789110"/>
              <a:gd name="connsiteY4234" fmla="*/ 2267281 h 6386516"/>
              <a:gd name="connsiteX4235" fmla="*/ 6340636 w 6789110"/>
              <a:gd name="connsiteY4235" fmla="*/ 2248025 h 6386516"/>
              <a:gd name="connsiteX4236" fmla="*/ 6329087 w 6789110"/>
              <a:gd name="connsiteY4236" fmla="*/ 2265356 h 6386516"/>
              <a:gd name="connsiteX4237" fmla="*/ 6300214 w 6789110"/>
              <a:gd name="connsiteY4237" fmla="*/ 2257655 h 6386516"/>
              <a:gd name="connsiteX4238" fmla="*/ 6340636 w 6789110"/>
              <a:gd name="connsiteY4238" fmla="*/ 2248025 h 6386516"/>
              <a:gd name="connsiteX4239" fmla="*/ 2246613 w 6789110"/>
              <a:gd name="connsiteY4239" fmla="*/ 2234502 h 6386516"/>
              <a:gd name="connsiteX4240" fmla="*/ 2252387 w 6789110"/>
              <a:gd name="connsiteY4240" fmla="*/ 2249903 h 6386516"/>
              <a:gd name="connsiteX4241" fmla="*/ 2235063 w 6789110"/>
              <a:gd name="connsiteY4241" fmla="*/ 2261457 h 6386516"/>
              <a:gd name="connsiteX4242" fmla="*/ 2225439 w 6789110"/>
              <a:gd name="connsiteY4242" fmla="*/ 2255681 h 6386516"/>
              <a:gd name="connsiteX4243" fmla="*/ 2225439 w 6789110"/>
              <a:gd name="connsiteY4243" fmla="*/ 2247981 h 6386516"/>
              <a:gd name="connsiteX4244" fmla="*/ 2231213 w 6789110"/>
              <a:gd name="connsiteY4244" fmla="*/ 2236427 h 6386516"/>
              <a:gd name="connsiteX4245" fmla="*/ 2236988 w 6789110"/>
              <a:gd name="connsiteY4245" fmla="*/ 2240277 h 6386516"/>
              <a:gd name="connsiteX4246" fmla="*/ 2246613 w 6789110"/>
              <a:gd name="connsiteY4246" fmla="*/ 2234502 h 6386516"/>
              <a:gd name="connsiteX4247" fmla="*/ 2186944 w 6789110"/>
              <a:gd name="connsiteY4247" fmla="*/ 2222957 h 6386516"/>
              <a:gd name="connsiteX4248" fmla="*/ 2192718 w 6789110"/>
              <a:gd name="connsiteY4248" fmla="*/ 2228733 h 6386516"/>
              <a:gd name="connsiteX4249" fmla="*/ 2186944 w 6789110"/>
              <a:gd name="connsiteY4249" fmla="*/ 2232583 h 6386516"/>
              <a:gd name="connsiteX4250" fmla="*/ 2185019 w 6789110"/>
              <a:gd name="connsiteY4250" fmla="*/ 2228733 h 6386516"/>
              <a:gd name="connsiteX4251" fmla="*/ 2337076 w 6789110"/>
              <a:gd name="connsiteY4251" fmla="*/ 2213314 h 6386516"/>
              <a:gd name="connsiteX4252" fmla="*/ 2342851 w 6789110"/>
              <a:gd name="connsiteY4252" fmla="*/ 2219089 h 6386516"/>
              <a:gd name="connsiteX4253" fmla="*/ 2333227 w 6789110"/>
              <a:gd name="connsiteY4253" fmla="*/ 2219089 h 6386516"/>
              <a:gd name="connsiteX4254" fmla="*/ 5091449 w 6789110"/>
              <a:gd name="connsiteY4254" fmla="*/ 2209518 h 6386516"/>
              <a:gd name="connsiteX4255" fmla="*/ 4962488 w 6789110"/>
              <a:gd name="connsiteY4255" fmla="*/ 2326938 h 6386516"/>
              <a:gd name="connsiteX4256" fmla="*/ 5147268 w 6789110"/>
              <a:gd name="connsiteY4256" fmla="*/ 2290384 h 6386516"/>
              <a:gd name="connsiteX4257" fmla="*/ 5183839 w 6789110"/>
              <a:gd name="connsiteY4257" fmla="*/ 2257655 h 6386516"/>
              <a:gd name="connsiteX4258" fmla="*/ 5166516 w 6789110"/>
              <a:gd name="connsiteY4258" fmla="*/ 2244176 h 6386516"/>
              <a:gd name="connsiteX4259" fmla="*/ 5178065 w 6789110"/>
              <a:gd name="connsiteY4259" fmla="*/ 2234548 h 6386516"/>
              <a:gd name="connsiteX4260" fmla="*/ 5095298 w 6789110"/>
              <a:gd name="connsiteY4260" fmla="*/ 2248025 h 6386516"/>
              <a:gd name="connsiteX4261" fmla="*/ 5089524 w 6789110"/>
              <a:gd name="connsiteY4261" fmla="*/ 2234548 h 6386516"/>
              <a:gd name="connsiteX4262" fmla="*/ 5122245 w 6789110"/>
              <a:gd name="connsiteY4262" fmla="*/ 2226847 h 6386516"/>
              <a:gd name="connsiteX4263" fmla="*/ 5091449 w 6789110"/>
              <a:gd name="connsiteY4263" fmla="*/ 2209518 h 6386516"/>
              <a:gd name="connsiteX4264" fmla="*/ 2032962 w 6789110"/>
              <a:gd name="connsiteY4264" fmla="*/ 2203704 h 6386516"/>
              <a:gd name="connsiteX4265" fmla="*/ 2032962 w 6789110"/>
              <a:gd name="connsiteY4265" fmla="*/ 2207555 h 6386516"/>
              <a:gd name="connsiteX4266" fmla="*/ 2027187 w 6789110"/>
              <a:gd name="connsiteY4266" fmla="*/ 2207555 h 6386516"/>
              <a:gd name="connsiteX4267" fmla="*/ 3719074 w 6789110"/>
              <a:gd name="connsiteY4267" fmla="*/ 2199889 h 6386516"/>
              <a:gd name="connsiteX4268" fmla="*/ 3368764 w 6789110"/>
              <a:gd name="connsiteY4268" fmla="*/ 2376958 h 6386516"/>
              <a:gd name="connsiteX4269" fmla="*/ 3418808 w 6789110"/>
              <a:gd name="connsiteY4269" fmla="*/ 2384648 h 6386516"/>
              <a:gd name="connsiteX4270" fmla="*/ 3572791 w 6789110"/>
              <a:gd name="connsiteY4270" fmla="*/ 2292311 h 6386516"/>
              <a:gd name="connsiteX4271" fmla="*/ 3576640 w 6789110"/>
              <a:gd name="connsiteY4271" fmla="*/ 2282683 h 6386516"/>
              <a:gd name="connsiteX4272" fmla="*/ 3601662 w 6789110"/>
              <a:gd name="connsiteY4272" fmla="*/ 2274982 h 6386516"/>
              <a:gd name="connsiteX4273" fmla="*/ 3628609 w 6789110"/>
              <a:gd name="connsiteY4273" fmla="*/ 2257655 h 6386516"/>
              <a:gd name="connsiteX4274" fmla="*/ 3644008 w 6789110"/>
              <a:gd name="connsiteY4274" fmla="*/ 2248025 h 6386516"/>
              <a:gd name="connsiteX4275" fmla="*/ 3719074 w 6789110"/>
              <a:gd name="connsiteY4275" fmla="*/ 2199889 h 6386516"/>
              <a:gd name="connsiteX4276" fmla="*/ 3830712 w 6789110"/>
              <a:gd name="connsiteY4276" fmla="*/ 2197965 h 6386516"/>
              <a:gd name="connsiteX4277" fmla="*/ 3715225 w 6789110"/>
              <a:gd name="connsiteY4277" fmla="*/ 2244176 h 6386516"/>
              <a:gd name="connsiteX4278" fmla="*/ 3715225 w 6789110"/>
              <a:gd name="connsiteY4278" fmla="*/ 2246101 h 6386516"/>
              <a:gd name="connsiteX4279" fmla="*/ 3701751 w 6789110"/>
              <a:gd name="connsiteY4279" fmla="*/ 2276907 h 6386516"/>
              <a:gd name="connsiteX4280" fmla="*/ 3851885 w 6789110"/>
              <a:gd name="connsiteY4280" fmla="*/ 2211443 h 6386516"/>
              <a:gd name="connsiteX4281" fmla="*/ 3849960 w 6789110"/>
              <a:gd name="connsiteY4281" fmla="*/ 2211443 h 6386516"/>
              <a:gd name="connsiteX4282" fmla="*/ 3830712 w 6789110"/>
              <a:gd name="connsiteY4282" fmla="*/ 2197965 h 6386516"/>
              <a:gd name="connsiteX4283" fmla="*/ 2121501 w 6789110"/>
              <a:gd name="connsiteY4283" fmla="*/ 2192153 h 6386516"/>
              <a:gd name="connsiteX4284" fmla="*/ 2127275 w 6789110"/>
              <a:gd name="connsiteY4284" fmla="*/ 2196004 h 6386516"/>
              <a:gd name="connsiteX4285" fmla="*/ 2121501 w 6789110"/>
              <a:gd name="connsiteY4285" fmla="*/ 2199856 h 6386516"/>
              <a:gd name="connsiteX4286" fmla="*/ 2117651 w 6789110"/>
              <a:gd name="connsiteY4286" fmla="*/ 2197929 h 6386516"/>
              <a:gd name="connsiteX4287" fmla="*/ 2496835 w 6789110"/>
              <a:gd name="connsiteY4287" fmla="*/ 2182512 h 6386516"/>
              <a:gd name="connsiteX4288" fmla="*/ 2502609 w 6789110"/>
              <a:gd name="connsiteY4288" fmla="*/ 2184439 h 6386516"/>
              <a:gd name="connsiteX4289" fmla="*/ 2504534 w 6789110"/>
              <a:gd name="connsiteY4289" fmla="*/ 2190215 h 6386516"/>
              <a:gd name="connsiteX4290" fmla="*/ 2500686 w 6789110"/>
              <a:gd name="connsiteY4290" fmla="*/ 2190215 h 6386516"/>
              <a:gd name="connsiteX4291" fmla="*/ 2364025 w 6789110"/>
              <a:gd name="connsiteY4291" fmla="*/ 2178672 h 6386516"/>
              <a:gd name="connsiteX4292" fmla="*/ 2369799 w 6789110"/>
              <a:gd name="connsiteY4292" fmla="*/ 2182521 h 6386516"/>
              <a:gd name="connsiteX4293" fmla="*/ 2364025 w 6789110"/>
              <a:gd name="connsiteY4293" fmla="*/ 2186373 h 6386516"/>
              <a:gd name="connsiteX4294" fmla="*/ 2427543 w 6789110"/>
              <a:gd name="connsiteY4294" fmla="*/ 2178664 h 6386516"/>
              <a:gd name="connsiteX4295" fmla="*/ 2433317 w 6789110"/>
              <a:gd name="connsiteY4295" fmla="*/ 2178664 h 6386516"/>
              <a:gd name="connsiteX4296" fmla="*/ 2427543 w 6789110"/>
              <a:gd name="connsiteY4296" fmla="*/ 2184439 h 6386516"/>
              <a:gd name="connsiteX4297" fmla="*/ 5077975 w 6789110"/>
              <a:gd name="connsiteY4297" fmla="*/ 2171011 h 6386516"/>
              <a:gd name="connsiteX4298" fmla="*/ 5062577 w 6789110"/>
              <a:gd name="connsiteY4298" fmla="*/ 2178714 h 6386516"/>
              <a:gd name="connsiteX4299" fmla="*/ 5095298 w 6789110"/>
              <a:gd name="connsiteY4299" fmla="*/ 2201815 h 6386516"/>
              <a:gd name="connsiteX4300" fmla="*/ 5093373 w 6789110"/>
              <a:gd name="connsiteY4300" fmla="*/ 2203742 h 6386516"/>
              <a:gd name="connsiteX4301" fmla="*/ 5183839 w 6789110"/>
              <a:gd name="connsiteY4301" fmla="*/ 2184490 h 6386516"/>
              <a:gd name="connsiteX4302" fmla="*/ 5176140 w 6789110"/>
              <a:gd name="connsiteY4302" fmla="*/ 2176787 h 6386516"/>
              <a:gd name="connsiteX4303" fmla="*/ 5077975 w 6789110"/>
              <a:gd name="connsiteY4303" fmla="*/ 2171011 h 6386516"/>
              <a:gd name="connsiteX4304" fmla="*/ 1588336 w 6789110"/>
              <a:gd name="connsiteY4304" fmla="*/ 2169013 h 6386516"/>
              <a:gd name="connsiteX4305" fmla="*/ 1586659 w 6789110"/>
              <a:gd name="connsiteY4305" fmla="*/ 2169401 h 6386516"/>
              <a:gd name="connsiteX4306" fmla="*/ 1586629 w 6789110"/>
              <a:gd name="connsiteY4306" fmla="*/ 2169128 h 6386516"/>
              <a:gd name="connsiteX4307" fmla="*/ 2354399 w 6789110"/>
              <a:gd name="connsiteY4307" fmla="*/ 2157486 h 6386516"/>
              <a:gd name="connsiteX4308" fmla="*/ 2358249 w 6789110"/>
              <a:gd name="connsiteY4308" fmla="*/ 2161337 h 6386516"/>
              <a:gd name="connsiteX4309" fmla="*/ 2352475 w 6789110"/>
              <a:gd name="connsiteY4309" fmla="*/ 2165187 h 6386516"/>
              <a:gd name="connsiteX4310" fmla="*/ 2348625 w 6789110"/>
              <a:gd name="connsiteY4310" fmla="*/ 2161337 h 6386516"/>
              <a:gd name="connsiteX4311" fmla="*/ 2140749 w 6789110"/>
              <a:gd name="connsiteY4311" fmla="*/ 2153644 h 6386516"/>
              <a:gd name="connsiteX4312" fmla="*/ 2148448 w 6789110"/>
              <a:gd name="connsiteY4312" fmla="*/ 2155569 h 6386516"/>
              <a:gd name="connsiteX4313" fmla="*/ 2142674 w 6789110"/>
              <a:gd name="connsiteY4313" fmla="*/ 2159420 h 6386516"/>
              <a:gd name="connsiteX4314" fmla="*/ 2277409 w 6789110"/>
              <a:gd name="connsiteY4314" fmla="*/ 2153640 h 6386516"/>
              <a:gd name="connsiteX4315" fmla="*/ 2283183 w 6789110"/>
              <a:gd name="connsiteY4315" fmla="*/ 2159416 h 6386516"/>
              <a:gd name="connsiteX4316" fmla="*/ 2277409 w 6789110"/>
              <a:gd name="connsiteY4316" fmla="*/ 2159416 h 6386516"/>
              <a:gd name="connsiteX4317" fmla="*/ 2475663 w 6789110"/>
              <a:gd name="connsiteY4317" fmla="*/ 2151717 h 6386516"/>
              <a:gd name="connsiteX4318" fmla="*/ 2479512 w 6789110"/>
              <a:gd name="connsiteY4318" fmla="*/ 2159418 h 6386516"/>
              <a:gd name="connsiteX4319" fmla="*/ 2479512 w 6789110"/>
              <a:gd name="connsiteY4319" fmla="*/ 2167119 h 6386516"/>
              <a:gd name="connsiteX4320" fmla="*/ 2489136 w 6789110"/>
              <a:gd name="connsiteY4320" fmla="*/ 2167119 h 6386516"/>
              <a:gd name="connsiteX4321" fmla="*/ 2489136 w 6789110"/>
              <a:gd name="connsiteY4321" fmla="*/ 2180595 h 6386516"/>
              <a:gd name="connsiteX4322" fmla="*/ 2473737 w 6789110"/>
              <a:gd name="connsiteY4322" fmla="*/ 2180595 h 6386516"/>
              <a:gd name="connsiteX4323" fmla="*/ 2473737 w 6789110"/>
              <a:gd name="connsiteY4323" fmla="*/ 2167119 h 6386516"/>
              <a:gd name="connsiteX4324" fmla="*/ 2464113 w 6789110"/>
              <a:gd name="connsiteY4324" fmla="*/ 2167119 h 6386516"/>
              <a:gd name="connsiteX4325" fmla="*/ 2475663 w 6789110"/>
              <a:gd name="connsiteY4325" fmla="*/ 2151717 h 6386516"/>
              <a:gd name="connsiteX4326" fmla="*/ 2300508 w 6789110"/>
              <a:gd name="connsiteY4326" fmla="*/ 2147864 h 6386516"/>
              <a:gd name="connsiteX4327" fmla="*/ 2308206 w 6789110"/>
              <a:gd name="connsiteY4327" fmla="*/ 2153640 h 6386516"/>
              <a:gd name="connsiteX4328" fmla="*/ 2300508 w 6789110"/>
              <a:gd name="connsiteY4328" fmla="*/ 2153640 h 6386516"/>
              <a:gd name="connsiteX4329" fmla="*/ 2398671 w 6789110"/>
              <a:gd name="connsiteY4329" fmla="*/ 2145935 h 6386516"/>
              <a:gd name="connsiteX4330" fmla="*/ 2404445 w 6789110"/>
              <a:gd name="connsiteY4330" fmla="*/ 2145935 h 6386516"/>
              <a:gd name="connsiteX4331" fmla="*/ 2400596 w 6789110"/>
              <a:gd name="connsiteY4331" fmla="*/ 2149788 h 6386516"/>
              <a:gd name="connsiteX4332" fmla="*/ 2398671 w 6789110"/>
              <a:gd name="connsiteY4332" fmla="*/ 2145935 h 6386516"/>
              <a:gd name="connsiteX4333" fmla="*/ 2102253 w 6789110"/>
              <a:gd name="connsiteY4333" fmla="*/ 2142093 h 6386516"/>
              <a:gd name="connsiteX4334" fmla="*/ 2111877 w 6789110"/>
              <a:gd name="connsiteY4334" fmla="*/ 2151721 h 6386516"/>
              <a:gd name="connsiteX4335" fmla="*/ 2102253 w 6789110"/>
              <a:gd name="connsiteY4335" fmla="*/ 2151721 h 6386516"/>
              <a:gd name="connsiteX4336" fmla="*/ 2342851 w 6789110"/>
              <a:gd name="connsiteY4336" fmla="*/ 2138234 h 6386516"/>
              <a:gd name="connsiteX4337" fmla="*/ 2352475 w 6789110"/>
              <a:gd name="connsiteY4337" fmla="*/ 2142084 h 6386516"/>
              <a:gd name="connsiteX4338" fmla="*/ 2339002 w 6789110"/>
              <a:gd name="connsiteY4338" fmla="*/ 2144010 h 6386516"/>
              <a:gd name="connsiteX4339" fmla="*/ 2313981 w 6789110"/>
              <a:gd name="connsiteY4339" fmla="*/ 2132458 h 6386516"/>
              <a:gd name="connsiteX4340" fmla="*/ 2319755 w 6789110"/>
              <a:gd name="connsiteY4340" fmla="*/ 2138234 h 6386516"/>
              <a:gd name="connsiteX4341" fmla="*/ 2312056 w 6789110"/>
              <a:gd name="connsiteY4341" fmla="*/ 2138234 h 6386516"/>
              <a:gd name="connsiteX4342" fmla="*/ 2404444 w 6789110"/>
              <a:gd name="connsiteY4342" fmla="*/ 2128612 h 6386516"/>
              <a:gd name="connsiteX4343" fmla="*/ 2410218 w 6789110"/>
              <a:gd name="connsiteY4343" fmla="*/ 2130540 h 6386516"/>
              <a:gd name="connsiteX4344" fmla="*/ 2423693 w 6789110"/>
              <a:gd name="connsiteY4344" fmla="*/ 2159418 h 6386516"/>
              <a:gd name="connsiteX4345" fmla="*/ 2421768 w 6789110"/>
              <a:gd name="connsiteY4345" fmla="*/ 2157493 h 6386516"/>
              <a:gd name="connsiteX4346" fmla="*/ 2412143 w 6789110"/>
              <a:gd name="connsiteY4346" fmla="*/ 2163268 h 6386516"/>
              <a:gd name="connsiteX4347" fmla="*/ 2415993 w 6789110"/>
              <a:gd name="connsiteY4347" fmla="*/ 2157493 h 6386516"/>
              <a:gd name="connsiteX4348" fmla="*/ 2406370 w 6789110"/>
              <a:gd name="connsiteY4348" fmla="*/ 2140166 h 6386516"/>
              <a:gd name="connsiteX4349" fmla="*/ 2410218 w 6789110"/>
              <a:gd name="connsiteY4349" fmla="*/ 2134388 h 6386516"/>
              <a:gd name="connsiteX4350" fmla="*/ 2404444 w 6789110"/>
              <a:gd name="connsiteY4350" fmla="*/ 2134388 h 6386516"/>
              <a:gd name="connsiteX4351" fmla="*/ 4935541 w 6789110"/>
              <a:gd name="connsiteY4351" fmla="*/ 2126725 h 6386516"/>
              <a:gd name="connsiteX4352" fmla="*/ 4927842 w 6789110"/>
              <a:gd name="connsiteY4352" fmla="*/ 2136351 h 6386516"/>
              <a:gd name="connsiteX4353" fmla="*/ 5047179 w 6789110"/>
              <a:gd name="connsiteY4353" fmla="*/ 2171011 h 6386516"/>
              <a:gd name="connsiteX4354" fmla="*/ 5062577 w 6789110"/>
              <a:gd name="connsiteY4354" fmla="*/ 2163308 h 6386516"/>
              <a:gd name="connsiteX4355" fmla="*/ 4935541 w 6789110"/>
              <a:gd name="connsiteY4355" fmla="*/ 2126725 h 6386516"/>
              <a:gd name="connsiteX4356" fmla="*/ 2279334 w 6789110"/>
              <a:gd name="connsiteY4356" fmla="*/ 2124760 h 6386516"/>
              <a:gd name="connsiteX4357" fmla="*/ 2279334 w 6789110"/>
              <a:gd name="connsiteY4357" fmla="*/ 2132460 h 6386516"/>
              <a:gd name="connsiteX4358" fmla="*/ 2273560 w 6789110"/>
              <a:gd name="connsiteY4358" fmla="*/ 2126685 h 6386516"/>
              <a:gd name="connsiteX4359" fmla="*/ 2267784 w 6789110"/>
              <a:gd name="connsiteY4359" fmla="*/ 2124760 h 6386516"/>
              <a:gd name="connsiteX4360" fmla="*/ 2273559 w 6789110"/>
              <a:gd name="connsiteY4360" fmla="*/ 2126687 h 6386516"/>
              <a:gd name="connsiteX4361" fmla="*/ 2269709 w 6789110"/>
              <a:gd name="connsiteY4361" fmla="*/ 2132462 h 6386516"/>
              <a:gd name="connsiteX4362" fmla="*/ 2263935 w 6789110"/>
              <a:gd name="connsiteY4362" fmla="*/ 2128610 h 6386516"/>
              <a:gd name="connsiteX4363" fmla="*/ 2292807 w 6789110"/>
              <a:gd name="connsiteY4363" fmla="*/ 2124757 h 6386516"/>
              <a:gd name="connsiteX4364" fmla="*/ 2288958 w 6789110"/>
              <a:gd name="connsiteY4364" fmla="*/ 2132458 h 6386516"/>
              <a:gd name="connsiteX4365" fmla="*/ 2281258 w 6789110"/>
              <a:gd name="connsiteY4365" fmla="*/ 2128608 h 6386516"/>
              <a:gd name="connsiteX4366" fmla="*/ 2460263 w 6789110"/>
              <a:gd name="connsiteY4366" fmla="*/ 2124745 h 6386516"/>
              <a:gd name="connsiteX4367" fmla="*/ 2466038 w 6789110"/>
              <a:gd name="connsiteY4367" fmla="*/ 2128595 h 6386516"/>
              <a:gd name="connsiteX4368" fmla="*/ 2456414 w 6789110"/>
              <a:gd name="connsiteY4368" fmla="*/ 2136296 h 6386516"/>
              <a:gd name="connsiteX4369" fmla="*/ 2452564 w 6789110"/>
              <a:gd name="connsiteY4369" fmla="*/ 2130521 h 6386516"/>
              <a:gd name="connsiteX4370" fmla="*/ 2460263 w 6789110"/>
              <a:gd name="connsiteY4370" fmla="*/ 2130521 h 6386516"/>
              <a:gd name="connsiteX4371" fmla="*/ 2077230 w 6789110"/>
              <a:gd name="connsiteY4371" fmla="*/ 2122841 h 6386516"/>
              <a:gd name="connsiteX4372" fmla="*/ 2092630 w 6789110"/>
              <a:gd name="connsiteY4372" fmla="*/ 2126691 h 6386516"/>
              <a:gd name="connsiteX4373" fmla="*/ 2084930 w 6789110"/>
              <a:gd name="connsiteY4373" fmla="*/ 2130542 h 6386516"/>
              <a:gd name="connsiteX4374" fmla="*/ 2090704 w 6789110"/>
              <a:gd name="connsiteY4374" fmla="*/ 2130542 h 6386516"/>
              <a:gd name="connsiteX4375" fmla="*/ 2090704 w 6789110"/>
              <a:gd name="connsiteY4375" fmla="*/ 2138242 h 6386516"/>
              <a:gd name="connsiteX4376" fmla="*/ 2069531 w 6789110"/>
              <a:gd name="connsiteY4376" fmla="*/ 2149796 h 6386516"/>
              <a:gd name="connsiteX4377" fmla="*/ 2073381 w 6789110"/>
              <a:gd name="connsiteY4377" fmla="*/ 2144020 h 6386516"/>
              <a:gd name="connsiteX4378" fmla="*/ 2067606 w 6789110"/>
              <a:gd name="connsiteY4378" fmla="*/ 2142095 h 6386516"/>
              <a:gd name="connsiteX4379" fmla="*/ 2063757 w 6789110"/>
              <a:gd name="connsiteY4379" fmla="*/ 2138242 h 6386516"/>
              <a:gd name="connsiteX4380" fmla="*/ 2067606 w 6789110"/>
              <a:gd name="connsiteY4380" fmla="*/ 2126691 h 6386516"/>
              <a:gd name="connsiteX4381" fmla="*/ 2227364 w 6789110"/>
              <a:gd name="connsiteY4381" fmla="*/ 2122832 h 6386516"/>
              <a:gd name="connsiteX4382" fmla="*/ 2227364 w 6789110"/>
              <a:gd name="connsiteY4382" fmla="*/ 2138232 h 6386516"/>
              <a:gd name="connsiteX4383" fmla="*/ 2219665 w 6789110"/>
              <a:gd name="connsiteY4383" fmla="*/ 2130531 h 6386516"/>
              <a:gd name="connsiteX4384" fmla="*/ 2325529 w 6789110"/>
              <a:gd name="connsiteY4384" fmla="*/ 2120907 h 6386516"/>
              <a:gd name="connsiteX4385" fmla="*/ 2337077 w 6789110"/>
              <a:gd name="connsiteY4385" fmla="*/ 2128608 h 6386516"/>
              <a:gd name="connsiteX4386" fmla="*/ 2333227 w 6789110"/>
              <a:gd name="connsiteY4386" fmla="*/ 2130533 h 6386516"/>
              <a:gd name="connsiteX4387" fmla="*/ 2325529 w 6789110"/>
              <a:gd name="connsiteY4387" fmla="*/ 2120907 h 6386516"/>
              <a:gd name="connsiteX4388" fmla="*/ 2385197 w 6789110"/>
              <a:gd name="connsiteY4388" fmla="*/ 2118982 h 6386516"/>
              <a:gd name="connsiteX4389" fmla="*/ 2390971 w 6789110"/>
              <a:gd name="connsiteY4389" fmla="*/ 2120907 h 6386516"/>
              <a:gd name="connsiteX4390" fmla="*/ 2385197 w 6789110"/>
              <a:gd name="connsiteY4390" fmla="*/ 2124757 h 6386516"/>
              <a:gd name="connsiteX4391" fmla="*/ 2244688 w 6789110"/>
              <a:gd name="connsiteY4391" fmla="*/ 2118975 h 6386516"/>
              <a:gd name="connsiteX4392" fmla="*/ 2262011 w 6789110"/>
              <a:gd name="connsiteY4392" fmla="*/ 2120901 h 6386516"/>
              <a:gd name="connsiteX4393" fmla="*/ 2260086 w 6789110"/>
              <a:gd name="connsiteY4393" fmla="*/ 2126674 h 6386516"/>
              <a:gd name="connsiteX4394" fmla="*/ 2244688 w 6789110"/>
              <a:gd name="connsiteY4394" fmla="*/ 2120901 h 6386516"/>
              <a:gd name="connsiteX4395" fmla="*/ 5330123 w 6789110"/>
              <a:gd name="connsiteY4395" fmla="*/ 2117099 h 6386516"/>
              <a:gd name="connsiteX4396" fmla="*/ 5314724 w 6789110"/>
              <a:gd name="connsiteY4396" fmla="*/ 2126729 h 6386516"/>
              <a:gd name="connsiteX4397" fmla="*/ 5297400 w 6789110"/>
              <a:gd name="connsiteY4397" fmla="*/ 2136351 h 6386516"/>
              <a:gd name="connsiteX4398" fmla="*/ 5303176 w 6789110"/>
              <a:gd name="connsiteY4398" fmla="*/ 2126729 h 6386516"/>
              <a:gd name="connsiteX4399" fmla="*/ 5330123 w 6789110"/>
              <a:gd name="connsiteY4399" fmla="*/ 2117099 h 6386516"/>
              <a:gd name="connsiteX4400" fmla="*/ 2313981 w 6789110"/>
              <a:gd name="connsiteY4400" fmla="*/ 2115131 h 6386516"/>
              <a:gd name="connsiteX4401" fmla="*/ 2319755 w 6789110"/>
              <a:gd name="connsiteY4401" fmla="*/ 2120907 h 6386516"/>
              <a:gd name="connsiteX4402" fmla="*/ 2312056 w 6789110"/>
              <a:gd name="connsiteY4402" fmla="*/ 2124757 h 6386516"/>
              <a:gd name="connsiteX4403" fmla="*/ 2402520 w 6789110"/>
              <a:gd name="connsiteY4403" fmla="*/ 2113208 h 6386516"/>
              <a:gd name="connsiteX4404" fmla="*/ 2404444 w 6789110"/>
              <a:gd name="connsiteY4404" fmla="*/ 2117057 h 6386516"/>
              <a:gd name="connsiteX4405" fmla="*/ 2398670 w 6789110"/>
              <a:gd name="connsiteY4405" fmla="*/ 2130535 h 6386516"/>
              <a:gd name="connsiteX4406" fmla="*/ 2394820 w 6789110"/>
              <a:gd name="connsiteY4406" fmla="*/ 2122834 h 6386516"/>
              <a:gd name="connsiteX4407" fmla="*/ 2390971 w 6789110"/>
              <a:gd name="connsiteY4407" fmla="*/ 2120909 h 6386516"/>
              <a:gd name="connsiteX4408" fmla="*/ 2292808 w 6789110"/>
              <a:gd name="connsiteY4408" fmla="*/ 2113208 h 6386516"/>
              <a:gd name="connsiteX4409" fmla="*/ 2298582 w 6789110"/>
              <a:gd name="connsiteY4409" fmla="*/ 2118984 h 6386516"/>
              <a:gd name="connsiteX4410" fmla="*/ 2290883 w 6789110"/>
              <a:gd name="connsiteY4410" fmla="*/ 2122834 h 6386516"/>
              <a:gd name="connsiteX4411" fmla="*/ 2267784 w 6789110"/>
              <a:gd name="connsiteY4411" fmla="*/ 2113206 h 6386516"/>
              <a:gd name="connsiteX4412" fmla="*/ 2283183 w 6789110"/>
              <a:gd name="connsiteY4412" fmla="*/ 2113206 h 6386516"/>
              <a:gd name="connsiteX4413" fmla="*/ 2279333 w 6789110"/>
              <a:gd name="connsiteY4413" fmla="*/ 2118980 h 6386516"/>
              <a:gd name="connsiteX4414" fmla="*/ 2102254 w 6789110"/>
              <a:gd name="connsiteY4414" fmla="*/ 2111287 h 6386516"/>
              <a:gd name="connsiteX4415" fmla="*/ 2108029 w 6789110"/>
              <a:gd name="connsiteY4415" fmla="*/ 2113214 h 6386516"/>
              <a:gd name="connsiteX4416" fmla="*/ 2106104 w 6789110"/>
              <a:gd name="connsiteY4416" fmla="*/ 2118988 h 6386516"/>
              <a:gd name="connsiteX4417" fmla="*/ 2121501 w 6789110"/>
              <a:gd name="connsiteY4417" fmla="*/ 2118988 h 6386516"/>
              <a:gd name="connsiteX4418" fmla="*/ 2117651 w 6789110"/>
              <a:gd name="connsiteY4418" fmla="*/ 2128614 h 6386516"/>
              <a:gd name="connsiteX4419" fmla="*/ 2113801 w 6789110"/>
              <a:gd name="connsiteY4419" fmla="*/ 2126689 h 6386516"/>
              <a:gd name="connsiteX4420" fmla="*/ 2106103 w 6789110"/>
              <a:gd name="connsiteY4420" fmla="*/ 2118990 h 6386516"/>
              <a:gd name="connsiteX4421" fmla="*/ 2327453 w 6789110"/>
              <a:gd name="connsiteY4421" fmla="*/ 2107431 h 6386516"/>
              <a:gd name="connsiteX4422" fmla="*/ 2331303 w 6789110"/>
              <a:gd name="connsiteY4422" fmla="*/ 2117057 h 6386516"/>
              <a:gd name="connsiteX4423" fmla="*/ 2315904 w 6789110"/>
              <a:gd name="connsiteY4423" fmla="*/ 2113206 h 6386516"/>
              <a:gd name="connsiteX4424" fmla="*/ 2267784 w 6789110"/>
              <a:gd name="connsiteY4424" fmla="*/ 2107431 h 6386516"/>
              <a:gd name="connsiteX4425" fmla="*/ 2268747 w 6789110"/>
              <a:gd name="connsiteY4425" fmla="*/ 2107911 h 6386516"/>
              <a:gd name="connsiteX4426" fmla="*/ 2265860 w 6789110"/>
              <a:gd name="connsiteY4426" fmla="*/ 2109356 h 6386516"/>
              <a:gd name="connsiteX4427" fmla="*/ 2265565 w 6789110"/>
              <a:gd name="connsiteY4427" fmla="*/ 2108169 h 6386516"/>
              <a:gd name="connsiteX4428" fmla="*/ 2279333 w 6789110"/>
              <a:gd name="connsiteY4428" fmla="*/ 2107428 h 6386516"/>
              <a:gd name="connsiteX4429" fmla="*/ 2288958 w 6789110"/>
              <a:gd name="connsiteY4429" fmla="*/ 2107428 h 6386516"/>
              <a:gd name="connsiteX4430" fmla="*/ 2283183 w 6789110"/>
              <a:gd name="connsiteY4430" fmla="*/ 2113204 h 6386516"/>
              <a:gd name="connsiteX4431" fmla="*/ 2442941 w 6789110"/>
              <a:gd name="connsiteY4431" fmla="*/ 2099721 h 6386516"/>
              <a:gd name="connsiteX4432" fmla="*/ 2446791 w 6789110"/>
              <a:gd name="connsiteY4432" fmla="*/ 2105495 h 6386516"/>
              <a:gd name="connsiteX4433" fmla="*/ 2442941 w 6789110"/>
              <a:gd name="connsiteY4433" fmla="*/ 2111270 h 6386516"/>
              <a:gd name="connsiteX4434" fmla="*/ 2431391 w 6789110"/>
              <a:gd name="connsiteY4434" fmla="*/ 2111270 h 6386516"/>
              <a:gd name="connsiteX4435" fmla="*/ 2427542 w 6789110"/>
              <a:gd name="connsiteY4435" fmla="*/ 2103572 h 6386516"/>
              <a:gd name="connsiteX4436" fmla="*/ 2437166 w 6789110"/>
              <a:gd name="connsiteY4436" fmla="*/ 2105495 h 6386516"/>
              <a:gd name="connsiteX4437" fmla="*/ 2393902 w 6789110"/>
              <a:gd name="connsiteY4437" fmla="*/ 2093563 h 6386516"/>
              <a:gd name="connsiteX4438" fmla="*/ 2396746 w 6789110"/>
              <a:gd name="connsiteY4438" fmla="*/ 2099729 h 6386516"/>
              <a:gd name="connsiteX4439" fmla="*/ 2394822 w 6789110"/>
              <a:gd name="connsiteY4439" fmla="*/ 2101655 h 6386516"/>
              <a:gd name="connsiteX4440" fmla="*/ 2391935 w 6789110"/>
              <a:gd name="connsiteY4440" fmla="*/ 2096841 h 6386516"/>
              <a:gd name="connsiteX4441" fmla="*/ 2190792 w 6789110"/>
              <a:gd name="connsiteY4441" fmla="*/ 2092031 h 6386516"/>
              <a:gd name="connsiteX4442" fmla="*/ 2196567 w 6789110"/>
              <a:gd name="connsiteY4442" fmla="*/ 2097806 h 6386516"/>
              <a:gd name="connsiteX4443" fmla="*/ 2204267 w 6789110"/>
              <a:gd name="connsiteY4443" fmla="*/ 2105507 h 6386516"/>
              <a:gd name="connsiteX4444" fmla="*/ 2200418 w 6789110"/>
              <a:gd name="connsiteY4444" fmla="*/ 2105507 h 6386516"/>
              <a:gd name="connsiteX4445" fmla="*/ 2200418 w 6789110"/>
              <a:gd name="connsiteY4445" fmla="*/ 2099732 h 6386516"/>
              <a:gd name="connsiteX4446" fmla="*/ 2188868 w 6789110"/>
              <a:gd name="connsiteY4446" fmla="*/ 2101657 h 6386516"/>
              <a:gd name="connsiteX4447" fmla="*/ 2185018 w 6789110"/>
              <a:gd name="connsiteY4447" fmla="*/ 2097806 h 6386516"/>
              <a:gd name="connsiteX4448" fmla="*/ 2190792 w 6789110"/>
              <a:gd name="connsiteY4448" fmla="*/ 2097806 h 6386516"/>
              <a:gd name="connsiteX4449" fmla="*/ 2392469 w 6789110"/>
              <a:gd name="connsiteY4449" fmla="*/ 2090460 h 6386516"/>
              <a:gd name="connsiteX4450" fmla="*/ 2394822 w 6789110"/>
              <a:gd name="connsiteY4450" fmla="*/ 2092029 h 6386516"/>
              <a:gd name="connsiteX4451" fmla="*/ 2393902 w 6789110"/>
              <a:gd name="connsiteY4451" fmla="*/ 2093563 h 6386516"/>
              <a:gd name="connsiteX4452" fmla="*/ 2121501 w 6789110"/>
              <a:gd name="connsiteY4452" fmla="*/ 2090108 h 6386516"/>
              <a:gd name="connsiteX4453" fmla="*/ 2125351 w 6789110"/>
              <a:gd name="connsiteY4453" fmla="*/ 2090108 h 6386516"/>
              <a:gd name="connsiteX4454" fmla="*/ 2133050 w 6789110"/>
              <a:gd name="connsiteY4454" fmla="*/ 2093960 h 6386516"/>
              <a:gd name="connsiteX4455" fmla="*/ 2121501 w 6789110"/>
              <a:gd name="connsiteY4455" fmla="*/ 2092033 h 6386516"/>
              <a:gd name="connsiteX4456" fmla="*/ 2156148 w 6789110"/>
              <a:gd name="connsiteY4456" fmla="*/ 2090105 h 6386516"/>
              <a:gd name="connsiteX4457" fmla="*/ 2161922 w 6789110"/>
              <a:gd name="connsiteY4457" fmla="*/ 2090105 h 6386516"/>
              <a:gd name="connsiteX4458" fmla="*/ 2161922 w 6789110"/>
              <a:gd name="connsiteY4458" fmla="*/ 2093956 h 6386516"/>
              <a:gd name="connsiteX4459" fmla="*/ 2156148 w 6789110"/>
              <a:gd name="connsiteY4459" fmla="*/ 2090105 h 6386516"/>
              <a:gd name="connsiteX4460" fmla="*/ 2235063 w 6789110"/>
              <a:gd name="connsiteY4460" fmla="*/ 2088174 h 6386516"/>
              <a:gd name="connsiteX4461" fmla="*/ 2244688 w 6789110"/>
              <a:gd name="connsiteY4461" fmla="*/ 2099725 h 6386516"/>
              <a:gd name="connsiteX4462" fmla="*/ 2229289 w 6789110"/>
              <a:gd name="connsiteY4462" fmla="*/ 2099725 h 6386516"/>
              <a:gd name="connsiteX4463" fmla="*/ 2235063 w 6789110"/>
              <a:gd name="connsiteY4463" fmla="*/ 2095875 h 6386516"/>
              <a:gd name="connsiteX4464" fmla="*/ 2235063 w 6789110"/>
              <a:gd name="connsiteY4464" fmla="*/ 2090099 h 6386516"/>
              <a:gd name="connsiteX4465" fmla="*/ 2225439 w 6789110"/>
              <a:gd name="connsiteY4465" fmla="*/ 2086251 h 6386516"/>
              <a:gd name="connsiteX4466" fmla="*/ 2235063 w 6789110"/>
              <a:gd name="connsiteY4466" fmla="*/ 2090099 h 6386516"/>
              <a:gd name="connsiteX4467" fmla="*/ 2229288 w 6789110"/>
              <a:gd name="connsiteY4467" fmla="*/ 2092024 h 6386516"/>
              <a:gd name="connsiteX4468" fmla="*/ 2390099 w 6789110"/>
              <a:gd name="connsiteY4468" fmla="*/ 2085323 h 6386516"/>
              <a:gd name="connsiteX4469" fmla="*/ 2392469 w 6789110"/>
              <a:gd name="connsiteY4469" fmla="*/ 2090460 h 6386516"/>
              <a:gd name="connsiteX4470" fmla="*/ 2389047 w 6789110"/>
              <a:gd name="connsiteY4470" fmla="*/ 2088178 h 6386516"/>
              <a:gd name="connsiteX4471" fmla="*/ 2013715 w 6789110"/>
              <a:gd name="connsiteY4471" fmla="*/ 2084334 h 6386516"/>
              <a:gd name="connsiteX4472" fmla="*/ 2019489 w 6789110"/>
              <a:gd name="connsiteY4472" fmla="*/ 2088185 h 6386516"/>
              <a:gd name="connsiteX4473" fmla="*/ 2011789 w 6789110"/>
              <a:gd name="connsiteY4473" fmla="*/ 2090110 h 6386516"/>
              <a:gd name="connsiteX4474" fmla="*/ 2385198 w 6789110"/>
              <a:gd name="connsiteY4474" fmla="*/ 2084328 h 6386516"/>
              <a:gd name="connsiteX4475" fmla="*/ 2385198 w 6789110"/>
              <a:gd name="connsiteY4475" fmla="*/ 2092029 h 6386516"/>
              <a:gd name="connsiteX4476" fmla="*/ 2389047 w 6789110"/>
              <a:gd name="connsiteY4476" fmla="*/ 2097804 h 6386516"/>
              <a:gd name="connsiteX4477" fmla="*/ 2389047 w 6789110"/>
              <a:gd name="connsiteY4477" fmla="*/ 2103580 h 6386516"/>
              <a:gd name="connsiteX4478" fmla="*/ 2379423 w 6789110"/>
              <a:gd name="connsiteY4478" fmla="*/ 2115131 h 6386516"/>
              <a:gd name="connsiteX4479" fmla="*/ 2377498 w 6789110"/>
              <a:gd name="connsiteY4479" fmla="*/ 2111281 h 6386516"/>
              <a:gd name="connsiteX4480" fmla="*/ 2387122 w 6789110"/>
              <a:gd name="connsiteY4480" fmla="*/ 2101655 h 6386516"/>
              <a:gd name="connsiteX4481" fmla="*/ 2377498 w 6789110"/>
              <a:gd name="connsiteY4481" fmla="*/ 2097804 h 6386516"/>
              <a:gd name="connsiteX4482" fmla="*/ 2367874 w 6789110"/>
              <a:gd name="connsiteY4482" fmla="*/ 2111281 h 6386516"/>
              <a:gd name="connsiteX4483" fmla="*/ 2373649 w 6789110"/>
              <a:gd name="connsiteY4483" fmla="*/ 2107431 h 6386516"/>
              <a:gd name="connsiteX4484" fmla="*/ 2367874 w 6789110"/>
              <a:gd name="connsiteY4484" fmla="*/ 2120905 h 6386516"/>
              <a:gd name="connsiteX4485" fmla="*/ 2362100 w 6789110"/>
              <a:gd name="connsiteY4485" fmla="*/ 2117055 h 6386516"/>
              <a:gd name="connsiteX4486" fmla="*/ 2356326 w 6789110"/>
              <a:gd name="connsiteY4486" fmla="*/ 2122830 h 6386516"/>
              <a:gd name="connsiteX4487" fmla="*/ 2352476 w 6789110"/>
              <a:gd name="connsiteY4487" fmla="*/ 2118980 h 6386516"/>
              <a:gd name="connsiteX4488" fmla="*/ 2358250 w 6789110"/>
              <a:gd name="connsiteY4488" fmla="*/ 2113206 h 6386516"/>
              <a:gd name="connsiteX4489" fmla="*/ 2356326 w 6789110"/>
              <a:gd name="connsiteY4489" fmla="*/ 2109356 h 6386516"/>
              <a:gd name="connsiteX4490" fmla="*/ 2364025 w 6789110"/>
              <a:gd name="connsiteY4490" fmla="*/ 2103580 h 6386516"/>
              <a:gd name="connsiteX4491" fmla="*/ 2360175 w 6789110"/>
              <a:gd name="connsiteY4491" fmla="*/ 2101655 h 6386516"/>
              <a:gd name="connsiteX4492" fmla="*/ 2352476 w 6789110"/>
              <a:gd name="connsiteY4492" fmla="*/ 2107431 h 6386516"/>
              <a:gd name="connsiteX4493" fmla="*/ 2352476 w 6789110"/>
              <a:gd name="connsiteY4493" fmla="*/ 2099729 h 6386516"/>
              <a:gd name="connsiteX4494" fmla="*/ 2342852 w 6789110"/>
              <a:gd name="connsiteY4494" fmla="*/ 2093954 h 6386516"/>
              <a:gd name="connsiteX4495" fmla="*/ 2337078 w 6789110"/>
              <a:gd name="connsiteY4495" fmla="*/ 2093954 h 6386516"/>
              <a:gd name="connsiteX4496" fmla="*/ 2340927 w 6789110"/>
              <a:gd name="connsiteY4496" fmla="*/ 2088178 h 6386516"/>
              <a:gd name="connsiteX4497" fmla="*/ 2352476 w 6789110"/>
              <a:gd name="connsiteY4497" fmla="*/ 2090103 h 6386516"/>
              <a:gd name="connsiteX4498" fmla="*/ 2358250 w 6789110"/>
              <a:gd name="connsiteY4498" fmla="*/ 2086253 h 6386516"/>
              <a:gd name="connsiteX4499" fmla="*/ 2362100 w 6789110"/>
              <a:gd name="connsiteY4499" fmla="*/ 2088178 h 6386516"/>
              <a:gd name="connsiteX4500" fmla="*/ 2356326 w 6789110"/>
              <a:gd name="connsiteY4500" fmla="*/ 2095879 h 6386516"/>
              <a:gd name="connsiteX4501" fmla="*/ 2365950 w 6789110"/>
              <a:gd name="connsiteY4501" fmla="*/ 2092029 h 6386516"/>
              <a:gd name="connsiteX4502" fmla="*/ 2373649 w 6789110"/>
              <a:gd name="connsiteY4502" fmla="*/ 2093954 h 6386516"/>
              <a:gd name="connsiteX4503" fmla="*/ 2375253 w 6789110"/>
              <a:gd name="connsiteY4503" fmla="*/ 2085932 h 6386516"/>
              <a:gd name="connsiteX4504" fmla="*/ 2375575 w 6789110"/>
              <a:gd name="connsiteY4504" fmla="*/ 2086253 h 6386516"/>
              <a:gd name="connsiteX4505" fmla="*/ 2376624 w 6789110"/>
              <a:gd name="connsiteY4505" fmla="*/ 2084678 h 6386516"/>
              <a:gd name="connsiteX4506" fmla="*/ 2381349 w 6789110"/>
              <a:gd name="connsiteY4506" fmla="*/ 2086253 h 6386516"/>
              <a:gd name="connsiteX4507" fmla="*/ 2357608 w 6789110"/>
              <a:gd name="connsiteY4507" fmla="*/ 2084328 h 6386516"/>
              <a:gd name="connsiteX4508" fmla="*/ 2360175 w 6789110"/>
              <a:gd name="connsiteY4508" fmla="*/ 2084328 h 6386516"/>
              <a:gd name="connsiteX4509" fmla="*/ 2361183 w 6789110"/>
              <a:gd name="connsiteY4509" fmla="*/ 2084365 h 6386516"/>
              <a:gd name="connsiteX4510" fmla="*/ 2358250 w 6789110"/>
              <a:gd name="connsiteY4510" fmla="*/ 2086253 h 6386516"/>
              <a:gd name="connsiteX4511" fmla="*/ 2388803 w 6789110"/>
              <a:gd name="connsiteY4511" fmla="*/ 2082516 h 6386516"/>
              <a:gd name="connsiteX4512" fmla="*/ 2390731 w 6789110"/>
              <a:gd name="connsiteY4512" fmla="*/ 2083605 h 6386516"/>
              <a:gd name="connsiteX4513" fmla="*/ 2390099 w 6789110"/>
              <a:gd name="connsiteY4513" fmla="*/ 2085323 h 6386516"/>
              <a:gd name="connsiteX4514" fmla="*/ 2300506 w 6789110"/>
              <a:gd name="connsiteY4514" fmla="*/ 2080477 h 6386516"/>
              <a:gd name="connsiteX4515" fmla="*/ 2310130 w 6789110"/>
              <a:gd name="connsiteY4515" fmla="*/ 2088178 h 6386516"/>
              <a:gd name="connsiteX4516" fmla="*/ 2225439 w 6789110"/>
              <a:gd name="connsiteY4516" fmla="*/ 2076625 h 6386516"/>
              <a:gd name="connsiteX4517" fmla="*/ 2235063 w 6789110"/>
              <a:gd name="connsiteY4517" fmla="*/ 2076625 h 6386516"/>
              <a:gd name="connsiteX4518" fmla="*/ 2229288 w 6789110"/>
              <a:gd name="connsiteY4518" fmla="*/ 2082400 h 6386516"/>
              <a:gd name="connsiteX4519" fmla="*/ 2342852 w 6789110"/>
              <a:gd name="connsiteY4519" fmla="*/ 2074702 h 6386516"/>
              <a:gd name="connsiteX4520" fmla="*/ 2342852 w 6789110"/>
              <a:gd name="connsiteY4520" fmla="*/ 2084328 h 6386516"/>
              <a:gd name="connsiteX4521" fmla="*/ 2348627 w 6789110"/>
              <a:gd name="connsiteY4521" fmla="*/ 2080477 h 6386516"/>
              <a:gd name="connsiteX4522" fmla="*/ 2210040 w 6789110"/>
              <a:gd name="connsiteY4522" fmla="*/ 2070849 h 6386516"/>
              <a:gd name="connsiteX4523" fmla="*/ 2211965 w 6789110"/>
              <a:gd name="connsiteY4523" fmla="*/ 2080475 h 6386516"/>
              <a:gd name="connsiteX4524" fmla="*/ 2221590 w 6789110"/>
              <a:gd name="connsiteY4524" fmla="*/ 2080475 h 6386516"/>
              <a:gd name="connsiteX4525" fmla="*/ 2215815 w 6789110"/>
              <a:gd name="connsiteY4525" fmla="*/ 2092024 h 6386516"/>
              <a:gd name="connsiteX4526" fmla="*/ 2215815 w 6789110"/>
              <a:gd name="connsiteY4526" fmla="*/ 2084326 h 6386516"/>
              <a:gd name="connsiteX4527" fmla="*/ 2211965 w 6789110"/>
              <a:gd name="connsiteY4527" fmla="*/ 2088174 h 6386516"/>
              <a:gd name="connsiteX4528" fmla="*/ 2206191 w 6789110"/>
              <a:gd name="connsiteY4528" fmla="*/ 2090099 h 6386516"/>
              <a:gd name="connsiteX4529" fmla="*/ 2210040 w 6789110"/>
              <a:gd name="connsiteY4529" fmla="*/ 2084326 h 6386516"/>
              <a:gd name="connsiteX4530" fmla="*/ 2206191 w 6789110"/>
              <a:gd name="connsiteY4530" fmla="*/ 2078550 h 6386516"/>
              <a:gd name="connsiteX4531" fmla="*/ 2175395 w 6789110"/>
              <a:gd name="connsiteY4531" fmla="*/ 2065075 h 6386516"/>
              <a:gd name="connsiteX4532" fmla="*/ 2181168 w 6789110"/>
              <a:gd name="connsiteY4532" fmla="*/ 2072774 h 6386516"/>
              <a:gd name="connsiteX4533" fmla="*/ 2175395 w 6789110"/>
              <a:gd name="connsiteY4533" fmla="*/ 2076625 h 6386516"/>
              <a:gd name="connsiteX4534" fmla="*/ 2175395 w 6789110"/>
              <a:gd name="connsiteY4534" fmla="*/ 2070849 h 6386516"/>
              <a:gd name="connsiteX4535" fmla="*/ 2167695 w 6789110"/>
              <a:gd name="connsiteY4535" fmla="*/ 2070849 h 6386516"/>
              <a:gd name="connsiteX4536" fmla="*/ 2181170 w 6789110"/>
              <a:gd name="connsiteY4536" fmla="*/ 2063150 h 6386516"/>
              <a:gd name="connsiteX4537" fmla="*/ 2186944 w 6789110"/>
              <a:gd name="connsiteY4537" fmla="*/ 2066999 h 6386516"/>
              <a:gd name="connsiteX4538" fmla="*/ 2181170 w 6789110"/>
              <a:gd name="connsiteY4538" fmla="*/ 2066999 h 6386516"/>
              <a:gd name="connsiteX4539" fmla="*/ 2260085 w 6789110"/>
              <a:gd name="connsiteY4539" fmla="*/ 2057377 h 6386516"/>
              <a:gd name="connsiteX4540" fmla="*/ 2265860 w 6789110"/>
              <a:gd name="connsiteY4540" fmla="*/ 2063152 h 6386516"/>
              <a:gd name="connsiteX4541" fmla="*/ 2269709 w 6789110"/>
              <a:gd name="connsiteY4541" fmla="*/ 2068928 h 6386516"/>
              <a:gd name="connsiteX4542" fmla="*/ 2275485 w 6789110"/>
              <a:gd name="connsiteY4542" fmla="*/ 2063152 h 6386516"/>
              <a:gd name="connsiteX4543" fmla="*/ 2265860 w 6789110"/>
              <a:gd name="connsiteY4543" fmla="*/ 2063152 h 6386516"/>
              <a:gd name="connsiteX4544" fmla="*/ 2269709 w 6789110"/>
              <a:gd name="connsiteY4544" fmla="*/ 2057377 h 6386516"/>
              <a:gd name="connsiteX4545" fmla="*/ 2131125 w 6789110"/>
              <a:gd name="connsiteY4545" fmla="*/ 2057377 h 6386516"/>
              <a:gd name="connsiteX4546" fmla="*/ 2138824 w 6789110"/>
              <a:gd name="connsiteY4546" fmla="*/ 2057377 h 6386516"/>
              <a:gd name="connsiteX4547" fmla="*/ 2138824 w 6789110"/>
              <a:gd name="connsiteY4547" fmla="*/ 2063152 h 6386516"/>
              <a:gd name="connsiteX4548" fmla="*/ 2171545 w 6789110"/>
              <a:gd name="connsiteY4548" fmla="*/ 2053524 h 6386516"/>
              <a:gd name="connsiteX4549" fmla="*/ 2181169 w 6789110"/>
              <a:gd name="connsiteY4549" fmla="*/ 2063150 h 6386516"/>
              <a:gd name="connsiteX4550" fmla="*/ 2175395 w 6789110"/>
              <a:gd name="connsiteY4550" fmla="*/ 2065075 h 6386516"/>
              <a:gd name="connsiteX4551" fmla="*/ 38881 w 6789110"/>
              <a:gd name="connsiteY4551" fmla="*/ 2049674 h 6386516"/>
              <a:gd name="connsiteX4552" fmla="*/ 25407 w 6789110"/>
              <a:gd name="connsiteY4552" fmla="*/ 2051599 h 6386516"/>
              <a:gd name="connsiteX4553" fmla="*/ 154368 w 6789110"/>
              <a:gd name="connsiteY4553" fmla="*/ 2165162 h 6386516"/>
              <a:gd name="connsiteX4554" fmla="*/ 38881 w 6789110"/>
              <a:gd name="connsiteY4554" fmla="*/ 2049674 h 6386516"/>
              <a:gd name="connsiteX4555" fmla="*/ 2158280 w 6789110"/>
              <a:gd name="connsiteY4555" fmla="*/ 2049170 h 6386516"/>
              <a:gd name="connsiteX4556" fmla="*/ 2160272 w 6789110"/>
              <a:gd name="connsiteY4556" fmla="*/ 2050730 h 6386516"/>
              <a:gd name="connsiteX4557" fmla="*/ 2159996 w 6789110"/>
              <a:gd name="connsiteY4557" fmla="*/ 2051601 h 6386516"/>
              <a:gd name="connsiteX4558" fmla="*/ 2231213 w 6789110"/>
              <a:gd name="connsiteY4558" fmla="*/ 2045825 h 6386516"/>
              <a:gd name="connsiteX4559" fmla="*/ 2231213 w 6789110"/>
              <a:gd name="connsiteY4559" fmla="*/ 2057377 h 6386516"/>
              <a:gd name="connsiteX4560" fmla="*/ 2240837 w 6789110"/>
              <a:gd name="connsiteY4560" fmla="*/ 2053526 h 6386516"/>
              <a:gd name="connsiteX4561" fmla="*/ 2219665 w 6789110"/>
              <a:gd name="connsiteY4561" fmla="*/ 2038125 h 6386516"/>
              <a:gd name="connsiteX4562" fmla="*/ 2219665 w 6789110"/>
              <a:gd name="connsiteY4562" fmla="*/ 2043900 h 6386516"/>
              <a:gd name="connsiteX4563" fmla="*/ 2229289 w 6789110"/>
              <a:gd name="connsiteY4563" fmla="*/ 2041975 h 6386516"/>
              <a:gd name="connsiteX4564" fmla="*/ 2123425 w 6789110"/>
              <a:gd name="connsiteY4564" fmla="*/ 2034275 h 6386516"/>
              <a:gd name="connsiteX4565" fmla="*/ 2146066 w 6789110"/>
              <a:gd name="connsiteY4565" fmla="*/ 2048208 h 6386516"/>
              <a:gd name="connsiteX4566" fmla="*/ 2146523 w 6789110"/>
              <a:gd name="connsiteY4566" fmla="*/ 2047751 h 6386516"/>
              <a:gd name="connsiteX4567" fmla="*/ 2159997 w 6789110"/>
              <a:gd name="connsiteY4567" fmla="*/ 2055451 h 6386516"/>
              <a:gd name="connsiteX4568" fmla="*/ 2156147 w 6789110"/>
              <a:gd name="connsiteY4568" fmla="*/ 2059302 h 6386516"/>
              <a:gd name="connsiteX4569" fmla="*/ 2167697 w 6789110"/>
              <a:gd name="connsiteY4569" fmla="*/ 2078552 h 6386516"/>
              <a:gd name="connsiteX4570" fmla="*/ 2159997 w 6789110"/>
              <a:gd name="connsiteY4570" fmla="*/ 2082402 h 6386516"/>
              <a:gd name="connsiteX4571" fmla="*/ 2150374 w 6789110"/>
              <a:gd name="connsiteY4571" fmla="*/ 2076629 h 6386516"/>
              <a:gd name="connsiteX4572" fmla="*/ 2150374 w 6789110"/>
              <a:gd name="connsiteY4572" fmla="*/ 2084330 h 6386516"/>
              <a:gd name="connsiteX4573" fmla="*/ 2142673 w 6789110"/>
              <a:gd name="connsiteY4573" fmla="*/ 2078552 h 6386516"/>
              <a:gd name="connsiteX4574" fmla="*/ 2142673 w 6789110"/>
              <a:gd name="connsiteY4574" fmla="*/ 2080477 h 6386516"/>
              <a:gd name="connsiteX4575" fmla="*/ 2136899 w 6789110"/>
              <a:gd name="connsiteY4575" fmla="*/ 2076629 h 6386516"/>
              <a:gd name="connsiteX4576" fmla="*/ 2142673 w 6789110"/>
              <a:gd name="connsiteY4576" fmla="*/ 2070853 h 6386516"/>
              <a:gd name="connsiteX4577" fmla="*/ 2133050 w 6789110"/>
              <a:gd name="connsiteY4577" fmla="*/ 2070853 h 6386516"/>
              <a:gd name="connsiteX4578" fmla="*/ 2133050 w 6789110"/>
              <a:gd name="connsiteY4578" fmla="*/ 2072781 h 6386516"/>
              <a:gd name="connsiteX4579" fmla="*/ 2129201 w 6789110"/>
              <a:gd name="connsiteY4579" fmla="*/ 2068928 h 6386516"/>
              <a:gd name="connsiteX4580" fmla="*/ 2131767 w 6789110"/>
              <a:gd name="connsiteY4580" fmla="*/ 2068928 h 6386516"/>
              <a:gd name="connsiteX4581" fmla="*/ 2129200 w 6789110"/>
              <a:gd name="connsiteY4581" fmla="*/ 2065078 h 6386516"/>
              <a:gd name="connsiteX4582" fmla="*/ 2144598 w 6789110"/>
              <a:gd name="connsiteY4582" fmla="*/ 2065078 h 6386516"/>
              <a:gd name="connsiteX4583" fmla="*/ 2140749 w 6789110"/>
              <a:gd name="connsiteY4583" fmla="*/ 2053526 h 6386516"/>
              <a:gd name="connsiteX4584" fmla="*/ 2145700 w 6789110"/>
              <a:gd name="connsiteY4584" fmla="*/ 2048576 h 6386516"/>
              <a:gd name="connsiteX4585" fmla="*/ 2138824 w 6789110"/>
              <a:gd name="connsiteY4585" fmla="*/ 2045825 h 6386516"/>
              <a:gd name="connsiteX4586" fmla="*/ 2138824 w 6789110"/>
              <a:gd name="connsiteY4586" fmla="*/ 2051599 h 6386516"/>
              <a:gd name="connsiteX4587" fmla="*/ 2123425 w 6789110"/>
              <a:gd name="connsiteY4587" fmla="*/ 2057375 h 6386516"/>
              <a:gd name="connsiteX4588" fmla="*/ 2117652 w 6789110"/>
              <a:gd name="connsiteY4588" fmla="*/ 2051601 h 6386516"/>
              <a:gd name="connsiteX4589" fmla="*/ 2119577 w 6789110"/>
              <a:gd name="connsiteY4589" fmla="*/ 2063150 h 6386516"/>
              <a:gd name="connsiteX4590" fmla="*/ 2108027 w 6789110"/>
              <a:gd name="connsiteY4590" fmla="*/ 2051599 h 6386516"/>
              <a:gd name="connsiteX4591" fmla="*/ 2117651 w 6789110"/>
              <a:gd name="connsiteY4591" fmla="*/ 2051599 h 6386516"/>
              <a:gd name="connsiteX4592" fmla="*/ 2123185 w 6789110"/>
              <a:gd name="connsiteY4592" fmla="*/ 2048952 h 6386516"/>
              <a:gd name="connsiteX4593" fmla="*/ 2133050 w 6789110"/>
              <a:gd name="connsiteY4593" fmla="*/ 2047749 h 6386516"/>
              <a:gd name="connsiteX4594" fmla="*/ 2121501 w 6789110"/>
              <a:gd name="connsiteY4594" fmla="*/ 2036200 h 6386516"/>
              <a:gd name="connsiteX4595" fmla="*/ 2138931 w 6789110"/>
              <a:gd name="connsiteY4595" fmla="*/ 2034027 h 6386516"/>
              <a:gd name="connsiteX4596" fmla="*/ 2146570 w 6789110"/>
              <a:gd name="connsiteY4596" fmla="*/ 2040004 h 6386516"/>
              <a:gd name="connsiteX4597" fmla="*/ 2146523 w 6789110"/>
              <a:gd name="connsiteY4597" fmla="*/ 2040050 h 6386516"/>
              <a:gd name="connsiteX4598" fmla="*/ 2138824 w 6789110"/>
              <a:gd name="connsiteY4598" fmla="*/ 2034278 h 6386516"/>
              <a:gd name="connsiteX4599" fmla="*/ 710632 w 6789110"/>
              <a:gd name="connsiteY4599" fmla="*/ 2032351 h 6386516"/>
              <a:gd name="connsiteX4600" fmla="*/ 962779 w 6789110"/>
              <a:gd name="connsiteY4600" fmla="*/ 2118967 h 6386516"/>
              <a:gd name="connsiteX4601" fmla="*/ 1397782 w 6789110"/>
              <a:gd name="connsiteY4601" fmla="*/ 2159388 h 6386516"/>
              <a:gd name="connsiteX4602" fmla="*/ 710632 w 6789110"/>
              <a:gd name="connsiteY4602" fmla="*/ 2032351 h 6386516"/>
              <a:gd name="connsiteX4603" fmla="*/ 2183094 w 6789110"/>
              <a:gd name="connsiteY4603" fmla="*/ 2030428 h 6386516"/>
              <a:gd name="connsiteX4604" fmla="*/ 2186943 w 6789110"/>
              <a:gd name="connsiteY4604" fmla="*/ 2036201 h 6386516"/>
              <a:gd name="connsiteX4605" fmla="*/ 2192718 w 6789110"/>
              <a:gd name="connsiteY4605" fmla="*/ 2030428 h 6386516"/>
              <a:gd name="connsiteX4606" fmla="*/ 2225439 w 6789110"/>
              <a:gd name="connsiteY4606" fmla="*/ 2026579 h 6386516"/>
              <a:gd name="connsiteX4607" fmla="*/ 2210041 w 6789110"/>
              <a:gd name="connsiteY4607" fmla="*/ 2034278 h 6386516"/>
              <a:gd name="connsiteX4608" fmla="*/ 2213891 w 6789110"/>
              <a:gd name="connsiteY4608" fmla="*/ 2038125 h 6386516"/>
              <a:gd name="connsiteX4609" fmla="*/ 2202342 w 6789110"/>
              <a:gd name="connsiteY4609" fmla="*/ 2026579 h 6386516"/>
              <a:gd name="connsiteX4610" fmla="*/ 2196567 w 6789110"/>
              <a:gd name="connsiteY4610" fmla="*/ 2032353 h 6386516"/>
              <a:gd name="connsiteX4611" fmla="*/ 2202342 w 6789110"/>
              <a:gd name="connsiteY4611" fmla="*/ 2032353 h 6386516"/>
              <a:gd name="connsiteX4612" fmla="*/ 2106103 w 6789110"/>
              <a:gd name="connsiteY4612" fmla="*/ 2026579 h 6386516"/>
              <a:gd name="connsiteX4613" fmla="*/ 2100328 w 6789110"/>
              <a:gd name="connsiteY4613" fmla="*/ 2038125 h 6386516"/>
              <a:gd name="connsiteX4614" fmla="*/ 2086854 w 6789110"/>
              <a:gd name="connsiteY4614" fmla="*/ 2034276 h 6386516"/>
              <a:gd name="connsiteX4615" fmla="*/ 2102253 w 6789110"/>
              <a:gd name="connsiteY4615" fmla="*/ 2032353 h 6386516"/>
              <a:gd name="connsiteX4616" fmla="*/ 2106103 w 6789110"/>
              <a:gd name="connsiteY4616" fmla="*/ 2026579 h 6386516"/>
              <a:gd name="connsiteX4617" fmla="*/ 2129225 w 6789110"/>
              <a:gd name="connsiteY4617" fmla="*/ 2026431 h 6386516"/>
              <a:gd name="connsiteX4618" fmla="*/ 2129314 w 6789110"/>
              <a:gd name="connsiteY4618" fmla="*/ 2026500 h 6386516"/>
              <a:gd name="connsiteX4619" fmla="*/ 2129200 w 6789110"/>
              <a:gd name="connsiteY4619" fmla="*/ 2026579 h 6386516"/>
              <a:gd name="connsiteX4620" fmla="*/ 4229143 w 6789110"/>
              <a:gd name="connsiteY4620" fmla="*/ 2024665 h 6386516"/>
              <a:gd name="connsiteX4621" fmla="*/ 4186798 w 6789110"/>
              <a:gd name="connsiteY4621" fmla="*/ 2043913 h 6386516"/>
              <a:gd name="connsiteX4622" fmla="*/ 4188723 w 6789110"/>
              <a:gd name="connsiteY4622" fmla="*/ 2067026 h 6386516"/>
              <a:gd name="connsiteX4623" fmla="*/ 4192572 w 6789110"/>
              <a:gd name="connsiteY4623" fmla="*/ 2074727 h 6386516"/>
              <a:gd name="connsiteX4624" fmla="*/ 4221444 w 6789110"/>
              <a:gd name="connsiteY4624" fmla="*/ 2061250 h 6386516"/>
              <a:gd name="connsiteX4625" fmla="*/ 4229143 w 6789110"/>
              <a:gd name="connsiteY4625" fmla="*/ 2024665 h 6386516"/>
              <a:gd name="connsiteX4626" fmla="*/ 810721 w 6789110"/>
              <a:gd name="connsiteY4626" fmla="*/ 2024652 h 6386516"/>
              <a:gd name="connsiteX4627" fmla="*/ 1228400 w 6789110"/>
              <a:gd name="connsiteY4627" fmla="*/ 2105493 h 6386516"/>
              <a:gd name="connsiteX4628" fmla="*/ 810721 w 6789110"/>
              <a:gd name="connsiteY4628" fmla="*/ 2024652 h 6386516"/>
              <a:gd name="connsiteX4629" fmla="*/ 1994466 w 6789110"/>
              <a:gd name="connsiteY4629" fmla="*/ 2020808 h 6386516"/>
              <a:gd name="connsiteX4630" fmla="*/ 1994466 w 6789110"/>
              <a:gd name="connsiteY4630" fmla="*/ 2026580 h 6386516"/>
              <a:gd name="connsiteX4631" fmla="*/ 1988692 w 6789110"/>
              <a:gd name="connsiteY4631" fmla="*/ 2026580 h 6386516"/>
              <a:gd name="connsiteX4632" fmla="*/ 2144598 w 6789110"/>
              <a:gd name="connsiteY4632" fmla="*/ 2020806 h 6386516"/>
              <a:gd name="connsiteX4633" fmla="*/ 2138931 w 6789110"/>
              <a:gd name="connsiteY4633" fmla="*/ 2034027 h 6386516"/>
              <a:gd name="connsiteX4634" fmla="*/ 2129314 w 6789110"/>
              <a:gd name="connsiteY4634" fmla="*/ 2026500 h 6386516"/>
              <a:gd name="connsiteX4635" fmla="*/ 2135455 w 6789110"/>
              <a:gd name="connsiteY4635" fmla="*/ 2022250 h 6386516"/>
              <a:gd name="connsiteX4636" fmla="*/ 2144598 w 6789110"/>
              <a:gd name="connsiteY4636" fmla="*/ 2020806 h 6386516"/>
              <a:gd name="connsiteX4637" fmla="*/ 5362362 w 6789110"/>
              <a:gd name="connsiteY4637" fmla="*/ 2017693 h 6386516"/>
              <a:gd name="connsiteX4638" fmla="*/ 5372467 w 6789110"/>
              <a:gd name="connsiteY4638" fmla="*/ 2022740 h 6386516"/>
              <a:gd name="connsiteX4639" fmla="*/ 5364768 w 6789110"/>
              <a:gd name="connsiteY4639" fmla="*/ 2036216 h 6386516"/>
              <a:gd name="connsiteX4640" fmla="*/ 5355144 w 6789110"/>
              <a:gd name="connsiteY4640" fmla="*/ 2022740 h 6386516"/>
              <a:gd name="connsiteX4641" fmla="*/ 5362362 w 6789110"/>
              <a:gd name="connsiteY4641" fmla="*/ 2017693 h 6386516"/>
              <a:gd name="connsiteX4642" fmla="*/ 2233138 w 6789110"/>
              <a:gd name="connsiteY4642" fmla="*/ 2016957 h 6386516"/>
              <a:gd name="connsiteX4643" fmla="*/ 2233138 w 6789110"/>
              <a:gd name="connsiteY4643" fmla="*/ 2022731 h 6386516"/>
              <a:gd name="connsiteX4644" fmla="*/ 2238914 w 6789110"/>
              <a:gd name="connsiteY4644" fmla="*/ 2016957 h 6386516"/>
              <a:gd name="connsiteX4645" fmla="*/ 2079155 w 6789110"/>
              <a:gd name="connsiteY4645" fmla="*/ 2013111 h 6386516"/>
              <a:gd name="connsiteX4646" fmla="*/ 2084930 w 6789110"/>
              <a:gd name="connsiteY4646" fmla="*/ 2016959 h 6386516"/>
              <a:gd name="connsiteX4647" fmla="*/ 2079155 w 6789110"/>
              <a:gd name="connsiteY4647" fmla="*/ 2022731 h 6386516"/>
              <a:gd name="connsiteX4648" fmla="*/ 2075306 w 6789110"/>
              <a:gd name="connsiteY4648" fmla="*/ 2018881 h 6386516"/>
              <a:gd name="connsiteX4649" fmla="*/ 2219665 w 6789110"/>
              <a:gd name="connsiteY4649" fmla="*/ 2007338 h 6386516"/>
              <a:gd name="connsiteX4650" fmla="*/ 2229289 w 6789110"/>
              <a:gd name="connsiteY4650" fmla="*/ 2020806 h 6386516"/>
              <a:gd name="connsiteX4651" fmla="*/ 2219665 w 6789110"/>
              <a:gd name="connsiteY4651" fmla="*/ 2007338 h 6386516"/>
              <a:gd name="connsiteX4652" fmla="*/ 4232993 w 6789110"/>
              <a:gd name="connsiteY4652" fmla="*/ 2003502 h 6386516"/>
              <a:gd name="connsiteX4653" fmla="*/ 4200271 w 6789110"/>
              <a:gd name="connsiteY4653" fmla="*/ 2026590 h 6386516"/>
              <a:gd name="connsiteX4654" fmla="*/ 4231068 w 6789110"/>
              <a:gd name="connsiteY4654" fmla="*/ 2011201 h 6386516"/>
              <a:gd name="connsiteX4655" fmla="*/ 4232993 w 6789110"/>
              <a:gd name="connsiteY4655" fmla="*/ 2003502 h 6386516"/>
              <a:gd name="connsiteX4656" fmla="*/ 2856770 w 6789110"/>
              <a:gd name="connsiteY4656" fmla="*/ 1997724 h 6386516"/>
              <a:gd name="connsiteX4657" fmla="*/ 2847146 w 6789110"/>
              <a:gd name="connsiteY4657" fmla="*/ 1999649 h 6386516"/>
              <a:gd name="connsiteX4658" fmla="*/ 2833672 w 6789110"/>
              <a:gd name="connsiteY4658" fmla="*/ 1999649 h 6386516"/>
              <a:gd name="connsiteX4659" fmla="*/ 2845221 w 6789110"/>
              <a:gd name="connsiteY4659" fmla="*/ 2040058 h 6386516"/>
              <a:gd name="connsiteX4660" fmla="*/ 2849070 w 6789110"/>
              <a:gd name="connsiteY4660" fmla="*/ 2018891 h 6386516"/>
              <a:gd name="connsiteX4661" fmla="*/ 2893341 w 6789110"/>
              <a:gd name="connsiteY4661" fmla="*/ 2184490 h 6386516"/>
              <a:gd name="connsiteX4662" fmla="*/ 2912588 w 6789110"/>
              <a:gd name="connsiteY4662" fmla="*/ 2180639 h 6386516"/>
              <a:gd name="connsiteX4663" fmla="*/ 2887567 w 6789110"/>
              <a:gd name="connsiteY4663" fmla="*/ 2063171 h 6386516"/>
              <a:gd name="connsiteX4664" fmla="*/ 2856770 w 6789110"/>
              <a:gd name="connsiteY4664" fmla="*/ 1997724 h 6386516"/>
              <a:gd name="connsiteX4665" fmla="*/ 2115726 w 6789110"/>
              <a:gd name="connsiteY4665" fmla="*/ 1997709 h 6386516"/>
              <a:gd name="connsiteX4666" fmla="*/ 2121501 w 6789110"/>
              <a:gd name="connsiteY4666" fmla="*/ 2001558 h 6386516"/>
              <a:gd name="connsiteX4667" fmla="*/ 2111877 w 6789110"/>
              <a:gd name="connsiteY4667" fmla="*/ 2003483 h 6386516"/>
              <a:gd name="connsiteX4668" fmla="*/ 2032962 w 6789110"/>
              <a:gd name="connsiteY4668" fmla="*/ 1991938 h 6386516"/>
              <a:gd name="connsiteX4669" fmla="*/ 2032962 w 6789110"/>
              <a:gd name="connsiteY4669" fmla="*/ 1999639 h 6386516"/>
              <a:gd name="connsiteX4670" fmla="*/ 2027187 w 6789110"/>
              <a:gd name="connsiteY4670" fmla="*/ 1997714 h 6386516"/>
              <a:gd name="connsiteX4671" fmla="*/ 2092629 w 6789110"/>
              <a:gd name="connsiteY4671" fmla="*/ 1991930 h 6386516"/>
              <a:gd name="connsiteX4672" fmla="*/ 2098403 w 6789110"/>
              <a:gd name="connsiteY4672" fmla="*/ 1997704 h 6386516"/>
              <a:gd name="connsiteX4673" fmla="*/ 2094554 w 6789110"/>
              <a:gd name="connsiteY4673" fmla="*/ 1999630 h 6386516"/>
              <a:gd name="connsiteX4674" fmla="*/ 2088780 w 6789110"/>
              <a:gd name="connsiteY4674" fmla="*/ 1995780 h 6386516"/>
              <a:gd name="connsiteX4675" fmla="*/ 4309984 w 6789110"/>
              <a:gd name="connsiteY4675" fmla="*/ 1990030 h 6386516"/>
              <a:gd name="connsiteX4676" fmla="*/ 4252241 w 6789110"/>
              <a:gd name="connsiteY4676" fmla="*/ 2015047 h 6386516"/>
              <a:gd name="connsiteX4677" fmla="*/ 4250316 w 6789110"/>
              <a:gd name="connsiteY4677" fmla="*/ 2047763 h 6386516"/>
              <a:gd name="connsiteX4678" fmla="*/ 4309984 w 6789110"/>
              <a:gd name="connsiteY4678" fmla="*/ 2020817 h 6386516"/>
              <a:gd name="connsiteX4679" fmla="*/ 4309984 w 6789110"/>
              <a:gd name="connsiteY4679" fmla="*/ 1990030 h 6386516"/>
              <a:gd name="connsiteX4680" fmla="*/ 2267784 w 6789110"/>
              <a:gd name="connsiteY4680" fmla="*/ 1990011 h 6386516"/>
              <a:gd name="connsiteX4681" fmla="*/ 2262010 w 6789110"/>
              <a:gd name="connsiteY4681" fmla="*/ 1995786 h 6386516"/>
              <a:gd name="connsiteX4682" fmla="*/ 2267784 w 6789110"/>
              <a:gd name="connsiteY4682" fmla="*/ 1995786 h 6386516"/>
              <a:gd name="connsiteX4683" fmla="*/ 2186943 w 6789110"/>
              <a:gd name="connsiteY4683" fmla="*/ 1988088 h 6386516"/>
              <a:gd name="connsiteX4684" fmla="*/ 2183094 w 6789110"/>
              <a:gd name="connsiteY4684" fmla="*/ 1990011 h 6386516"/>
              <a:gd name="connsiteX4685" fmla="*/ 2188868 w 6789110"/>
              <a:gd name="connsiteY4685" fmla="*/ 1997712 h 6386516"/>
              <a:gd name="connsiteX4686" fmla="*/ 2186943 w 6789110"/>
              <a:gd name="connsiteY4686" fmla="*/ 2001562 h 6386516"/>
              <a:gd name="connsiteX4687" fmla="*/ 2179244 w 6789110"/>
              <a:gd name="connsiteY4687" fmla="*/ 1995786 h 6386516"/>
              <a:gd name="connsiteX4688" fmla="*/ 2173470 w 6789110"/>
              <a:gd name="connsiteY4688" fmla="*/ 2001562 h 6386516"/>
              <a:gd name="connsiteX4689" fmla="*/ 2169621 w 6789110"/>
              <a:gd name="connsiteY4689" fmla="*/ 1999637 h 6386516"/>
              <a:gd name="connsiteX4690" fmla="*/ 2173470 w 6789110"/>
              <a:gd name="connsiteY4690" fmla="*/ 1993861 h 6386516"/>
              <a:gd name="connsiteX4691" fmla="*/ 2163847 w 6789110"/>
              <a:gd name="connsiteY4691" fmla="*/ 1993861 h 6386516"/>
              <a:gd name="connsiteX4692" fmla="*/ 2167696 w 6789110"/>
              <a:gd name="connsiteY4692" fmla="*/ 2005412 h 6386516"/>
              <a:gd name="connsiteX4693" fmla="*/ 2173470 w 6789110"/>
              <a:gd name="connsiteY4693" fmla="*/ 2001562 h 6386516"/>
              <a:gd name="connsiteX4694" fmla="*/ 2177320 w 6789110"/>
              <a:gd name="connsiteY4694" fmla="*/ 2007338 h 6386516"/>
              <a:gd name="connsiteX4695" fmla="*/ 2165771 w 6789110"/>
              <a:gd name="connsiteY4695" fmla="*/ 2009260 h 6386516"/>
              <a:gd name="connsiteX4696" fmla="*/ 2165771 w 6789110"/>
              <a:gd name="connsiteY4696" fmla="*/ 2011184 h 6386516"/>
              <a:gd name="connsiteX4697" fmla="*/ 2177320 w 6789110"/>
              <a:gd name="connsiteY4697" fmla="*/ 2013108 h 6386516"/>
              <a:gd name="connsiteX4698" fmla="*/ 2186943 w 6789110"/>
              <a:gd name="connsiteY4698" fmla="*/ 2001562 h 6386516"/>
              <a:gd name="connsiteX4699" fmla="*/ 2190153 w 6789110"/>
              <a:gd name="connsiteY4699" fmla="*/ 2003701 h 6386516"/>
              <a:gd name="connsiteX4700" fmla="*/ 2188868 w 6789110"/>
              <a:gd name="connsiteY4700" fmla="*/ 2005412 h 6386516"/>
              <a:gd name="connsiteX4701" fmla="*/ 2191476 w 6789110"/>
              <a:gd name="connsiteY4701" fmla="*/ 2006902 h 6386516"/>
              <a:gd name="connsiteX4702" fmla="*/ 2183094 w 6789110"/>
              <a:gd name="connsiteY4702" fmla="*/ 2016957 h 6386516"/>
              <a:gd name="connsiteX4703" fmla="*/ 2192718 w 6789110"/>
              <a:gd name="connsiteY4703" fmla="*/ 2016957 h 6386516"/>
              <a:gd name="connsiteX4704" fmla="*/ 2188868 w 6789110"/>
              <a:gd name="connsiteY4704" fmla="*/ 2022731 h 6386516"/>
              <a:gd name="connsiteX4705" fmla="*/ 2198492 w 6789110"/>
              <a:gd name="connsiteY4705" fmla="*/ 2018881 h 6386516"/>
              <a:gd name="connsiteX4706" fmla="*/ 2208116 w 6789110"/>
              <a:gd name="connsiteY4706" fmla="*/ 2020806 h 6386516"/>
              <a:gd name="connsiteX4707" fmla="*/ 2208116 w 6789110"/>
              <a:gd name="connsiteY4707" fmla="*/ 2015033 h 6386516"/>
              <a:gd name="connsiteX4708" fmla="*/ 2217740 w 6789110"/>
              <a:gd name="connsiteY4708" fmla="*/ 2015033 h 6386516"/>
              <a:gd name="connsiteX4709" fmla="*/ 2217740 w 6789110"/>
              <a:gd name="connsiteY4709" fmla="*/ 2013108 h 6386516"/>
              <a:gd name="connsiteX4710" fmla="*/ 2208116 w 6789110"/>
              <a:gd name="connsiteY4710" fmla="*/ 2013108 h 6386516"/>
              <a:gd name="connsiteX4711" fmla="*/ 2202342 w 6789110"/>
              <a:gd name="connsiteY4711" fmla="*/ 2013108 h 6386516"/>
              <a:gd name="connsiteX4712" fmla="*/ 2191476 w 6789110"/>
              <a:gd name="connsiteY4712" fmla="*/ 2006902 h 6386516"/>
              <a:gd name="connsiteX4713" fmla="*/ 2192718 w 6789110"/>
              <a:gd name="connsiteY4713" fmla="*/ 2005412 h 6386516"/>
              <a:gd name="connsiteX4714" fmla="*/ 2190153 w 6789110"/>
              <a:gd name="connsiteY4714" fmla="*/ 2003701 h 6386516"/>
              <a:gd name="connsiteX4715" fmla="*/ 2194642 w 6789110"/>
              <a:gd name="connsiteY4715" fmla="*/ 1997712 h 6386516"/>
              <a:gd name="connsiteX4716" fmla="*/ 2186943 w 6789110"/>
              <a:gd name="connsiteY4716" fmla="*/ 1988088 h 6386516"/>
              <a:gd name="connsiteX4717" fmla="*/ 2204266 w 6789110"/>
              <a:gd name="connsiteY4717" fmla="*/ 1984239 h 6386516"/>
              <a:gd name="connsiteX4718" fmla="*/ 2202342 w 6789110"/>
              <a:gd name="connsiteY4718" fmla="*/ 1993861 h 6386516"/>
              <a:gd name="connsiteX4719" fmla="*/ 2211966 w 6789110"/>
              <a:gd name="connsiteY4719" fmla="*/ 1993861 h 6386516"/>
              <a:gd name="connsiteX4720" fmla="*/ 2210041 w 6789110"/>
              <a:gd name="connsiteY4720" fmla="*/ 1988088 h 6386516"/>
              <a:gd name="connsiteX4721" fmla="*/ 2204266 w 6789110"/>
              <a:gd name="connsiteY4721" fmla="*/ 1984239 h 6386516"/>
              <a:gd name="connsiteX4722" fmla="*/ 2129200 w 6789110"/>
              <a:gd name="connsiteY4722" fmla="*/ 1978462 h 6386516"/>
              <a:gd name="connsiteX4723" fmla="*/ 2138826 w 6789110"/>
              <a:gd name="connsiteY4723" fmla="*/ 1978462 h 6386516"/>
              <a:gd name="connsiteX4724" fmla="*/ 2134975 w 6789110"/>
              <a:gd name="connsiteY4724" fmla="*/ 1990011 h 6386516"/>
              <a:gd name="connsiteX4725" fmla="*/ 2127275 w 6789110"/>
              <a:gd name="connsiteY4725" fmla="*/ 1990011 h 6386516"/>
              <a:gd name="connsiteX4726" fmla="*/ 2117651 w 6789110"/>
              <a:gd name="connsiteY4726" fmla="*/ 1986161 h 6386516"/>
              <a:gd name="connsiteX4727" fmla="*/ 2129200 w 6789110"/>
              <a:gd name="connsiteY4727" fmla="*/ 1978462 h 6386516"/>
              <a:gd name="connsiteX4728" fmla="*/ 2100329 w 6789110"/>
              <a:gd name="connsiteY4728" fmla="*/ 1970764 h 6386516"/>
              <a:gd name="connsiteX4729" fmla="*/ 2100329 w 6789110"/>
              <a:gd name="connsiteY4729" fmla="*/ 1976538 h 6386516"/>
              <a:gd name="connsiteX4730" fmla="*/ 2092630 w 6789110"/>
              <a:gd name="connsiteY4730" fmla="*/ 1976538 h 6386516"/>
              <a:gd name="connsiteX4731" fmla="*/ 2133050 w 6789110"/>
              <a:gd name="connsiteY4731" fmla="*/ 1970763 h 6386516"/>
              <a:gd name="connsiteX4732" fmla="*/ 2138824 w 6789110"/>
              <a:gd name="connsiteY4732" fmla="*/ 1974612 h 6386516"/>
              <a:gd name="connsiteX4733" fmla="*/ 2129200 w 6789110"/>
              <a:gd name="connsiteY4733" fmla="*/ 1976537 h 6386516"/>
              <a:gd name="connsiteX4734" fmla="*/ 4300360 w 6789110"/>
              <a:gd name="connsiteY4734" fmla="*/ 1963097 h 6386516"/>
              <a:gd name="connsiteX4735" fmla="*/ 4256090 w 6789110"/>
              <a:gd name="connsiteY4735" fmla="*/ 1984259 h 6386516"/>
              <a:gd name="connsiteX4736" fmla="*/ 4254165 w 6789110"/>
              <a:gd name="connsiteY4736" fmla="*/ 2001579 h 6386516"/>
              <a:gd name="connsiteX4737" fmla="*/ 4306134 w 6789110"/>
              <a:gd name="connsiteY4737" fmla="*/ 1976566 h 6386516"/>
              <a:gd name="connsiteX4738" fmla="*/ 4300360 w 6789110"/>
              <a:gd name="connsiteY4738" fmla="*/ 1963097 h 6386516"/>
              <a:gd name="connsiteX4739" fmla="*/ 5588043 w 6789110"/>
              <a:gd name="connsiteY4739" fmla="*/ 1961192 h 6386516"/>
              <a:gd name="connsiteX4740" fmla="*/ 5512976 w 6789110"/>
              <a:gd name="connsiteY4740" fmla="*/ 2016970 h 6386516"/>
              <a:gd name="connsiteX4741" fmla="*/ 5559171 w 6789110"/>
              <a:gd name="connsiteY4741" fmla="*/ 1976566 h 6386516"/>
              <a:gd name="connsiteX4742" fmla="*/ 5588043 w 6789110"/>
              <a:gd name="connsiteY4742" fmla="*/ 1961192 h 6386516"/>
              <a:gd name="connsiteX4743" fmla="*/ 2183094 w 6789110"/>
              <a:gd name="connsiteY4743" fmla="*/ 1959226 h 6386516"/>
              <a:gd name="connsiteX4744" fmla="*/ 2188868 w 6789110"/>
              <a:gd name="connsiteY4744" fmla="*/ 1970768 h 6386516"/>
              <a:gd name="connsiteX4745" fmla="*/ 2192718 w 6789110"/>
              <a:gd name="connsiteY4745" fmla="*/ 1959226 h 6386516"/>
              <a:gd name="connsiteX4746" fmla="*/ 2158073 w 6789110"/>
              <a:gd name="connsiteY4746" fmla="*/ 1959226 h 6386516"/>
              <a:gd name="connsiteX4747" fmla="*/ 2161921 w 6789110"/>
              <a:gd name="connsiteY4747" fmla="*/ 1970768 h 6386516"/>
              <a:gd name="connsiteX4748" fmla="*/ 2167696 w 6789110"/>
              <a:gd name="connsiteY4748" fmla="*/ 1964993 h 6386516"/>
              <a:gd name="connsiteX4749" fmla="*/ 2161921 w 6789110"/>
              <a:gd name="connsiteY4749" fmla="*/ 1963068 h 6386516"/>
              <a:gd name="connsiteX4750" fmla="*/ 2158073 w 6789110"/>
              <a:gd name="connsiteY4750" fmla="*/ 1959226 h 6386516"/>
              <a:gd name="connsiteX4751" fmla="*/ 1934797 w 6789110"/>
              <a:gd name="connsiteY4751" fmla="*/ 1949612 h 6386516"/>
              <a:gd name="connsiteX4752" fmla="*/ 1940571 w 6789110"/>
              <a:gd name="connsiteY4752" fmla="*/ 1951535 h 6386516"/>
              <a:gd name="connsiteX4753" fmla="*/ 1934797 w 6789110"/>
              <a:gd name="connsiteY4753" fmla="*/ 1957312 h 6386516"/>
              <a:gd name="connsiteX4754" fmla="*/ 1932872 w 6789110"/>
              <a:gd name="connsiteY4754" fmla="*/ 1953461 h 6386516"/>
              <a:gd name="connsiteX4755" fmla="*/ 2133771 w 6789110"/>
              <a:gd name="connsiteY4755" fmla="*/ 1942378 h 6386516"/>
              <a:gd name="connsiteX4756" fmla="*/ 2138824 w 6789110"/>
              <a:gd name="connsiteY4756" fmla="*/ 1947670 h 6386516"/>
              <a:gd name="connsiteX4757" fmla="*/ 2129199 w 6789110"/>
              <a:gd name="connsiteY4757" fmla="*/ 1947670 h 6386516"/>
              <a:gd name="connsiteX4758" fmla="*/ 2123425 w 6789110"/>
              <a:gd name="connsiteY4758" fmla="*/ 1947670 h 6386516"/>
              <a:gd name="connsiteX4759" fmla="*/ 2119577 w 6789110"/>
              <a:gd name="connsiteY4759" fmla="*/ 1959220 h 6386516"/>
              <a:gd name="connsiteX4760" fmla="*/ 2106102 w 6789110"/>
              <a:gd name="connsiteY4760" fmla="*/ 1953444 h 6386516"/>
              <a:gd name="connsiteX4761" fmla="*/ 2117651 w 6789110"/>
              <a:gd name="connsiteY4761" fmla="*/ 1951520 h 6386516"/>
              <a:gd name="connsiteX4762" fmla="*/ 2117651 w 6789110"/>
              <a:gd name="connsiteY4762" fmla="*/ 1945745 h 6386516"/>
              <a:gd name="connsiteX4763" fmla="*/ 2127275 w 6789110"/>
              <a:gd name="connsiteY4763" fmla="*/ 1945745 h 6386516"/>
              <a:gd name="connsiteX4764" fmla="*/ 2133771 w 6789110"/>
              <a:gd name="connsiteY4764" fmla="*/ 1942378 h 6386516"/>
              <a:gd name="connsiteX4765" fmla="*/ 2079156 w 6789110"/>
              <a:gd name="connsiteY4765" fmla="*/ 1941909 h 6386516"/>
              <a:gd name="connsiteX4766" fmla="*/ 2084930 w 6789110"/>
              <a:gd name="connsiteY4766" fmla="*/ 1941909 h 6386516"/>
              <a:gd name="connsiteX4767" fmla="*/ 2084930 w 6789110"/>
              <a:gd name="connsiteY4767" fmla="*/ 1949608 h 6386516"/>
              <a:gd name="connsiteX4768" fmla="*/ 2079156 w 6789110"/>
              <a:gd name="connsiteY4768" fmla="*/ 1941909 h 6386516"/>
              <a:gd name="connsiteX4769" fmla="*/ 4286887 w 6789110"/>
              <a:gd name="connsiteY4769" fmla="*/ 1940018 h 6386516"/>
              <a:gd name="connsiteX4770" fmla="*/ 4269564 w 6789110"/>
              <a:gd name="connsiteY4770" fmla="*/ 1941942 h 6386516"/>
              <a:gd name="connsiteX4771" fmla="*/ 4263789 w 6789110"/>
              <a:gd name="connsiteY4771" fmla="*/ 1949640 h 6386516"/>
              <a:gd name="connsiteX4772" fmla="*/ 4286887 w 6789110"/>
              <a:gd name="connsiteY4772" fmla="*/ 1940018 h 6386516"/>
              <a:gd name="connsiteX4773" fmla="*/ 2067608 w 6789110"/>
              <a:gd name="connsiteY4773" fmla="*/ 1938059 h 6386516"/>
              <a:gd name="connsiteX4774" fmla="*/ 2073382 w 6789110"/>
              <a:gd name="connsiteY4774" fmla="*/ 1943833 h 6386516"/>
              <a:gd name="connsiteX4775" fmla="*/ 2065683 w 6789110"/>
              <a:gd name="connsiteY4775" fmla="*/ 1943833 h 6386516"/>
              <a:gd name="connsiteX4776" fmla="*/ 2111877 w 6789110"/>
              <a:gd name="connsiteY4776" fmla="*/ 1936123 h 6386516"/>
              <a:gd name="connsiteX4777" fmla="*/ 2127276 w 6789110"/>
              <a:gd name="connsiteY4777" fmla="*/ 1936123 h 6386516"/>
              <a:gd name="connsiteX4778" fmla="*/ 2127276 w 6789110"/>
              <a:gd name="connsiteY4778" fmla="*/ 1943822 h 6386516"/>
              <a:gd name="connsiteX4779" fmla="*/ 2111877 w 6789110"/>
              <a:gd name="connsiteY4779" fmla="*/ 1936123 h 6386516"/>
              <a:gd name="connsiteX4780" fmla="*/ 5878685 w 6789110"/>
              <a:gd name="connsiteY4780" fmla="*/ 1934246 h 6386516"/>
              <a:gd name="connsiteX4781" fmla="*/ 5872911 w 6789110"/>
              <a:gd name="connsiteY4781" fmla="*/ 1945796 h 6386516"/>
              <a:gd name="connsiteX4782" fmla="*/ 5799769 w 6789110"/>
              <a:gd name="connsiteY4782" fmla="*/ 1966939 h 6386516"/>
              <a:gd name="connsiteX4783" fmla="*/ 5793995 w 6789110"/>
              <a:gd name="connsiteY4783" fmla="*/ 1961192 h 6386516"/>
              <a:gd name="connsiteX4784" fmla="*/ 5878685 w 6789110"/>
              <a:gd name="connsiteY4784" fmla="*/ 1934246 h 6386516"/>
              <a:gd name="connsiteX4785" fmla="*/ 2198492 w 6789110"/>
              <a:gd name="connsiteY4785" fmla="*/ 1928428 h 6386516"/>
              <a:gd name="connsiteX4786" fmla="*/ 2188868 w 6789110"/>
              <a:gd name="connsiteY4786" fmla="*/ 1932279 h 6386516"/>
              <a:gd name="connsiteX4787" fmla="*/ 2196567 w 6789110"/>
              <a:gd name="connsiteY4787" fmla="*/ 1938052 h 6386516"/>
              <a:gd name="connsiteX4788" fmla="*/ 2186943 w 6789110"/>
              <a:gd name="connsiteY4788" fmla="*/ 1926503 h 6386516"/>
              <a:gd name="connsiteX4789" fmla="*/ 2181169 w 6789110"/>
              <a:gd name="connsiteY4789" fmla="*/ 1932279 h 6386516"/>
              <a:gd name="connsiteX4790" fmla="*/ 2186943 w 6789110"/>
              <a:gd name="connsiteY4790" fmla="*/ 1936127 h 6386516"/>
              <a:gd name="connsiteX4791" fmla="*/ 2115727 w 6789110"/>
              <a:gd name="connsiteY4791" fmla="*/ 1926498 h 6386516"/>
              <a:gd name="connsiteX4792" fmla="*/ 2121501 w 6789110"/>
              <a:gd name="connsiteY4792" fmla="*/ 1932273 h 6386516"/>
              <a:gd name="connsiteX4793" fmla="*/ 2113803 w 6789110"/>
              <a:gd name="connsiteY4793" fmla="*/ 1932273 h 6386516"/>
              <a:gd name="connsiteX4794" fmla="*/ 2188868 w 6789110"/>
              <a:gd name="connsiteY4794" fmla="*/ 1922655 h 6386516"/>
              <a:gd name="connsiteX4795" fmla="*/ 2194642 w 6789110"/>
              <a:gd name="connsiteY4795" fmla="*/ 1926503 h 6386516"/>
              <a:gd name="connsiteX4796" fmla="*/ 2198492 w 6789110"/>
              <a:gd name="connsiteY4796" fmla="*/ 1922655 h 6386516"/>
              <a:gd name="connsiteX4797" fmla="*/ 3289847 w 6789110"/>
              <a:gd name="connsiteY4797" fmla="*/ 1913073 h 6386516"/>
              <a:gd name="connsiteX4798" fmla="*/ 3264825 w 6789110"/>
              <a:gd name="connsiteY4798" fmla="*/ 1940018 h 6386516"/>
              <a:gd name="connsiteX4799" fmla="*/ 3262900 w 6789110"/>
              <a:gd name="connsiteY4799" fmla="*/ 1926545 h 6386516"/>
              <a:gd name="connsiteX4800" fmla="*/ 3210930 w 6789110"/>
              <a:gd name="connsiteY4800" fmla="*/ 1978490 h 6386516"/>
              <a:gd name="connsiteX4801" fmla="*/ 3210930 w 6789110"/>
              <a:gd name="connsiteY4801" fmla="*/ 2005425 h 6386516"/>
              <a:gd name="connsiteX4802" fmla="*/ 3299471 w 6789110"/>
              <a:gd name="connsiteY4802" fmla="*/ 1922695 h 6386516"/>
              <a:gd name="connsiteX4803" fmla="*/ 3289847 w 6789110"/>
              <a:gd name="connsiteY4803" fmla="*/ 1913073 h 6386516"/>
              <a:gd name="connsiteX4804" fmla="*/ 2025261 w 6789110"/>
              <a:gd name="connsiteY4804" fmla="*/ 1913017 h 6386516"/>
              <a:gd name="connsiteX4805" fmla="*/ 2036810 w 6789110"/>
              <a:gd name="connsiteY4805" fmla="*/ 1920717 h 6386516"/>
              <a:gd name="connsiteX4806" fmla="*/ 2025261 w 6789110"/>
              <a:gd name="connsiteY4806" fmla="*/ 1913017 h 6386516"/>
              <a:gd name="connsiteX4807" fmla="*/ 2206191 w 6789110"/>
              <a:gd name="connsiteY4807" fmla="*/ 1911106 h 6386516"/>
              <a:gd name="connsiteX4808" fmla="*/ 2215815 w 6789110"/>
              <a:gd name="connsiteY4808" fmla="*/ 1918805 h 6386516"/>
              <a:gd name="connsiteX4809" fmla="*/ 2219665 w 6789110"/>
              <a:gd name="connsiteY4809" fmla="*/ 1913031 h 6386516"/>
              <a:gd name="connsiteX4810" fmla="*/ 2065682 w 6789110"/>
              <a:gd name="connsiteY4810" fmla="*/ 1909181 h 6386516"/>
              <a:gd name="connsiteX4811" fmla="*/ 2071456 w 6789110"/>
              <a:gd name="connsiteY4811" fmla="*/ 1916880 h 6386516"/>
              <a:gd name="connsiteX4812" fmla="*/ 2077231 w 6789110"/>
              <a:gd name="connsiteY4812" fmla="*/ 1914956 h 6386516"/>
              <a:gd name="connsiteX4813" fmla="*/ 2077231 w 6789110"/>
              <a:gd name="connsiteY4813" fmla="*/ 1922654 h 6386516"/>
              <a:gd name="connsiteX4814" fmla="*/ 2065682 w 6789110"/>
              <a:gd name="connsiteY4814" fmla="*/ 1909181 h 6386516"/>
              <a:gd name="connsiteX4815" fmla="*/ 2138824 w 6789110"/>
              <a:gd name="connsiteY4815" fmla="*/ 1905332 h 6386516"/>
              <a:gd name="connsiteX4816" fmla="*/ 2138824 w 6789110"/>
              <a:gd name="connsiteY4816" fmla="*/ 1911106 h 6386516"/>
              <a:gd name="connsiteX4817" fmla="*/ 2144598 w 6789110"/>
              <a:gd name="connsiteY4817" fmla="*/ 1905332 h 6386516"/>
              <a:gd name="connsiteX4818" fmla="*/ 2094554 w 6789110"/>
              <a:gd name="connsiteY4818" fmla="*/ 1903409 h 6386516"/>
              <a:gd name="connsiteX4819" fmla="*/ 2100328 w 6789110"/>
              <a:gd name="connsiteY4819" fmla="*/ 1903409 h 6386516"/>
              <a:gd name="connsiteX4820" fmla="*/ 2108029 w 6789110"/>
              <a:gd name="connsiteY4820" fmla="*/ 1903409 h 6386516"/>
              <a:gd name="connsiteX4821" fmla="*/ 2113803 w 6789110"/>
              <a:gd name="connsiteY4821" fmla="*/ 1911108 h 6386516"/>
              <a:gd name="connsiteX4822" fmla="*/ 2104177 w 6789110"/>
              <a:gd name="connsiteY4822" fmla="*/ 1914957 h 6386516"/>
              <a:gd name="connsiteX4823" fmla="*/ 2109953 w 6789110"/>
              <a:gd name="connsiteY4823" fmla="*/ 1916881 h 6386516"/>
              <a:gd name="connsiteX4824" fmla="*/ 2106102 w 6789110"/>
              <a:gd name="connsiteY4824" fmla="*/ 1924582 h 6386516"/>
              <a:gd name="connsiteX4825" fmla="*/ 2100328 w 6789110"/>
              <a:gd name="connsiteY4825" fmla="*/ 1924582 h 6386516"/>
              <a:gd name="connsiteX4826" fmla="*/ 2098403 w 6789110"/>
              <a:gd name="connsiteY4826" fmla="*/ 1918807 h 6386516"/>
              <a:gd name="connsiteX4827" fmla="*/ 2094554 w 6789110"/>
              <a:gd name="connsiteY4827" fmla="*/ 1914957 h 6386516"/>
              <a:gd name="connsiteX4828" fmla="*/ 2084929 w 6789110"/>
              <a:gd name="connsiteY4828" fmla="*/ 1918807 h 6386516"/>
              <a:gd name="connsiteX4829" fmla="*/ 2079155 w 6789110"/>
              <a:gd name="connsiteY4829" fmla="*/ 1914957 h 6386516"/>
              <a:gd name="connsiteX4830" fmla="*/ 2079155 w 6789110"/>
              <a:gd name="connsiteY4830" fmla="*/ 1909183 h 6386516"/>
              <a:gd name="connsiteX4831" fmla="*/ 2094554 w 6789110"/>
              <a:gd name="connsiteY4831" fmla="*/ 1911108 h 6386516"/>
              <a:gd name="connsiteX4832" fmla="*/ 2096478 w 6789110"/>
              <a:gd name="connsiteY4832" fmla="*/ 1909183 h 6386516"/>
              <a:gd name="connsiteX4833" fmla="*/ 2054134 w 6789110"/>
              <a:gd name="connsiteY4833" fmla="*/ 1897639 h 6386516"/>
              <a:gd name="connsiteX4834" fmla="*/ 2054134 w 6789110"/>
              <a:gd name="connsiteY4834" fmla="*/ 1905339 h 6386516"/>
              <a:gd name="connsiteX4835" fmla="*/ 2048360 w 6789110"/>
              <a:gd name="connsiteY4835" fmla="*/ 1903413 h 6386516"/>
              <a:gd name="connsiteX4836" fmla="*/ 2144598 w 6789110"/>
              <a:gd name="connsiteY4836" fmla="*/ 1897633 h 6386516"/>
              <a:gd name="connsiteX4837" fmla="*/ 2140749 w 6789110"/>
              <a:gd name="connsiteY4837" fmla="*/ 1903407 h 6386516"/>
              <a:gd name="connsiteX4838" fmla="*/ 2150372 w 6789110"/>
              <a:gd name="connsiteY4838" fmla="*/ 1903407 h 6386516"/>
              <a:gd name="connsiteX4839" fmla="*/ 2131125 w 6789110"/>
              <a:gd name="connsiteY4839" fmla="*/ 1888009 h 6386516"/>
              <a:gd name="connsiteX4840" fmla="*/ 2129200 w 6789110"/>
              <a:gd name="connsiteY4840" fmla="*/ 1897633 h 6386516"/>
              <a:gd name="connsiteX4841" fmla="*/ 2138824 w 6789110"/>
              <a:gd name="connsiteY4841" fmla="*/ 1903407 h 6386516"/>
              <a:gd name="connsiteX4842" fmla="*/ 2134974 w 6789110"/>
              <a:gd name="connsiteY4842" fmla="*/ 1895708 h 6386516"/>
              <a:gd name="connsiteX4843" fmla="*/ 2131125 w 6789110"/>
              <a:gd name="connsiteY4843" fmla="*/ 1888009 h 6386516"/>
              <a:gd name="connsiteX4844" fmla="*/ 2067606 w 6789110"/>
              <a:gd name="connsiteY4844" fmla="*/ 1886080 h 6386516"/>
              <a:gd name="connsiteX4845" fmla="*/ 2077230 w 6789110"/>
              <a:gd name="connsiteY4845" fmla="*/ 1886080 h 6386516"/>
              <a:gd name="connsiteX4846" fmla="*/ 2075305 w 6789110"/>
              <a:gd name="connsiteY4846" fmla="*/ 1897629 h 6386516"/>
              <a:gd name="connsiteX4847" fmla="*/ 2067606 w 6789110"/>
              <a:gd name="connsiteY4847" fmla="*/ 1886080 h 6386516"/>
              <a:gd name="connsiteX4848" fmla="*/ 2032962 w 6789110"/>
              <a:gd name="connsiteY4848" fmla="*/ 1886070 h 6386516"/>
              <a:gd name="connsiteX4849" fmla="*/ 2032962 w 6789110"/>
              <a:gd name="connsiteY4849" fmla="*/ 1891844 h 6386516"/>
              <a:gd name="connsiteX4850" fmla="*/ 2027187 w 6789110"/>
              <a:gd name="connsiteY4850" fmla="*/ 1887995 h 6386516"/>
              <a:gd name="connsiteX4851" fmla="*/ 2038736 w 6789110"/>
              <a:gd name="connsiteY4851" fmla="*/ 1882220 h 6386516"/>
              <a:gd name="connsiteX4852" fmla="*/ 2048359 w 6789110"/>
              <a:gd name="connsiteY4852" fmla="*/ 1882220 h 6386516"/>
              <a:gd name="connsiteX4853" fmla="*/ 2042585 w 6789110"/>
              <a:gd name="connsiteY4853" fmla="*/ 1887994 h 6386516"/>
              <a:gd name="connsiteX4854" fmla="*/ 2054134 w 6789110"/>
              <a:gd name="connsiteY4854" fmla="*/ 1872618 h 6386516"/>
              <a:gd name="connsiteX4855" fmla="*/ 2054134 w 6789110"/>
              <a:gd name="connsiteY4855" fmla="*/ 1891866 h 6386516"/>
              <a:gd name="connsiteX4856" fmla="*/ 2050284 w 6789110"/>
              <a:gd name="connsiteY4856" fmla="*/ 1880317 h 6386516"/>
              <a:gd name="connsiteX4857" fmla="*/ 2140749 w 6789110"/>
              <a:gd name="connsiteY4857" fmla="*/ 1872611 h 6386516"/>
              <a:gd name="connsiteX4858" fmla="*/ 2144598 w 6789110"/>
              <a:gd name="connsiteY4858" fmla="*/ 1878386 h 6386516"/>
              <a:gd name="connsiteX4859" fmla="*/ 2150372 w 6789110"/>
              <a:gd name="connsiteY4859" fmla="*/ 1872611 h 6386516"/>
              <a:gd name="connsiteX4860" fmla="*/ 2154222 w 6789110"/>
              <a:gd name="connsiteY4860" fmla="*/ 1870687 h 6386516"/>
              <a:gd name="connsiteX4861" fmla="*/ 2154222 w 6789110"/>
              <a:gd name="connsiteY4861" fmla="*/ 1880310 h 6386516"/>
              <a:gd name="connsiteX4862" fmla="*/ 2163847 w 6789110"/>
              <a:gd name="connsiteY4862" fmla="*/ 1878386 h 6386516"/>
              <a:gd name="connsiteX4863" fmla="*/ 2025262 w 6789110"/>
              <a:gd name="connsiteY4863" fmla="*/ 1866822 h 6386516"/>
              <a:gd name="connsiteX4864" fmla="*/ 2034886 w 6789110"/>
              <a:gd name="connsiteY4864" fmla="*/ 1872596 h 6386516"/>
              <a:gd name="connsiteX4865" fmla="*/ 2021412 w 6789110"/>
              <a:gd name="connsiteY4865" fmla="*/ 1872596 h 6386516"/>
              <a:gd name="connsiteX4866" fmla="*/ 2056059 w 6789110"/>
              <a:gd name="connsiteY4866" fmla="*/ 1861070 h 6386516"/>
              <a:gd name="connsiteX4867" fmla="*/ 2061833 w 6789110"/>
              <a:gd name="connsiteY4867" fmla="*/ 1866844 h 6386516"/>
              <a:gd name="connsiteX4868" fmla="*/ 2054134 w 6789110"/>
              <a:gd name="connsiteY4868" fmla="*/ 1870694 h 6386516"/>
              <a:gd name="connsiteX4869" fmla="*/ 1984841 w 6789110"/>
              <a:gd name="connsiteY4869" fmla="*/ 1859120 h 6386516"/>
              <a:gd name="connsiteX4870" fmla="*/ 1994466 w 6789110"/>
              <a:gd name="connsiteY4870" fmla="*/ 1861046 h 6386516"/>
              <a:gd name="connsiteX4871" fmla="*/ 1988690 w 6789110"/>
              <a:gd name="connsiteY4871" fmla="*/ 1864895 h 6386516"/>
              <a:gd name="connsiteX4872" fmla="*/ 2069531 w 6789110"/>
              <a:gd name="connsiteY4872" fmla="*/ 1855291 h 6386516"/>
              <a:gd name="connsiteX4873" fmla="*/ 2079155 w 6789110"/>
              <a:gd name="connsiteY4873" fmla="*/ 1855291 h 6386516"/>
              <a:gd name="connsiteX4874" fmla="*/ 2073381 w 6789110"/>
              <a:gd name="connsiteY4874" fmla="*/ 1861065 h 6386516"/>
              <a:gd name="connsiteX4875" fmla="*/ 3620910 w 6789110"/>
              <a:gd name="connsiteY4875" fmla="*/ 1853406 h 6386516"/>
              <a:gd name="connsiteX4876" fmla="*/ 3297546 w 6789110"/>
              <a:gd name="connsiteY4876" fmla="*/ 2197965 h 6386516"/>
              <a:gd name="connsiteX4877" fmla="*/ 3634384 w 6789110"/>
              <a:gd name="connsiteY4877" fmla="*/ 1870731 h 6386516"/>
              <a:gd name="connsiteX4878" fmla="*/ 3620910 w 6789110"/>
              <a:gd name="connsiteY4878" fmla="*/ 1853406 h 6386516"/>
              <a:gd name="connsiteX4879" fmla="*/ 2573825 w 6789110"/>
              <a:gd name="connsiteY4879" fmla="*/ 1851488 h 6386516"/>
              <a:gd name="connsiteX4880" fmla="*/ 2833671 w 6789110"/>
              <a:gd name="connsiteY4880" fmla="*/ 2400043 h 6386516"/>
              <a:gd name="connsiteX4881" fmla="*/ 2573825 w 6789110"/>
              <a:gd name="connsiteY4881" fmla="*/ 1851488 h 6386516"/>
              <a:gd name="connsiteX4882" fmla="*/ 217886 w 6789110"/>
              <a:gd name="connsiteY4882" fmla="*/ 1845647 h 6386516"/>
              <a:gd name="connsiteX4883" fmla="*/ 202488 w 6789110"/>
              <a:gd name="connsiteY4883" fmla="*/ 1859121 h 6386516"/>
              <a:gd name="connsiteX4884" fmla="*/ 252532 w 6789110"/>
              <a:gd name="connsiteY4884" fmla="*/ 2016953 h 6386516"/>
              <a:gd name="connsiteX4885" fmla="*/ 227510 w 6789110"/>
              <a:gd name="connsiteY4885" fmla="*/ 1861045 h 6386516"/>
              <a:gd name="connsiteX4886" fmla="*/ 258307 w 6789110"/>
              <a:gd name="connsiteY4886" fmla="*/ 1918788 h 6386516"/>
              <a:gd name="connsiteX4887" fmla="*/ 217886 w 6789110"/>
              <a:gd name="connsiteY4887" fmla="*/ 1845647 h 6386516"/>
              <a:gd name="connsiteX4888" fmla="*/ 3570866 w 6789110"/>
              <a:gd name="connsiteY4888" fmla="*/ 1843783 h 6386516"/>
              <a:gd name="connsiteX4889" fmla="*/ 3251351 w 6789110"/>
              <a:gd name="connsiteY4889" fmla="*/ 2172934 h 6386516"/>
              <a:gd name="connsiteX4890" fmla="*/ 3570866 w 6789110"/>
              <a:gd name="connsiteY4890" fmla="*/ 1843783 h 6386516"/>
              <a:gd name="connsiteX4891" fmla="*/ 2165771 w 6789110"/>
              <a:gd name="connsiteY4891" fmla="*/ 1828342 h 6386516"/>
              <a:gd name="connsiteX4892" fmla="*/ 2165771 w 6789110"/>
              <a:gd name="connsiteY4892" fmla="*/ 1837966 h 6386516"/>
              <a:gd name="connsiteX4893" fmla="*/ 2175395 w 6789110"/>
              <a:gd name="connsiteY4893" fmla="*/ 1830267 h 6386516"/>
              <a:gd name="connsiteX4894" fmla="*/ 2000239 w 6789110"/>
              <a:gd name="connsiteY4894" fmla="*/ 1826415 h 6386516"/>
              <a:gd name="connsiteX4895" fmla="*/ 1996389 w 6789110"/>
              <a:gd name="connsiteY4895" fmla="*/ 1832189 h 6386516"/>
              <a:gd name="connsiteX4896" fmla="*/ 1990615 w 6789110"/>
              <a:gd name="connsiteY4896" fmla="*/ 1828340 h 6386516"/>
              <a:gd name="connsiteX4897" fmla="*/ 2100329 w 6789110"/>
              <a:gd name="connsiteY4897" fmla="*/ 1826400 h 6386516"/>
              <a:gd name="connsiteX4898" fmla="*/ 2106103 w 6789110"/>
              <a:gd name="connsiteY4898" fmla="*/ 1826400 h 6386516"/>
              <a:gd name="connsiteX4899" fmla="*/ 2100329 w 6789110"/>
              <a:gd name="connsiteY4899" fmla="*/ 1834100 h 6386516"/>
              <a:gd name="connsiteX4900" fmla="*/ 2140749 w 6789110"/>
              <a:gd name="connsiteY4900" fmla="*/ 1815638 h 6386516"/>
              <a:gd name="connsiteX4901" fmla="*/ 2143066 w 6789110"/>
              <a:gd name="connsiteY4901" fmla="*/ 1816565 h 6386516"/>
              <a:gd name="connsiteX4902" fmla="*/ 2140749 w 6789110"/>
              <a:gd name="connsiteY4902" fmla="*/ 1816793 h 6386516"/>
              <a:gd name="connsiteX4903" fmla="*/ 2262010 w 6789110"/>
              <a:gd name="connsiteY4903" fmla="*/ 1812943 h 6386516"/>
              <a:gd name="connsiteX4904" fmla="*/ 2267784 w 6789110"/>
              <a:gd name="connsiteY4904" fmla="*/ 1818718 h 6386516"/>
              <a:gd name="connsiteX4905" fmla="*/ 2267784 w 6789110"/>
              <a:gd name="connsiteY4905" fmla="*/ 1812943 h 6386516"/>
              <a:gd name="connsiteX4906" fmla="*/ 1990616 w 6789110"/>
              <a:gd name="connsiteY4906" fmla="*/ 1811016 h 6386516"/>
              <a:gd name="connsiteX4907" fmla="*/ 1998315 w 6789110"/>
              <a:gd name="connsiteY4907" fmla="*/ 1811016 h 6386516"/>
              <a:gd name="connsiteX4908" fmla="*/ 1996390 w 6789110"/>
              <a:gd name="connsiteY4908" fmla="*/ 1816791 h 6386516"/>
              <a:gd name="connsiteX4909" fmla="*/ 2198492 w 6789110"/>
              <a:gd name="connsiteY4909" fmla="*/ 1809093 h 6386516"/>
              <a:gd name="connsiteX4910" fmla="*/ 2192718 w 6789110"/>
              <a:gd name="connsiteY4910" fmla="*/ 1812943 h 6386516"/>
              <a:gd name="connsiteX4911" fmla="*/ 2198492 w 6789110"/>
              <a:gd name="connsiteY4911" fmla="*/ 1816793 h 6386516"/>
              <a:gd name="connsiteX4912" fmla="*/ 2084931 w 6789110"/>
              <a:gd name="connsiteY4912" fmla="*/ 1805229 h 6386516"/>
              <a:gd name="connsiteX4913" fmla="*/ 2092630 w 6789110"/>
              <a:gd name="connsiteY4913" fmla="*/ 1811003 h 6386516"/>
              <a:gd name="connsiteX4914" fmla="*/ 2092630 w 6789110"/>
              <a:gd name="connsiteY4914" fmla="*/ 1818702 h 6386516"/>
              <a:gd name="connsiteX4915" fmla="*/ 2084931 w 6789110"/>
              <a:gd name="connsiteY4915" fmla="*/ 1824477 h 6386516"/>
              <a:gd name="connsiteX4916" fmla="*/ 2088780 w 6789110"/>
              <a:gd name="connsiteY4916" fmla="*/ 1830251 h 6386516"/>
              <a:gd name="connsiteX4917" fmla="*/ 2079155 w 6789110"/>
              <a:gd name="connsiteY4917" fmla="*/ 1830251 h 6386516"/>
              <a:gd name="connsiteX4918" fmla="*/ 2083006 w 6789110"/>
              <a:gd name="connsiteY4918" fmla="*/ 1824477 h 6386516"/>
              <a:gd name="connsiteX4919" fmla="*/ 2067607 w 6789110"/>
              <a:gd name="connsiteY4919" fmla="*/ 1826402 h 6386516"/>
              <a:gd name="connsiteX4920" fmla="*/ 2065682 w 6789110"/>
              <a:gd name="connsiteY4920" fmla="*/ 1818702 h 6386516"/>
              <a:gd name="connsiteX4921" fmla="*/ 2069531 w 6789110"/>
              <a:gd name="connsiteY4921" fmla="*/ 1816778 h 6386516"/>
              <a:gd name="connsiteX4922" fmla="*/ 2078193 w 6789110"/>
              <a:gd name="connsiteY4922" fmla="*/ 1822462 h 6386516"/>
              <a:gd name="connsiteX4923" fmla="*/ 2083006 w 6789110"/>
              <a:gd name="connsiteY4923" fmla="*/ 1822526 h 6386516"/>
              <a:gd name="connsiteX4924" fmla="*/ 2083006 w 6789110"/>
              <a:gd name="connsiteY4924" fmla="*/ 1822552 h 6386516"/>
              <a:gd name="connsiteX4925" fmla="*/ 2084931 w 6789110"/>
              <a:gd name="connsiteY4925" fmla="*/ 1822552 h 6386516"/>
              <a:gd name="connsiteX4926" fmla="*/ 2083006 w 6789110"/>
              <a:gd name="connsiteY4926" fmla="*/ 1822526 h 6386516"/>
              <a:gd name="connsiteX4927" fmla="*/ 2083006 w 6789110"/>
              <a:gd name="connsiteY4927" fmla="*/ 1814853 h 6386516"/>
              <a:gd name="connsiteX4928" fmla="*/ 2088780 w 6789110"/>
              <a:gd name="connsiteY4928" fmla="*/ 1814853 h 6386516"/>
              <a:gd name="connsiteX4929" fmla="*/ 2081081 w 6789110"/>
              <a:gd name="connsiteY4929" fmla="*/ 1807154 h 6386516"/>
              <a:gd name="connsiteX4930" fmla="*/ 2129521 w 6789110"/>
              <a:gd name="connsiteY4930" fmla="*/ 1804763 h 6386516"/>
              <a:gd name="connsiteX4931" fmla="*/ 2131125 w 6789110"/>
              <a:gd name="connsiteY4931" fmla="*/ 1807169 h 6386516"/>
              <a:gd name="connsiteX4932" fmla="*/ 2130911 w 6789110"/>
              <a:gd name="connsiteY4932" fmla="*/ 1807811 h 6386516"/>
              <a:gd name="connsiteX4933" fmla="*/ 2129200 w 6789110"/>
              <a:gd name="connsiteY4933" fmla="*/ 1805244 h 6386516"/>
              <a:gd name="connsiteX4934" fmla="*/ 2188868 w 6789110"/>
              <a:gd name="connsiteY4934" fmla="*/ 1799470 h 6386516"/>
              <a:gd name="connsiteX4935" fmla="*/ 2177320 w 6789110"/>
              <a:gd name="connsiteY4935" fmla="*/ 1801393 h 6386516"/>
              <a:gd name="connsiteX4936" fmla="*/ 2181169 w 6789110"/>
              <a:gd name="connsiteY4936" fmla="*/ 1812943 h 6386516"/>
              <a:gd name="connsiteX4937" fmla="*/ 2169621 w 6789110"/>
              <a:gd name="connsiteY4937" fmla="*/ 1812943 h 6386516"/>
              <a:gd name="connsiteX4938" fmla="*/ 2175395 w 6789110"/>
              <a:gd name="connsiteY4938" fmla="*/ 1820642 h 6386516"/>
              <a:gd name="connsiteX4939" fmla="*/ 2185019 w 6789110"/>
              <a:gd name="connsiteY4939" fmla="*/ 1822568 h 6386516"/>
              <a:gd name="connsiteX4940" fmla="*/ 2179244 w 6789110"/>
              <a:gd name="connsiteY4940" fmla="*/ 1826417 h 6386516"/>
              <a:gd name="connsiteX4941" fmla="*/ 2185019 w 6789110"/>
              <a:gd name="connsiteY4941" fmla="*/ 1826417 h 6386516"/>
              <a:gd name="connsiteX4942" fmla="*/ 2183094 w 6789110"/>
              <a:gd name="connsiteY4942" fmla="*/ 1837966 h 6386516"/>
              <a:gd name="connsiteX4943" fmla="*/ 2198492 w 6789110"/>
              <a:gd name="connsiteY4943" fmla="*/ 1826417 h 6386516"/>
              <a:gd name="connsiteX4944" fmla="*/ 2183094 w 6789110"/>
              <a:gd name="connsiteY4944" fmla="*/ 1805244 h 6386516"/>
              <a:gd name="connsiteX4945" fmla="*/ 2188868 w 6789110"/>
              <a:gd name="connsiteY4945" fmla="*/ 1805244 h 6386516"/>
              <a:gd name="connsiteX4946" fmla="*/ 2090704 w 6789110"/>
              <a:gd name="connsiteY4946" fmla="*/ 1797529 h 6386516"/>
              <a:gd name="connsiteX4947" fmla="*/ 2096478 w 6789110"/>
              <a:gd name="connsiteY4947" fmla="*/ 1801378 h 6386516"/>
              <a:gd name="connsiteX4948" fmla="*/ 2086854 w 6789110"/>
              <a:gd name="connsiteY4948" fmla="*/ 1803303 h 6386516"/>
              <a:gd name="connsiteX4949" fmla="*/ 2031035 w 6789110"/>
              <a:gd name="connsiteY4949" fmla="*/ 1795602 h 6386516"/>
              <a:gd name="connsiteX4950" fmla="*/ 2034885 w 6789110"/>
              <a:gd name="connsiteY4950" fmla="*/ 1803302 h 6386516"/>
              <a:gd name="connsiteX4951" fmla="*/ 2025261 w 6789110"/>
              <a:gd name="connsiteY4951" fmla="*/ 1799451 h 6386516"/>
              <a:gd name="connsiteX4952" fmla="*/ 2017563 w 6789110"/>
              <a:gd name="connsiteY4952" fmla="*/ 1795602 h 6386516"/>
              <a:gd name="connsiteX4953" fmla="*/ 2025262 w 6789110"/>
              <a:gd name="connsiteY4953" fmla="*/ 1797527 h 6386516"/>
              <a:gd name="connsiteX4954" fmla="*/ 2019489 w 6789110"/>
              <a:gd name="connsiteY4954" fmla="*/ 1799451 h 6386516"/>
              <a:gd name="connsiteX4955" fmla="*/ 2219665 w 6789110"/>
              <a:gd name="connsiteY4955" fmla="*/ 1791770 h 6386516"/>
              <a:gd name="connsiteX4956" fmla="*/ 2219665 w 6789110"/>
              <a:gd name="connsiteY4956" fmla="*/ 1801393 h 6386516"/>
              <a:gd name="connsiteX4957" fmla="*/ 2225439 w 6789110"/>
              <a:gd name="connsiteY4957" fmla="*/ 1797544 h 6386516"/>
              <a:gd name="connsiteX4958" fmla="*/ 2202342 w 6789110"/>
              <a:gd name="connsiteY4958" fmla="*/ 1791770 h 6386516"/>
              <a:gd name="connsiteX4959" fmla="*/ 2206191 w 6789110"/>
              <a:gd name="connsiteY4959" fmla="*/ 1797544 h 6386516"/>
              <a:gd name="connsiteX4960" fmla="*/ 2211966 w 6789110"/>
              <a:gd name="connsiteY4960" fmla="*/ 1791770 h 6386516"/>
              <a:gd name="connsiteX4961" fmla="*/ 3388011 w 6789110"/>
              <a:gd name="connsiteY4961" fmla="*/ 1789888 h 6386516"/>
              <a:gd name="connsiteX4962" fmla="*/ 3309095 w 6789110"/>
              <a:gd name="connsiteY4962" fmla="*/ 1888052 h 6386516"/>
              <a:gd name="connsiteX4963" fmla="*/ 3316794 w 6789110"/>
              <a:gd name="connsiteY4963" fmla="*/ 1897674 h 6386516"/>
              <a:gd name="connsiteX4964" fmla="*/ 3388011 w 6789110"/>
              <a:gd name="connsiteY4964" fmla="*/ 1789888 h 6386516"/>
              <a:gd name="connsiteX4965" fmla="*/ 2244688 w 6789110"/>
              <a:gd name="connsiteY4965" fmla="*/ 1785997 h 6386516"/>
              <a:gd name="connsiteX4966" fmla="*/ 2240837 w 6789110"/>
              <a:gd name="connsiteY4966" fmla="*/ 1791770 h 6386516"/>
              <a:gd name="connsiteX4967" fmla="*/ 2244688 w 6789110"/>
              <a:gd name="connsiteY4967" fmla="*/ 1793694 h 6386516"/>
              <a:gd name="connsiteX4968" fmla="*/ 2250462 w 6789110"/>
              <a:gd name="connsiteY4968" fmla="*/ 1791770 h 6386516"/>
              <a:gd name="connsiteX4969" fmla="*/ 5809395 w 6789110"/>
              <a:gd name="connsiteY4969" fmla="*/ 1784118 h 6386516"/>
              <a:gd name="connsiteX4970" fmla="*/ 5767049 w 6789110"/>
              <a:gd name="connsiteY4970" fmla="*/ 1826461 h 6386516"/>
              <a:gd name="connsiteX4971" fmla="*/ 5607291 w 6789110"/>
              <a:gd name="connsiteY4971" fmla="*/ 1938097 h 6386516"/>
              <a:gd name="connsiteX4972" fmla="*/ 5782448 w 6789110"/>
              <a:gd name="connsiteY4972" fmla="*/ 1801437 h 6386516"/>
              <a:gd name="connsiteX4973" fmla="*/ 5809395 w 6789110"/>
              <a:gd name="connsiteY4973" fmla="*/ 1784118 h 6386516"/>
              <a:gd name="connsiteX4974" fmla="*/ 2290882 w 6789110"/>
              <a:gd name="connsiteY4974" fmla="*/ 1782146 h 6386516"/>
              <a:gd name="connsiteX4975" fmla="*/ 2294732 w 6789110"/>
              <a:gd name="connsiteY4975" fmla="*/ 1787922 h 6386516"/>
              <a:gd name="connsiteX4976" fmla="*/ 2300506 w 6789110"/>
              <a:gd name="connsiteY4976" fmla="*/ 1782146 h 6386516"/>
              <a:gd name="connsiteX4977" fmla="*/ 2052208 w 6789110"/>
              <a:gd name="connsiteY4977" fmla="*/ 1778303 h 6386516"/>
              <a:gd name="connsiteX4978" fmla="*/ 2061832 w 6789110"/>
              <a:gd name="connsiteY4978" fmla="*/ 1778303 h 6386516"/>
              <a:gd name="connsiteX4979" fmla="*/ 2056057 w 6789110"/>
              <a:gd name="connsiteY4979" fmla="*/ 1784080 h 6386516"/>
              <a:gd name="connsiteX4980" fmla="*/ 1998315 w 6789110"/>
              <a:gd name="connsiteY4980" fmla="*/ 1778295 h 6386516"/>
              <a:gd name="connsiteX4981" fmla="*/ 2006014 w 6789110"/>
              <a:gd name="connsiteY4981" fmla="*/ 1778295 h 6386516"/>
              <a:gd name="connsiteX4982" fmla="*/ 2006014 w 6789110"/>
              <a:gd name="connsiteY4982" fmla="*/ 1785997 h 6386516"/>
              <a:gd name="connsiteX4983" fmla="*/ 1998315 w 6789110"/>
              <a:gd name="connsiteY4983" fmla="*/ 1785997 h 6386516"/>
              <a:gd name="connsiteX4984" fmla="*/ 1998315 w 6789110"/>
              <a:gd name="connsiteY4984" fmla="*/ 1778295 h 6386516"/>
              <a:gd name="connsiteX4985" fmla="*/ 2185019 w 6789110"/>
              <a:gd name="connsiteY4985" fmla="*/ 1778148 h 6386516"/>
              <a:gd name="connsiteX4986" fmla="*/ 2184805 w 6789110"/>
              <a:gd name="connsiteY4986" fmla="*/ 1778296 h 6386516"/>
              <a:gd name="connsiteX4987" fmla="*/ 2185019 w 6789110"/>
              <a:gd name="connsiteY4987" fmla="*/ 1778296 h 6386516"/>
              <a:gd name="connsiteX4988" fmla="*/ 2375573 w 6789110"/>
              <a:gd name="connsiteY4988" fmla="*/ 1776357 h 6386516"/>
              <a:gd name="connsiteX4989" fmla="*/ 2375573 w 6789110"/>
              <a:gd name="connsiteY4989" fmla="*/ 1784057 h 6386516"/>
              <a:gd name="connsiteX4990" fmla="*/ 2381347 w 6789110"/>
              <a:gd name="connsiteY4990" fmla="*/ 1782131 h 6386516"/>
              <a:gd name="connsiteX4991" fmla="*/ 2246612 w 6789110"/>
              <a:gd name="connsiteY4991" fmla="*/ 1772522 h 6386516"/>
              <a:gd name="connsiteX4992" fmla="*/ 2252386 w 6789110"/>
              <a:gd name="connsiteY4992" fmla="*/ 1784073 h 6386516"/>
              <a:gd name="connsiteX4993" fmla="*/ 2256236 w 6789110"/>
              <a:gd name="connsiteY4993" fmla="*/ 1778296 h 6386516"/>
              <a:gd name="connsiteX4994" fmla="*/ 2246612 w 6789110"/>
              <a:gd name="connsiteY4994" fmla="*/ 1772522 h 6386516"/>
              <a:gd name="connsiteX4995" fmla="*/ 2104178 w 6789110"/>
              <a:gd name="connsiteY4995" fmla="*/ 1772522 h 6386516"/>
              <a:gd name="connsiteX4996" fmla="*/ 2113801 w 6789110"/>
              <a:gd name="connsiteY4996" fmla="*/ 1772522 h 6386516"/>
              <a:gd name="connsiteX4997" fmla="*/ 2113801 w 6789110"/>
              <a:gd name="connsiteY4997" fmla="*/ 1778296 h 6386516"/>
              <a:gd name="connsiteX4998" fmla="*/ 2113801 w 6789110"/>
              <a:gd name="connsiteY4998" fmla="*/ 1784073 h 6386516"/>
              <a:gd name="connsiteX4999" fmla="*/ 2123425 w 6789110"/>
              <a:gd name="connsiteY4999" fmla="*/ 1784073 h 6386516"/>
              <a:gd name="connsiteX5000" fmla="*/ 2133050 w 6789110"/>
              <a:gd name="connsiteY5000" fmla="*/ 1799470 h 6386516"/>
              <a:gd name="connsiteX5001" fmla="*/ 2129521 w 6789110"/>
              <a:gd name="connsiteY5001" fmla="*/ 1804763 h 6386516"/>
              <a:gd name="connsiteX5002" fmla="*/ 2127275 w 6789110"/>
              <a:gd name="connsiteY5002" fmla="*/ 1801393 h 6386516"/>
              <a:gd name="connsiteX5003" fmla="*/ 2115726 w 6789110"/>
              <a:gd name="connsiteY5003" fmla="*/ 1799470 h 6386516"/>
              <a:gd name="connsiteX5004" fmla="*/ 2104178 w 6789110"/>
              <a:gd name="connsiteY5004" fmla="*/ 1803319 h 6386516"/>
              <a:gd name="connsiteX5005" fmla="*/ 2108027 w 6789110"/>
              <a:gd name="connsiteY5005" fmla="*/ 1797544 h 6386516"/>
              <a:gd name="connsiteX5006" fmla="*/ 2096478 w 6789110"/>
              <a:gd name="connsiteY5006" fmla="*/ 1784073 h 6386516"/>
              <a:gd name="connsiteX5007" fmla="*/ 2102253 w 6789110"/>
              <a:gd name="connsiteY5007" fmla="*/ 1784073 h 6386516"/>
              <a:gd name="connsiteX5008" fmla="*/ 2098403 w 6789110"/>
              <a:gd name="connsiteY5008" fmla="*/ 1778296 h 6386516"/>
              <a:gd name="connsiteX5009" fmla="*/ 2104178 w 6789110"/>
              <a:gd name="connsiteY5009" fmla="*/ 1778296 h 6386516"/>
              <a:gd name="connsiteX5010" fmla="*/ 2127276 w 6789110"/>
              <a:gd name="connsiteY5010" fmla="*/ 1772521 h 6386516"/>
              <a:gd name="connsiteX5011" fmla="*/ 2127276 w 6789110"/>
              <a:gd name="connsiteY5011" fmla="*/ 1782146 h 6386516"/>
              <a:gd name="connsiteX5012" fmla="*/ 2121502 w 6789110"/>
              <a:gd name="connsiteY5012" fmla="*/ 1778295 h 6386516"/>
              <a:gd name="connsiteX5013" fmla="*/ 2123427 w 6789110"/>
              <a:gd name="connsiteY5013" fmla="*/ 1776371 h 6386516"/>
              <a:gd name="connsiteX5014" fmla="*/ 2163845 w 6789110"/>
              <a:gd name="connsiteY5014" fmla="*/ 1770593 h 6386516"/>
              <a:gd name="connsiteX5015" fmla="*/ 2169621 w 6789110"/>
              <a:gd name="connsiteY5015" fmla="*/ 1774442 h 6386516"/>
              <a:gd name="connsiteX5016" fmla="*/ 2159996 w 6789110"/>
              <a:gd name="connsiteY5016" fmla="*/ 1776367 h 6386516"/>
              <a:gd name="connsiteX5017" fmla="*/ 2396745 w 6789110"/>
              <a:gd name="connsiteY5017" fmla="*/ 1770583 h 6386516"/>
              <a:gd name="connsiteX5018" fmla="*/ 2390970 w 6789110"/>
              <a:gd name="connsiteY5018" fmla="*/ 1778282 h 6386516"/>
              <a:gd name="connsiteX5019" fmla="*/ 2396745 w 6789110"/>
              <a:gd name="connsiteY5019" fmla="*/ 1778282 h 6386516"/>
              <a:gd name="connsiteX5020" fmla="*/ 2271634 w 6789110"/>
              <a:gd name="connsiteY5020" fmla="*/ 1766746 h 6386516"/>
              <a:gd name="connsiteX5021" fmla="*/ 2267784 w 6789110"/>
              <a:gd name="connsiteY5021" fmla="*/ 1772522 h 6386516"/>
              <a:gd name="connsiteX5022" fmla="*/ 2271634 w 6789110"/>
              <a:gd name="connsiteY5022" fmla="*/ 1774446 h 6386516"/>
              <a:gd name="connsiteX5023" fmla="*/ 2277408 w 6789110"/>
              <a:gd name="connsiteY5023" fmla="*/ 1772522 h 6386516"/>
              <a:gd name="connsiteX5024" fmla="*/ 6332937 w 6789110"/>
              <a:gd name="connsiteY5024" fmla="*/ 1764866 h 6386516"/>
              <a:gd name="connsiteX5025" fmla="*/ 6313689 w 6789110"/>
              <a:gd name="connsiteY5025" fmla="*/ 1786045 h 6386516"/>
              <a:gd name="connsiteX5026" fmla="*/ 6036518 w 6789110"/>
              <a:gd name="connsiteY5026" fmla="*/ 1938097 h 6386516"/>
              <a:gd name="connsiteX5027" fmla="*/ 6313689 w 6789110"/>
              <a:gd name="connsiteY5027" fmla="*/ 1774492 h 6386516"/>
              <a:gd name="connsiteX5028" fmla="*/ 6332937 w 6789110"/>
              <a:gd name="connsiteY5028" fmla="*/ 1764866 h 6386516"/>
              <a:gd name="connsiteX5029" fmla="*/ 2223514 w 6789110"/>
              <a:gd name="connsiteY5029" fmla="*/ 1764581 h 6386516"/>
              <a:gd name="connsiteX5030" fmla="*/ 2223514 w 6789110"/>
              <a:gd name="connsiteY5030" fmla="*/ 1770594 h 6386516"/>
              <a:gd name="connsiteX5031" fmla="*/ 2223512 w 6789110"/>
              <a:gd name="connsiteY5031" fmla="*/ 1770594 h 6386516"/>
              <a:gd name="connsiteX5032" fmla="*/ 2225439 w 6789110"/>
              <a:gd name="connsiteY5032" fmla="*/ 1772522 h 6386516"/>
              <a:gd name="connsiteX5033" fmla="*/ 2229289 w 6789110"/>
              <a:gd name="connsiteY5033" fmla="*/ 1766746 h 6386516"/>
              <a:gd name="connsiteX5034" fmla="*/ 2188868 w 6789110"/>
              <a:gd name="connsiteY5034" fmla="*/ 1762895 h 6386516"/>
              <a:gd name="connsiteX5035" fmla="*/ 2198492 w 6789110"/>
              <a:gd name="connsiteY5035" fmla="*/ 1762895 h 6386516"/>
              <a:gd name="connsiteX5036" fmla="*/ 2198492 w 6789110"/>
              <a:gd name="connsiteY5036" fmla="*/ 1770596 h 6386516"/>
              <a:gd name="connsiteX5037" fmla="*/ 2106103 w 6789110"/>
              <a:gd name="connsiteY5037" fmla="*/ 1759032 h 6386516"/>
              <a:gd name="connsiteX5038" fmla="*/ 2100328 w 6789110"/>
              <a:gd name="connsiteY5038" fmla="*/ 1770582 h 6386516"/>
              <a:gd name="connsiteX5039" fmla="*/ 2106103 w 6789110"/>
              <a:gd name="connsiteY5039" fmla="*/ 1759032 h 6386516"/>
              <a:gd name="connsiteX5040" fmla="*/ 2183095 w 6789110"/>
              <a:gd name="connsiteY5040" fmla="*/ 1757122 h 6386516"/>
              <a:gd name="connsiteX5041" fmla="*/ 2192718 w 6789110"/>
              <a:gd name="connsiteY5041" fmla="*/ 1757122 h 6386516"/>
              <a:gd name="connsiteX5042" fmla="*/ 2188868 w 6789110"/>
              <a:gd name="connsiteY5042" fmla="*/ 1762895 h 6386516"/>
              <a:gd name="connsiteX5043" fmla="*/ 2077231 w 6789110"/>
              <a:gd name="connsiteY5043" fmla="*/ 1757108 h 6386516"/>
              <a:gd name="connsiteX5044" fmla="*/ 2084930 w 6789110"/>
              <a:gd name="connsiteY5044" fmla="*/ 1757108 h 6386516"/>
              <a:gd name="connsiteX5045" fmla="*/ 2084930 w 6789110"/>
              <a:gd name="connsiteY5045" fmla="*/ 1762882 h 6386516"/>
              <a:gd name="connsiteX5046" fmla="*/ 3449604 w 6789110"/>
              <a:gd name="connsiteY5046" fmla="*/ 1755240 h 6386516"/>
              <a:gd name="connsiteX5047" fmla="*/ 3330268 w 6789110"/>
              <a:gd name="connsiteY5047" fmla="*/ 1922695 h 6386516"/>
              <a:gd name="connsiteX5048" fmla="*/ 3332192 w 6789110"/>
              <a:gd name="connsiteY5048" fmla="*/ 1926545 h 6386516"/>
              <a:gd name="connsiteX5049" fmla="*/ 3316794 w 6789110"/>
              <a:gd name="connsiteY5049" fmla="*/ 1943867 h 6386516"/>
              <a:gd name="connsiteX5050" fmla="*/ 3312944 w 6789110"/>
              <a:gd name="connsiteY5050" fmla="*/ 1940018 h 6386516"/>
              <a:gd name="connsiteX5051" fmla="*/ 3205157 w 6789110"/>
              <a:gd name="connsiteY5051" fmla="*/ 2040058 h 6386516"/>
              <a:gd name="connsiteX5052" fmla="*/ 3201306 w 6789110"/>
              <a:gd name="connsiteY5052" fmla="*/ 2063171 h 6386516"/>
              <a:gd name="connsiteX5053" fmla="*/ 3449604 w 6789110"/>
              <a:gd name="connsiteY5053" fmla="*/ 1755240 h 6386516"/>
              <a:gd name="connsiteX5054" fmla="*/ 2250462 w 6789110"/>
              <a:gd name="connsiteY5054" fmla="*/ 1755197 h 6386516"/>
              <a:gd name="connsiteX5055" fmla="*/ 2260085 w 6789110"/>
              <a:gd name="connsiteY5055" fmla="*/ 1762897 h 6386516"/>
              <a:gd name="connsiteX5056" fmla="*/ 2260085 w 6789110"/>
              <a:gd name="connsiteY5056" fmla="*/ 1755197 h 6386516"/>
              <a:gd name="connsiteX5057" fmla="*/ 2165771 w 6789110"/>
              <a:gd name="connsiteY5057" fmla="*/ 1753270 h 6386516"/>
              <a:gd name="connsiteX5058" fmla="*/ 2167696 w 6789110"/>
              <a:gd name="connsiteY5058" fmla="*/ 1764819 h 6386516"/>
              <a:gd name="connsiteX5059" fmla="*/ 2161922 w 6789110"/>
              <a:gd name="connsiteY5059" fmla="*/ 1766745 h 6386516"/>
              <a:gd name="connsiteX5060" fmla="*/ 2150372 w 6789110"/>
              <a:gd name="connsiteY5060" fmla="*/ 1764819 h 6386516"/>
              <a:gd name="connsiteX5061" fmla="*/ 2150372 w 6789110"/>
              <a:gd name="connsiteY5061" fmla="*/ 1768668 h 6386516"/>
              <a:gd name="connsiteX5062" fmla="*/ 2150374 w 6789110"/>
              <a:gd name="connsiteY5062" fmla="*/ 1768668 h 6386516"/>
              <a:gd name="connsiteX5063" fmla="*/ 2156148 w 6789110"/>
              <a:gd name="connsiteY5063" fmla="*/ 1774442 h 6386516"/>
              <a:gd name="connsiteX5064" fmla="*/ 2134974 w 6789110"/>
              <a:gd name="connsiteY5064" fmla="*/ 1782142 h 6386516"/>
              <a:gd name="connsiteX5065" fmla="*/ 2145260 w 6789110"/>
              <a:gd name="connsiteY5065" fmla="*/ 1774563 h 6386516"/>
              <a:gd name="connsiteX5066" fmla="*/ 2148702 w 6789110"/>
              <a:gd name="connsiteY5066" fmla="*/ 1770594 h 6386516"/>
              <a:gd name="connsiteX5067" fmla="*/ 2140748 w 6789110"/>
              <a:gd name="connsiteY5067" fmla="*/ 1770594 h 6386516"/>
              <a:gd name="connsiteX5068" fmla="*/ 2156147 w 6789110"/>
              <a:gd name="connsiteY5068" fmla="*/ 1757119 h 6386516"/>
              <a:gd name="connsiteX5069" fmla="*/ 2152297 w 6789110"/>
              <a:gd name="connsiteY5069" fmla="*/ 1760968 h 6386516"/>
              <a:gd name="connsiteX5070" fmla="*/ 2161922 w 6789110"/>
              <a:gd name="connsiteY5070" fmla="*/ 1760968 h 6386516"/>
              <a:gd name="connsiteX5071" fmla="*/ 2165771 w 6789110"/>
              <a:gd name="connsiteY5071" fmla="*/ 1753270 h 6386516"/>
              <a:gd name="connsiteX5072" fmla="*/ 2198493 w 6789110"/>
              <a:gd name="connsiteY5072" fmla="*/ 1751349 h 6386516"/>
              <a:gd name="connsiteX5073" fmla="*/ 2198493 w 6789110"/>
              <a:gd name="connsiteY5073" fmla="*/ 1759047 h 6386516"/>
              <a:gd name="connsiteX5074" fmla="*/ 2192719 w 6789110"/>
              <a:gd name="connsiteY5074" fmla="*/ 1757122 h 6386516"/>
              <a:gd name="connsiteX5075" fmla="*/ 2121501 w 6789110"/>
              <a:gd name="connsiteY5075" fmla="*/ 1751346 h 6386516"/>
              <a:gd name="connsiteX5076" fmla="*/ 2136900 w 6789110"/>
              <a:gd name="connsiteY5076" fmla="*/ 1751346 h 6386516"/>
              <a:gd name="connsiteX5077" fmla="*/ 2136900 w 6789110"/>
              <a:gd name="connsiteY5077" fmla="*/ 1759044 h 6386516"/>
              <a:gd name="connsiteX5078" fmla="*/ 2129200 w 6789110"/>
              <a:gd name="connsiteY5078" fmla="*/ 1764819 h 6386516"/>
              <a:gd name="connsiteX5079" fmla="*/ 2133050 w 6789110"/>
              <a:gd name="connsiteY5079" fmla="*/ 1770594 h 6386516"/>
              <a:gd name="connsiteX5080" fmla="*/ 2127275 w 6789110"/>
              <a:gd name="connsiteY5080" fmla="*/ 1772520 h 6386516"/>
              <a:gd name="connsiteX5081" fmla="*/ 2121501 w 6789110"/>
              <a:gd name="connsiteY5081" fmla="*/ 1766745 h 6386516"/>
              <a:gd name="connsiteX5082" fmla="*/ 2125351 w 6789110"/>
              <a:gd name="connsiteY5082" fmla="*/ 1760969 h 6386516"/>
              <a:gd name="connsiteX5083" fmla="*/ 2084931 w 6789110"/>
              <a:gd name="connsiteY5083" fmla="*/ 1751334 h 6386516"/>
              <a:gd name="connsiteX5084" fmla="*/ 2090705 w 6789110"/>
              <a:gd name="connsiteY5084" fmla="*/ 1751334 h 6386516"/>
              <a:gd name="connsiteX5085" fmla="*/ 2084931 w 6789110"/>
              <a:gd name="connsiteY5085" fmla="*/ 1757108 h 6386516"/>
              <a:gd name="connsiteX5086" fmla="*/ 2096479 w 6789110"/>
              <a:gd name="connsiteY5086" fmla="*/ 1749433 h 6386516"/>
              <a:gd name="connsiteX5087" fmla="*/ 2108027 w 6789110"/>
              <a:gd name="connsiteY5087" fmla="*/ 1751357 h 6386516"/>
              <a:gd name="connsiteX5088" fmla="*/ 2108027 w 6789110"/>
              <a:gd name="connsiteY5088" fmla="*/ 1755206 h 6386516"/>
              <a:gd name="connsiteX5089" fmla="*/ 2096479 w 6789110"/>
              <a:gd name="connsiteY5089" fmla="*/ 1757130 h 6386516"/>
              <a:gd name="connsiteX5090" fmla="*/ 2094554 w 6789110"/>
              <a:gd name="connsiteY5090" fmla="*/ 1753281 h 6386516"/>
              <a:gd name="connsiteX5091" fmla="*/ 2262010 w 6789110"/>
              <a:gd name="connsiteY5091" fmla="*/ 1749425 h 6386516"/>
              <a:gd name="connsiteX5092" fmla="*/ 2267784 w 6789110"/>
              <a:gd name="connsiteY5092" fmla="*/ 1755197 h 6386516"/>
              <a:gd name="connsiteX5093" fmla="*/ 2269709 w 6789110"/>
              <a:gd name="connsiteY5093" fmla="*/ 1759047 h 6386516"/>
              <a:gd name="connsiteX5094" fmla="*/ 2273559 w 6789110"/>
              <a:gd name="connsiteY5094" fmla="*/ 1766746 h 6386516"/>
              <a:gd name="connsiteX5095" fmla="*/ 2277408 w 6789110"/>
              <a:gd name="connsiteY5095" fmla="*/ 1755197 h 6386516"/>
              <a:gd name="connsiteX5096" fmla="*/ 2267784 w 6789110"/>
              <a:gd name="connsiteY5096" fmla="*/ 1755197 h 6386516"/>
              <a:gd name="connsiteX5097" fmla="*/ 2267784 w 6789110"/>
              <a:gd name="connsiteY5097" fmla="*/ 1749425 h 6386516"/>
              <a:gd name="connsiteX5098" fmla="*/ 2059907 w 6789110"/>
              <a:gd name="connsiteY5098" fmla="*/ 1745582 h 6386516"/>
              <a:gd name="connsiteX5099" fmla="*/ 2063757 w 6789110"/>
              <a:gd name="connsiteY5099" fmla="*/ 1749431 h 6386516"/>
              <a:gd name="connsiteX5100" fmla="*/ 2057983 w 6789110"/>
              <a:gd name="connsiteY5100" fmla="*/ 1755205 h 6386516"/>
              <a:gd name="connsiteX5101" fmla="*/ 2057983 w 6789110"/>
              <a:gd name="connsiteY5101" fmla="*/ 1762903 h 6386516"/>
              <a:gd name="connsiteX5102" fmla="*/ 2052208 w 6789110"/>
              <a:gd name="connsiteY5102" fmla="*/ 1751356 h 6386516"/>
              <a:gd name="connsiteX5103" fmla="*/ 2210041 w 6789110"/>
              <a:gd name="connsiteY5103" fmla="*/ 1741729 h 6386516"/>
              <a:gd name="connsiteX5104" fmla="*/ 2204266 w 6789110"/>
              <a:gd name="connsiteY5104" fmla="*/ 1747502 h 6386516"/>
              <a:gd name="connsiteX5105" fmla="*/ 2210041 w 6789110"/>
              <a:gd name="connsiteY5105" fmla="*/ 1751352 h 6386516"/>
              <a:gd name="connsiteX5106" fmla="*/ 2229186 w 6789110"/>
              <a:gd name="connsiteY5106" fmla="*/ 1739949 h 6386516"/>
              <a:gd name="connsiteX5107" fmla="*/ 2220407 w 6789110"/>
              <a:gd name="connsiteY5107" fmla="*/ 1752238 h 6386516"/>
              <a:gd name="connsiteX5108" fmla="*/ 2223514 w 6789110"/>
              <a:gd name="connsiteY5108" fmla="*/ 1753274 h 6386516"/>
              <a:gd name="connsiteX5109" fmla="*/ 2233138 w 6789110"/>
              <a:gd name="connsiteY5109" fmla="*/ 1741726 h 6386516"/>
              <a:gd name="connsiteX5110" fmla="*/ 2228326 w 6789110"/>
              <a:gd name="connsiteY5110" fmla="*/ 1739559 h 6386516"/>
              <a:gd name="connsiteX5111" fmla="*/ 2227788 w 6789110"/>
              <a:gd name="connsiteY5111" fmla="*/ 1739801 h 6386516"/>
              <a:gd name="connsiteX5112" fmla="*/ 2228865 w 6789110"/>
              <a:gd name="connsiteY5112" fmla="*/ 1739801 h 6386516"/>
              <a:gd name="connsiteX5113" fmla="*/ 2221271 w 6789110"/>
              <a:gd name="connsiteY5113" fmla="*/ 1737236 h 6386516"/>
              <a:gd name="connsiteX5114" fmla="*/ 2219667 w 6789110"/>
              <a:gd name="connsiteY5114" fmla="*/ 1737876 h 6386516"/>
              <a:gd name="connsiteX5115" fmla="*/ 2219667 w 6789110"/>
              <a:gd name="connsiteY5115" fmla="*/ 1739801 h 6386516"/>
              <a:gd name="connsiteX5116" fmla="*/ 2222554 w 6789110"/>
              <a:gd name="connsiteY5116" fmla="*/ 1739801 h 6386516"/>
              <a:gd name="connsiteX5117" fmla="*/ 2252386 w 6789110"/>
              <a:gd name="connsiteY5117" fmla="*/ 1735952 h 6386516"/>
              <a:gd name="connsiteX5118" fmla="*/ 2240837 w 6789110"/>
              <a:gd name="connsiteY5118" fmla="*/ 1737875 h 6386516"/>
              <a:gd name="connsiteX5119" fmla="*/ 2252386 w 6789110"/>
              <a:gd name="connsiteY5119" fmla="*/ 1745577 h 6386516"/>
              <a:gd name="connsiteX5120" fmla="*/ 2258161 w 6789110"/>
              <a:gd name="connsiteY5120" fmla="*/ 1737875 h 6386516"/>
              <a:gd name="connsiteX5121" fmla="*/ 2252386 w 6789110"/>
              <a:gd name="connsiteY5121" fmla="*/ 1735952 h 6386516"/>
              <a:gd name="connsiteX5122" fmla="*/ 2175395 w 6789110"/>
              <a:gd name="connsiteY5122" fmla="*/ 1732099 h 6386516"/>
              <a:gd name="connsiteX5123" fmla="*/ 2185019 w 6789110"/>
              <a:gd name="connsiteY5123" fmla="*/ 1739801 h 6386516"/>
              <a:gd name="connsiteX5124" fmla="*/ 2177320 w 6789110"/>
              <a:gd name="connsiteY5124" fmla="*/ 1743651 h 6386516"/>
              <a:gd name="connsiteX5125" fmla="*/ 2354399 w 6789110"/>
              <a:gd name="connsiteY5125" fmla="*/ 1732087 h 6386516"/>
              <a:gd name="connsiteX5126" fmla="*/ 2354399 w 6789110"/>
              <a:gd name="connsiteY5126" fmla="*/ 1737861 h 6386516"/>
              <a:gd name="connsiteX5127" fmla="*/ 2360174 w 6789110"/>
              <a:gd name="connsiteY5127" fmla="*/ 1732087 h 6386516"/>
              <a:gd name="connsiteX5128" fmla="*/ 2150372 w 6789110"/>
              <a:gd name="connsiteY5128" fmla="*/ 1730174 h 6386516"/>
              <a:gd name="connsiteX5129" fmla="*/ 2159996 w 6789110"/>
              <a:gd name="connsiteY5129" fmla="*/ 1732098 h 6386516"/>
              <a:gd name="connsiteX5130" fmla="*/ 2156146 w 6789110"/>
              <a:gd name="connsiteY5130" fmla="*/ 1737875 h 6386516"/>
              <a:gd name="connsiteX5131" fmla="*/ 2150372 w 6789110"/>
              <a:gd name="connsiteY5131" fmla="*/ 1735949 h 6386516"/>
              <a:gd name="connsiteX5132" fmla="*/ 2134975 w 6789110"/>
              <a:gd name="connsiteY5132" fmla="*/ 1730174 h 6386516"/>
              <a:gd name="connsiteX5133" fmla="*/ 2140749 w 6789110"/>
              <a:gd name="connsiteY5133" fmla="*/ 1730174 h 6386516"/>
              <a:gd name="connsiteX5134" fmla="*/ 2140749 w 6789110"/>
              <a:gd name="connsiteY5134" fmla="*/ 1735949 h 6386516"/>
              <a:gd name="connsiteX5135" fmla="*/ 2150372 w 6789110"/>
              <a:gd name="connsiteY5135" fmla="*/ 1735949 h 6386516"/>
              <a:gd name="connsiteX5136" fmla="*/ 2146522 w 6789110"/>
              <a:gd name="connsiteY5136" fmla="*/ 1739797 h 6386516"/>
              <a:gd name="connsiteX5137" fmla="*/ 2140749 w 6789110"/>
              <a:gd name="connsiteY5137" fmla="*/ 1739797 h 6386516"/>
              <a:gd name="connsiteX5138" fmla="*/ 2138824 w 6789110"/>
              <a:gd name="connsiteY5138" fmla="*/ 1747497 h 6386516"/>
              <a:gd name="connsiteX5139" fmla="*/ 2127274 w 6789110"/>
              <a:gd name="connsiteY5139" fmla="*/ 1741722 h 6386516"/>
              <a:gd name="connsiteX5140" fmla="*/ 2125351 w 6789110"/>
              <a:gd name="connsiteY5140" fmla="*/ 1747497 h 6386516"/>
              <a:gd name="connsiteX5141" fmla="*/ 2123425 w 6789110"/>
              <a:gd name="connsiteY5141" fmla="*/ 1739797 h 6386516"/>
              <a:gd name="connsiteX5142" fmla="*/ 2131124 w 6789110"/>
              <a:gd name="connsiteY5142" fmla="*/ 1737872 h 6386516"/>
              <a:gd name="connsiteX5143" fmla="*/ 2140748 w 6789110"/>
              <a:gd name="connsiteY5143" fmla="*/ 1739797 h 6386516"/>
              <a:gd name="connsiteX5144" fmla="*/ 2140748 w 6789110"/>
              <a:gd name="connsiteY5144" fmla="*/ 1735949 h 6386516"/>
              <a:gd name="connsiteX5145" fmla="*/ 2077230 w 6789110"/>
              <a:gd name="connsiteY5145" fmla="*/ 1730161 h 6386516"/>
              <a:gd name="connsiteX5146" fmla="*/ 2088780 w 6789110"/>
              <a:gd name="connsiteY5146" fmla="*/ 1734010 h 6386516"/>
              <a:gd name="connsiteX5147" fmla="*/ 2083004 w 6789110"/>
              <a:gd name="connsiteY5147" fmla="*/ 1737860 h 6386516"/>
              <a:gd name="connsiteX5148" fmla="*/ 2364023 w 6789110"/>
              <a:gd name="connsiteY5148" fmla="*/ 1726313 h 6386516"/>
              <a:gd name="connsiteX5149" fmla="*/ 2369799 w 6789110"/>
              <a:gd name="connsiteY5149" fmla="*/ 1732087 h 6386516"/>
              <a:gd name="connsiteX5150" fmla="*/ 2369799 w 6789110"/>
              <a:gd name="connsiteY5150" fmla="*/ 1726313 h 6386516"/>
              <a:gd name="connsiteX5151" fmla="*/ 2279333 w 6789110"/>
              <a:gd name="connsiteY5151" fmla="*/ 1724403 h 6386516"/>
              <a:gd name="connsiteX5152" fmla="*/ 2265860 w 6789110"/>
              <a:gd name="connsiteY5152" fmla="*/ 1726329 h 6386516"/>
              <a:gd name="connsiteX5153" fmla="*/ 2269709 w 6789110"/>
              <a:gd name="connsiteY5153" fmla="*/ 1732102 h 6386516"/>
              <a:gd name="connsiteX5154" fmla="*/ 2279333 w 6789110"/>
              <a:gd name="connsiteY5154" fmla="*/ 1730176 h 6386516"/>
              <a:gd name="connsiteX5155" fmla="*/ 2298581 w 6789110"/>
              <a:gd name="connsiteY5155" fmla="*/ 1720554 h 6386516"/>
              <a:gd name="connsiteX5156" fmla="*/ 2308205 w 6789110"/>
              <a:gd name="connsiteY5156" fmla="*/ 1732102 h 6386516"/>
              <a:gd name="connsiteX5157" fmla="*/ 2312056 w 6789110"/>
              <a:gd name="connsiteY5157" fmla="*/ 1730176 h 6386516"/>
              <a:gd name="connsiteX5158" fmla="*/ 2298581 w 6789110"/>
              <a:gd name="connsiteY5158" fmla="*/ 1720554 h 6386516"/>
              <a:gd name="connsiteX5159" fmla="*/ 2190794 w 6789110"/>
              <a:gd name="connsiteY5159" fmla="*/ 1718628 h 6386516"/>
              <a:gd name="connsiteX5160" fmla="*/ 2196568 w 6789110"/>
              <a:gd name="connsiteY5160" fmla="*/ 1724402 h 6386516"/>
              <a:gd name="connsiteX5161" fmla="*/ 2188870 w 6789110"/>
              <a:gd name="connsiteY5161" fmla="*/ 1728252 h 6386516"/>
              <a:gd name="connsiteX5162" fmla="*/ 2123426 w 6789110"/>
              <a:gd name="connsiteY5162" fmla="*/ 1718626 h 6386516"/>
              <a:gd name="connsiteX5163" fmla="*/ 2131125 w 6789110"/>
              <a:gd name="connsiteY5163" fmla="*/ 1724399 h 6386516"/>
              <a:gd name="connsiteX5164" fmla="*/ 2123426 w 6789110"/>
              <a:gd name="connsiteY5164" fmla="*/ 1728250 h 6386516"/>
              <a:gd name="connsiteX5165" fmla="*/ 2117651 w 6789110"/>
              <a:gd name="connsiteY5165" fmla="*/ 1716709 h 6386516"/>
              <a:gd name="connsiteX5166" fmla="*/ 2117651 w 6789110"/>
              <a:gd name="connsiteY5166" fmla="*/ 1724407 h 6386516"/>
              <a:gd name="connsiteX5167" fmla="*/ 2106102 w 6789110"/>
              <a:gd name="connsiteY5167" fmla="*/ 1718634 h 6386516"/>
              <a:gd name="connsiteX5168" fmla="*/ 2142673 w 6789110"/>
              <a:gd name="connsiteY5168" fmla="*/ 1716701 h 6386516"/>
              <a:gd name="connsiteX5169" fmla="*/ 2138824 w 6789110"/>
              <a:gd name="connsiteY5169" fmla="*/ 1728251 h 6386516"/>
              <a:gd name="connsiteX5170" fmla="*/ 2133050 w 6789110"/>
              <a:gd name="connsiteY5170" fmla="*/ 1718627 h 6386516"/>
              <a:gd name="connsiteX5171" fmla="*/ 2165771 w 6789110"/>
              <a:gd name="connsiteY5171" fmla="*/ 1709004 h 6386516"/>
              <a:gd name="connsiteX5172" fmla="*/ 2175397 w 6789110"/>
              <a:gd name="connsiteY5172" fmla="*/ 1710929 h 6386516"/>
              <a:gd name="connsiteX5173" fmla="*/ 2171546 w 6789110"/>
              <a:gd name="connsiteY5173" fmla="*/ 1714779 h 6386516"/>
              <a:gd name="connsiteX5174" fmla="*/ 2171545 w 6789110"/>
              <a:gd name="connsiteY5174" fmla="*/ 1714779 h 6386516"/>
              <a:gd name="connsiteX5175" fmla="*/ 2165771 w 6789110"/>
              <a:gd name="connsiteY5175" fmla="*/ 1716704 h 6386516"/>
              <a:gd name="connsiteX5176" fmla="*/ 2161921 w 6789110"/>
              <a:gd name="connsiteY5176" fmla="*/ 1724402 h 6386516"/>
              <a:gd name="connsiteX5177" fmla="*/ 2158073 w 6789110"/>
              <a:gd name="connsiteY5177" fmla="*/ 1712854 h 6386516"/>
              <a:gd name="connsiteX5178" fmla="*/ 2167696 w 6789110"/>
              <a:gd name="connsiteY5178" fmla="*/ 1712854 h 6386516"/>
              <a:gd name="connsiteX5179" fmla="*/ 2069531 w 6789110"/>
              <a:gd name="connsiteY5179" fmla="*/ 1707085 h 6386516"/>
              <a:gd name="connsiteX5180" fmla="*/ 2069531 w 6789110"/>
              <a:gd name="connsiteY5180" fmla="*/ 1712862 h 6386516"/>
              <a:gd name="connsiteX5181" fmla="*/ 2059907 w 6789110"/>
              <a:gd name="connsiteY5181" fmla="*/ 1712862 h 6386516"/>
              <a:gd name="connsiteX5182" fmla="*/ 2069531 w 6789110"/>
              <a:gd name="connsiteY5182" fmla="*/ 1707085 h 6386516"/>
              <a:gd name="connsiteX5183" fmla="*/ 2383271 w 6789110"/>
              <a:gd name="connsiteY5183" fmla="*/ 1701291 h 6386516"/>
              <a:gd name="connsiteX5184" fmla="*/ 2381347 w 6789110"/>
              <a:gd name="connsiteY5184" fmla="*/ 1705140 h 6386516"/>
              <a:gd name="connsiteX5185" fmla="*/ 2390970 w 6789110"/>
              <a:gd name="connsiteY5185" fmla="*/ 1716690 h 6386516"/>
              <a:gd name="connsiteX5186" fmla="*/ 2387121 w 6789110"/>
              <a:gd name="connsiteY5186" fmla="*/ 1708991 h 6386516"/>
              <a:gd name="connsiteX5187" fmla="*/ 2383271 w 6789110"/>
              <a:gd name="connsiteY5187" fmla="*/ 1701291 h 6386516"/>
              <a:gd name="connsiteX5188" fmla="*/ 2009864 w 6789110"/>
              <a:gd name="connsiteY5188" fmla="*/ 1699364 h 6386516"/>
              <a:gd name="connsiteX5189" fmla="*/ 2009864 w 6789110"/>
              <a:gd name="connsiteY5189" fmla="*/ 1705138 h 6386516"/>
              <a:gd name="connsiteX5190" fmla="*/ 2004090 w 6789110"/>
              <a:gd name="connsiteY5190" fmla="*/ 1705138 h 6386516"/>
              <a:gd name="connsiteX5191" fmla="*/ 2115726 w 6789110"/>
              <a:gd name="connsiteY5191" fmla="*/ 1697459 h 6386516"/>
              <a:gd name="connsiteX5192" fmla="*/ 2106102 w 6789110"/>
              <a:gd name="connsiteY5192" fmla="*/ 1707083 h 6386516"/>
              <a:gd name="connsiteX5193" fmla="*/ 2102253 w 6789110"/>
              <a:gd name="connsiteY5193" fmla="*/ 1701309 h 6386516"/>
              <a:gd name="connsiteX5194" fmla="*/ 2206191 w 6789110"/>
              <a:gd name="connsiteY5194" fmla="*/ 1697457 h 6386516"/>
              <a:gd name="connsiteX5195" fmla="*/ 2211965 w 6789110"/>
              <a:gd name="connsiteY5195" fmla="*/ 1697457 h 6386516"/>
              <a:gd name="connsiteX5196" fmla="*/ 2217741 w 6789110"/>
              <a:gd name="connsiteY5196" fmla="*/ 1703231 h 6386516"/>
              <a:gd name="connsiteX5197" fmla="*/ 2229290 w 6789110"/>
              <a:gd name="connsiteY5197" fmla="*/ 1701307 h 6386516"/>
              <a:gd name="connsiteX5198" fmla="*/ 2213891 w 6789110"/>
              <a:gd name="connsiteY5198" fmla="*/ 1710932 h 6386516"/>
              <a:gd name="connsiteX5199" fmla="*/ 2208116 w 6789110"/>
              <a:gd name="connsiteY5199" fmla="*/ 1703231 h 6386516"/>
              <a:gd name="connsiteX5200" fmla="*/ 2204266 w 6789110"/>
              <a:gd name="connsiteY5200" fmla="*/ 1714782 h 6386516"/>
              <a:gd name="connsiteX5201" fmla="*/ 2198492 w 6789110"/>
              <a:gd name="connsiteY5201" fmla="*/ 1714782 h 6386516"/>
              <a:gd name="connsiteX5202" fmla="*/ 2192718 w 6789110"/>
              <a:gd name="connsiteY5202" fmla="*/ 1710932 h 6386516"/>
              <a:gd name="connsiteX5203" fmla="*/ 2183094 w 6789110"/>
              <a:gd name="connsiteY5203" fmla="*/ 1714782 h 6386516"/>
              <a:gd name="connsiteX5204" fmla="*/ 2177319 w 6789110"/>
              <a:gd name="connsiteY5204" fmla="*/ 1722481 h 6386516"/>
              <a:gd name="connsiteX5205" fmla="*/ 2171545 w 6789110"/>
              <a:gd name="connsiteY5205" fmla="*/ 1716706 h 6386516"/>
              <a:gd name="connsiteX5206" fmla="*/ 2181169 w 6789110"/>
              <a:gd name="connsiteY5206" fmla="*/ 1716706 h 6386516"/>
              <a:gd name="connsiteX5207" fmla="*/ 2177319 w 6789110"/>
              <a:gd name="connsiteY5207" fmla="*/ 1709007 h 6386516"/>
              <a:gd name="connsiteX5208" fmla="*/ 2183094 w 6789110"/>
              <a:gd name="connsiteY5208" fmla="*/ 1705156 h 6386516"/>
              <a:gd name="connsiteX5209" fmla="*/ 2194642 w 6789110"/>
              <a:gd name="connsiteY5209" fmla="*/ 1709007 h 6386516"/>
              <a:gd name="connsiteX5210" fmla="*/ 2204267 w 6789110"/>
              <a:gd name="connsiteY5210" fmla="*/ 1699382 h 6386516"/>
              <a:gd name="connsiteX5211" fmla="*/ 2067606 w 6789110"/>
              <a:gd name="connsiteY5211" fmla="*/ 1693612 h 6386516"/>
              <a:gd name="connsiteX5212" fmla="*/ 2073381 w 6789110"/>
              <a:gd name="connsiteY5212" fmla="*/ 1699388 h 6386516"/>
              <a:gd name="connsiteX5213" fmla="*/ 2067606 w 6789110"/>
              <a:gd name="connsiteY5213" fmla="*/ 1703237 h 6386516"/>
              <a:gd name="connsiteX5214" fmla="*/ 2063757 w 6789110"/>
              <a:gd name="connsiteY5214" fmla="*/ 1699388 h 6386516"/>
              <a:gd name="connsiteX5215" fmla="*/ 2200418 w 6789110"/>
              <a:gd name="connsiteY5215" fmla="*/ 1693606 h 6386516"/>
              <a:gd name="connsiteX5216" fmla="*/ 2204267 w 6789110"/>
              <a:gd name="connsiteY5216" fmla="*/ 1699382 h 6386516"/>
              <a:gd name="connsiteX5217" fmla="*/ 2196568 w 6789110"/>
              <a:gd name="connsiteY5217" fmla="*/ 1699382 h 6386516"/>
              <a:gd name="connsiteX5218" fmla="*/ 2217741 w 6789110"/>
              <a:gd name="connsiteY5218" fmla="*/ 1693595 h 6386516"/>
              <a:gd name="connsiteX5219" fmla="*/ 2223515 w 6789110"/>
              <a:gd name="connsiteY5219" fmla="*/ 1699369 h 6386516"/>
              <a:gd name="connsiteX5220" fmla="*/ 2215816 w 6789110"/>
              <a:gd name="connsiteY5220" fmla="*/ 1699369 h 6386516"/>
              <a:gd name="connsiteX5221" fmla="*/ 2240838 w 6789110"/>
              <a:gd name="connsiteY5221" fmla="*/ 1691681 h 6386516"/>
              <a:gd name="connsiteX5222" fmla="*/ 2233138 w 6789110"/>
              <a:gd name="connsiteY5222" fmla="*/ 1701306 h 6386516"/>
              <a:gd name="connsiteX5223" fmla="*/ 2229289 w 6789110"/>
              <a:gd name="connsiteY5223" fmla="*/ 1695530 h 6386516"/>
              <a:gd name="connsiteX5224" fmla="*/ 2229289 w 6789110"/>
              <a:gd name="connsiteY5224" fmla="*/ 1685905 h 6386516"/>
              <a:gd name="connsiteX5225" fmla="*/ 2229289 w 6789110"/>
              <a:gd name="connsiteY5225" fmla="*/ 1695530 h 6386516"/>
              <a:gd name="connsiteX5226" fmla="*/ 2229289 w 6789110"/>
              <a:gd name="connsiteY5226" fmla="*/ 1695531 h 6386516"/>
              <a:gd name="connsiteX5227" fmla="*/ 2219665 w 6789110"/>
              <a:gd name="connsiteY5227" fmla="*/ 1687831 h 6386516"/>
              <a:gd name="connsiteX5228" fmla="*/ 2171545 w 6789110"/>
              <a:gd name="connsiteY5228" fmla="*/ 1685896 h 6386516"/>
              <a:gd name="connsiteX5229" fmla="*/ 2181169 w 6789110"/>
              <a:gd name="connsiteY5229" fmla="*/ 1687821 h 6386516"/>
              <a:gd name="connsiteX5230" fmla="*/ 2171545 w 6789110"/>
              <a:gd name="connsiteY5230" fmla="*/ 1695520 h 6386516"/>
              <a:gd name="connsiteX5231" fmla="*/ 2365948 w 6789110"/>
              <a:gd name="connsiteY5231" fmla="*/ 1685892 h 6386516"/>
              <a:gd name="connsiteX5232" fmla="*/ 2365948 w 6789110"/>
              <a:gd name="connsiteY5232" fmla="*/ 1691666 h 6386516"/>
              <a:gd name="connsiteX5233" fmla="*/ 2371722 w 6789110"/>
              <a:gd name="connsiteY5233" fmla="*/ 1691666 h 6386516"/>
              <a:gd name="connsiteX5234" fmla="*/ 3580490 w 6789110"/>
              <a:gd name="connsiteY5234" fmla="*/ 1684022 h 6386516"/>
              <a:gd name="connsiteX5235" fmla="*/ 3185908 w 6789110"/>
              <a:gd name="connsiteY5235" fmla="*/ 2169084 h 6386516"/>
              <a:gd name="connsiteX5236" fmla="*/ 3185908 w 6789110"/>
              <a:gd name="connsiteY5236" fmla="*/ 2171011 h 6386516"/>
              <a:gd name="connsiteX5237" fmla="*/ 3580490 w 6789110"/>
              <a:gd name="connsiteY5237" fmla="*/ 1684022 h 6386516"/>
              <a:gd name="connsiteX5238" fmla="*/ 3561242 w 6789110"/>
              <a:gd name="connsiteY5238" fmla="*/ 1680174 h 6386516"/>
              <a:gd name="connsiteX5239" fmla="*/ 3528520 w 6789110"/>
              <a:gd name="connsiteY5239" fmla="*/ 1745620 h 6386516"/>
              <a:gd name="connsiteX5240" fmla="*/ 3191683 w 6789110"/>
              <a:gd name="connsiteY5240" fmla="*/ 2132505 h 6386516"/>
              <a:gd name="connsiteX5241" fmla="*/ 3191683 w 6789110"/>
              <a:gd name="connsiteY5241" fmla="*/ 2149832 h 6386516"/>
              <a:gd name="connsiteX5242" fmla="*/ 3528520 w 6789110"/>
              <a:gd name="connsiteY5242" fmla="*/ 1766789 h 6386516"/>
              <a:gd name="connsiteX5243" fmla="*/ 3561242 w 6789110"/>
              <a:gd name="connsiteY5243" fmla="*/ 1680174 h 6386516"/>
              <a:gd name="connsiteX5244" fmla="*/ 2250462 w 6789110"/>
              <a:gd name="connsiteY5244" fmla="*/ 1680124 h 6386516"/>
              <a:gd name="connsiteX5245" fmla="*/ 2260086 w 6789110"/>
              <a:gd name="connsiteY5245" fmla="*/ 1687824 h 6386516"/>
              <a:gd name="connsiteX5246" fmla="*/ 2250462 w 6789110"/>
              <a:gd name="connsiteY5246" fmla="*/ 1687824 h 6386516"/>
              <a:gd name="connsiteX5247" fmla="*/ 2246612 w 6789110"/>
              <a:gd name="connsiteY5247" fmla="*/ 1693598 h 6386516"/>
              <a:gd name="connsiteX5248" fmla="*/ 2244688 w 6789110"/>
              <a:gd name="connsiteY5248" fmla="*/ 1685898 h 6386516"/>
              <a:gd name="connsiteX5249" fmla="*/ 2242763 w 6789110"/>
              <a:gd name="connsiteY5249" fmla="*/ 1678200 h 6386516"/>
              <a:gd name="connsiteX5250" fmla="*/ 2242763 w 6789110"/>
              <a:gd name="connsiteY5250" fmla="*/ 1683974 h 6386516"/>
              <a:gd name="connsiteX5251" fmla="*/ 2236989 w 6789110"/>
              <a:gd name="connsiteY5251" fmla="*/ 1683974 h 6386516"/>
              <a:gd name="connsiteX5252" fmla="*/ 2094554 w 6789110"/>
              <a:gd name="connsiteY5252" fmla="*/ 1678191 h 6386516"/>
              <a:gd name="connsiteX5253" fmla="*/ 2090704 w 6789110"/>
              <a:gd name="connsiteY5253" fmla="*/ 1689741 h 6386516"/>
              <a:gd name="connsiteX5254" fmla="*/ 2081080 w 6789110"/>
              <a:gd name="connsiteY5254" fmla="*/ 1682041 h 6386516"/>
              <a:gd name="connsiteX5255" fmla="*/ 2365948 w 6789110"/>
              <a:gd name="connsiteY5255" fmla="*/ 1676268 h 6386516"/>
              <a:gd name="connsiteX5256" fmla="*/ 2369799 w 6789110"/>
              <a:gd name="connsiteY5256" fmla="*/ 1682042 h 6386516"/>
              <a:gd name="connsiteX5257" fmla="*/ 2375573 w 6789110"/>
              <a:gd name="connsiteY5257" fmla="*/ 1676268 h 6386516"/>
              <a:gd name="connsiteX5258" fmla="*/ 2188868 w 6789110"/>
              <a:gd name="connsiteY5258" fmla="*/ 1672422 h 6386516"/>
              <a:gd name="connsiteX5259" fmla="*/ 2185018 w 6789110"/>
              <a:gd name="connsiteY5259" fmla="*/ 1691671 h 6386516"/>
              <a:gd name="connsiteX5260" fmla="*/ 2183093 w 6789110"/>
              <a:gd name="connsiteY5260" fmla="*/ 1687821 h 6386516"/>
              <a:gd name="connsiteX5261" fmla="*/ 2186943 w 6789110"/>
              <a:gd name="connsiteY5261" fmla="*/ 1678196 h 6386516"/>
              <a:gd name="connsiteX5262" fmla="*/ 2177319 w 6789110"/>
              <a:gd name="connsiteY5262" fmla="*/ 1676271 h 6386516"/>
              <a:gd name="connsiteX5263" fmla="*/ 2181168 w 6789110"/>
              <a:gd name="connsiteY5263" fmla="*/ 1662798 h 6386516"/>
              <a:gd name="connsiteX5264" fmla="*/ 2186943 w 6789110"/>
              <a:gd name="connsiteY5264" fmla="*/ 1664723 h 6386516"/>
              <a:gd name="connsiteX5265" fmla="*/ 2177319 w 6789110"/>
              <a:gd name="connsiteY5265" fmla="*/ 1674347 h 6386516"/>
              <a:gd name="connsiteX5266" fmla="*/ 2240837 w 6789110"/>
              <a:gd name="connsiteY5266" fmla="*/ 1660885 h 6386516"/>
              <a:gd name="connsiteX5267" fmla="*/ 2251562 w 6789110"/>
              <a:gd name="connsiteY5267" fmla="*/ 1671608 h 6386516"/>
              <a:gd name="connsiteX5268" fmla="*/ 2265860 w 6789110"/>
              <a:gd name="connsiteY5268" fmla="*/ 1660885 h 6386516"/>
              <a:gd name="connsiteX5269" fmla="*/ 2269711 w 6789110"/>
              <a:gd name="connsiteY5269" fmla="*/ 1664734 h 6386516"/>
              <a:gd name="connsiteX5270" fmla="*/ 2254281 w 6789110"/>
              <a:gd name="connsiteY5270" fmla="*/ 1677184 h 6386516"/>
              <a:gd name="connsiteX5271" fmla="*/ 2251013 w 6789110"/>
              <a:gd name="connsiteY5271" fmla="*/ 1673119 h 6386516"/>
              <a:gd name="connsiteX5272" fmla="*/ 2248537 w 6789110"/>
              <a:gd name="connsiteY5272" fmla="*/ 1674357 h 6386516"/>
              <a:gd name="connsiteX5273" fmla="*/ 2236988 w 6789110"/>
              <a:gd name="connsiteY5273" fmla="*/ 1672433 h 6386516"/>
              <a:gd name="connsiteX5274" fmla="*/ 2240837 w 6789110"/>
              <a:gd name="connsiteY5274" fmla="*/ 1660885 h 6386516"/>
              <a:gd name="connsiteX5275" fmla="*/ 2211965 w 6789110"/>
              <a:gd name="connsiteY5275" fmla="*/ 1660875 h 6386516"/>
              <a:gd name="connsiteX5276" fmla="*/ 2217740 w 6789110"/>
              <a:gd name="connsiteY5276" fmla="*/ 1666649 h 6386516"/>
              <a:gd name="connsiteX5277" fmla="*/ 2208116 w 6789110"/>
              <a:gd name="connsiteY5277" fmla="*/ 1668574 h 6386516"/>
              <a:gd name="connsiteX5278" fmla="*/ 2391612 w 6789110"/>
              <a:gd name="connsiteY5278" fmla="*/ 1656378 h 6386516"/>
              <a:gd name="connsiteX5279" fmla="*/ 2392895 w 6789110"/>
              <a:gd name="connsiteY5279" fmla="*/ 1657021 h 6386516"/>
              <a:gd name="connsiteX5280" fmla="*/ 2390970 w 6789110"/>
              <a:gd name="connsiteY5280" fmla="*/ 1657021 h 6386516"/>
              <a:gd name="connsiteX5281" fmla="*/ 2127276 w 6789110"/>
              <a:gd name="connsiteY5281" fmla="*/ 1655106 h 6386516"/>
              <a:gd name="connsiteX5282" fmla="*/ 2127276 w 6789110"/>
              <a:gd name="connsiteY5282" fmla="*/ 1658957 h 6386516"/>
              <a:gd name="connsiteX5283" fmla="*/ 2121502 w 6789110"/>
              <a:gd name="connsiteY5283" fmla="*/ 1658957 h 6386516"/>
              <a:gd name="connsiteX5284" fmla="*/ 4829678 w 6789110"/>
              <a:gd name="connsiteY5284" fmla="*/ 1653226 h 6386516"/>
              <a:gd name="connsiteX5285" fmla="*/ 4818129 w 6789110"/>
              <a:gd name="connsiteY5285" fmla="*/ 1662852 h 6386516"/>
              <a:gd name="connsiteX5286" fmla="*/ 4816204 w 6789110"/>
              <a:gd name="connsiteY5286" fmla="*/ 1668628 h 6386516"/>
              <a:gd name="connsiteX5287" fmla="*/ 4829678 w 6789110"/>
              <a:gd name="connsiteY5287" fmla="*/ 1653226 h 6386516"/>
              <a:gd name="connsiteX5288" fmla="*/ 2117652 w 6789110"/>
              <a:gd name="connsiteY5288" fmla="*/ 1651263 h 6386516"/>
              <a:gd name="connsiteX5289" fmla="*/ 2117652 w 6789110"/>
              <a:gd name="connsiteY5289" fmla="*/ 1657037 h 6386516"/>
              <a:gd name="connsiteX5290" fmla="*/ 2111878 w 6789110"/>
              <a:gd name="connsiteY5290" fmla="*/ 1657037 h 6386516"/>
              <a:gd name="connsiteX5291" fmla="*/ 2302431 w 6789110"/>
              <a:gd name="connsiteY5291" fmla="*/ 1651260 h 6386516"/>
              <a:gd name="connsiteX5292" fmla="*/ 2319755 w 6789110"/>
              <a:gd name="connsiteY5292" fmla="*/ 1658960 h 6386516"/>
              <a:gd name="connsiteX5293" fmla="*/ 2315905 w 6789110"/>
              <a:gd name="connsiteY5293" fmla="*/ 1664734 h 6386516"/>
              <a:gd name="connsiteX5294" fmla="*/ 2319755 w 6789110"/>
              <a:gd name="connsiteY5294" fmla="*/ 1666659 h 6386516"/>
              <a:gd name="connsiteX5295" fmla="*/ 2317830 w 6789110"/>
              <a:gd name="connsiteY5295" fmla="*/ 1674356 h 6386516"/>
              <a:gd name="connsiteX5296" fmla="*/ 2310130 w 6789110"/>
              <a:gd name="connsiteY5296" fmla="*/ 1672433 h 6386516"/>
              <a:gd name="connsiteX5297" fmla="*/ 2313981 w 6789110"/>
              <a:gd name="connsiteY5297" fmla="*/ 1683980 h 6386516"/>
              <a:gd name="connsiteX5298" fmla="*/ 2317830 w 6789110"/>
              <a:gd name="connsiteY5298" fmla="*/ 1682055 h 6386516"/>
              <a:gd name="connsiteX5299" fmla="*/ 2315905 w 6789110"/>
              <a:gd name="connsiteY5299" fmla="*/ 1691680 h 6386516"/>
              <a:gd name="connsiteX5300" fmla="*/ 2306280 w 6789110"/>
              <a:gd name="connsiteY5300" fmla="*/ 1691680 h 6386516"/>
              <a:gd name="connsiteX5301" fmla="*/ 2310130 w 6789110"/>
              <a:gd name="connsiteY5301" fmla="*/ 1685905 h 6386516"/>
              <a:gd name="connsiteX5302" fmla="*/ 2298581 w 6789110"/>
              <a:gd name="connsiteY5302" fmla="*/ 1683980 h 6386516"/>
              <a:gd name="connsiteX5303" fmla="*/ 2296656 w 6789110"/>
              <a:gd name="connsiteY5303" fmla="*/ 1685905 h 6386516"/>
              <a:gd name="connsiteX5304" fmla="*/ 2298581 w 6789110"/>
              <a:gd name="connsiteY5304" fmla="*/ 1691680 h 6386516"/>
              <a:gd name="connsiteX5305" fmla="*/ 2298581 w 6789110"/>
              <a:gd name="connsiteY5305" fmla="*/ 1697455 h 6386516"/>
              <a:gd name="connsiteX5306" fmla="*/ 2292807 w 6789110"/>
              <a:gd name="connsiteY5306" fmla="*/ 1701305 h 6386516"/>
              <a:gd name="connsiteX5307" fmla="*/ 2300506 w 6789110"/>
              <a:gd name="connsiteY5307" fmla="*/ 1709005 h 6386516"/>
              <a:gd name="connsiteX5308" fmla="*/ 2304355 w 6789110"/>
              <a:gd name="connsiteY5308" fmla="*/ 1705155 h 6386516"/>
              <a:gd name="connsiteX5309" fmla="*/ 2298581 w 6789110"/>
              <a:gd name="connsiteY5309" fmla="*/ 1697455 h 6386516"/>
              <a:gd name="connsiteX5310" fmla="*/ 2302431 w 6789110"/>
              <a:gd name="connsiteY5310" fmla="*/ 1695530 h 6386516"/>
              <a:gd name="connsiteX5311" fmla="*/ 2317830 w 6789110"/>
              <a:gd name="connsiteY5311" fmla="*/ 1701305 h 6386516"/>
              <a:gd name="connsiteX5312" fmla="*/ 2317830 w 6789110"/>
              <a:gd name="connsiteY5312" fmla="*/ 1714781 h 6386516"/>
              <a:gd name="connsiteX5313" fmla="*/ 2315905 w 6789110"/>
              <a:gd name="connsiteY5313" fmla="*/ 1714781 h 6386516"/>
              <a:gd name="connsiteX5314" fmla="*/ 2317830 w 6789110"/>
              <a:gd name="connsiteY5314" fmla="*/ 1716706 h 6386516"/>
              <a:gd name="connsiteX5315" fmla="*/ 2315905 w 6789110"/>
              <a:gd name="connsiteY5315" fmla="*/ 1741726 h 6386516"/>
              <a:gd name="connsiteX5316" fmla="*/ 2315905 w 6789110"/>
              <a:gd name="connsiteY5316" fmla="*/ 1743651 h 6386516"/>
              <a:gd name="connsiteX5317" fmla="*/ 2315905 w 6789110"/>
              <a:gd name="connsiteY5317" fmla="*/ 1753274 h 6386516"/>
              <a:gd name="connsiteX5318" fmla="*/ 2315905 w 6789110"/>
              <a:gd name="connsiteY5318" fmla="*/ 1755197 h 6386516"/>
              <a:gd name="connsiteX5319" fmla="*/ 2383273 w 6789110"/>
              <a:gd name="connsiteY5319" fmla="*/ 2068928 h 6386516"/>
              <a:gd name="connsiteX5320" fmla="*/ 2375575 w 6789110"/>
              <a:gd name="connsiteY5320" fmla="*/ 2067003 h 6386516"/>
              <a:gd name="connsiteX5321" fmla="*/ 2381349 w 6789110"/>
              <a:gd name="connsiteY5321" fmla="*/ 2078554 h 6386516"/>
              <a:gd name="connsiteX5322" fmla="*/ 2385198 w 6789110"/>
              <a:gd name="connsiteY5322" fmla="*/ 2074702 h 6386516"/>
              <a:gd name="connsiteX5323" fmla="*/ 2388803 w 6789110"/>
              <a:gd name="connsiteY5323" fmla="*/ 2082516 h 6386516"/>
              <a:gd name="connsiteX5324" fmla="*/ 2385198 w 6789110"/>
              <a:gd name="connsiteY5324" fmla="*/ 2080477 h 6386516"/>
              <a:gd name="connsiteX5325" fmla="*/ 2385198 w 6789110"/>
              <a:gd name="connsiteY5325" fmla="*/ 2084328 h 6386516"/>
              <a:gd name="connsiteX5326" fmla="*/ 2379423 w 6789110"/>
              <a:gd name="connsiteY5326" fmla="*/ 2080477 h 6386516"/>
              <a:gd name="connsiteX5327" fmla="*/ 2376624 w 6789110"/>
              <a:gd name="connsiteY5327" fmla="*/ 2084678 h 6386516"/>
              <a:gd name="connsiteX5328" fmla="*/ 2375575 w 6789110"/>
              <a:gd name="connsiteY5328" fmla="*/ 2084328 h 6386516"/>
              <a:gd name="connsiteX5329" fmla="*/ 2375253 w 6789110"/>
              <a:gd name="connsiteY5329" fmla="*/ 2085932 h 6386516"/>
              <a:gd name="connsiteX5330" fmla="*/ 2371724 w 6789110"/>
              <a:gd name="connsiteY5330" fmla="*/ 2082402 h 6386516"/>
              <a:gd name="connsiteX5331" fmla="*/ 2365950 w 6789110"/>
              <a:gd name="connsiteY5331" fmla="*/ 2086253 h 6386516"/>
              <a:gd name="connsiteX5332" fmla="*/ 2366671 w 6789110"/>
              <a:gd name="connsiteY5332" fmla="*/ 2084569 h 6386516"/>
              <a:gd name="connsiteX5333" fmla="*/ 2361183 w 6789110"/>
              <a:gd name="connsiteY5333" fmla="*/ 2084365 h 6386516"/>
              <a:gd name="connsiteX5334" fmla="*/ 2363483 w 6789110"/>
              <a:gd name="connsiteY5334" fmla="*/ 2082885 h 6386516"/>
              <a:gd name="connsiteX5335" fmla="*/ 2364025 w 6789110"/>
              <a:gd name="connsiteY5335" fmla="*/ 2078554 h 6386516"/>
              <a:gd name="connsiteX5336" fmla="*/ 2354401 w 6789110"/>
              <a:gd name="connsiteY5336" fmla="*/ 2074702 h 6386516"/>
              <a:gd name="connsiteX5337" fmla="*/ 2357608 w 6789110"/>
              <a:gd name="connsiteY5337" fmla="*/ 2084328 h 6386516"/>
              <a:gd name="connsiteX5338" fmla="*/ 2354401 w 6789110"/>
              <a:gd name="connsiteY5338" fmla="*/ 2084328 h 6386516"/>
              <a:gd name="connsiteX5339" fmla="*/ 2348627 w 6789110"/>
              <a:gd name="connsiteY5339" fmla="*/ 2086253 h 6386516"/>
              <a:gd name="connsiteX5340" fmla="*/ 2339004 w 6789110"/>
              <a:gd name="connsiteY5340" fmla="*/ 2084328 h 6386516"/>
              <a:gd name="connsiteX5341" fmla="*/ 2335153 w 6789110"/>
              <a:gd name="connsiteY5341" fmla="*/ 2082402 h 6386516"/>
              <a:gd name="connsiteX5342" fmla="*/ 2333228 w 6789110"/>
              <a:gd name="connsiteY5342" fmla="*/ 2074702 h 6386516"/>
              <a:gd name="connsiteX5343" fmla="*/ 2329379 w 6789110"/>
              <a:gd name="connsiteY5343" fmla="*/ 2076629 h 6386516"/>
              <a:gd name="connsiteX5344" fmla="*/ 2331304 w 6789110"/>
              <a:gd name="connsiteY5344" fmla="*/ 2084328 h 6386516"/>
              <a:gd name="connsiteX5345" fmla="*/ 2337078 w 6789110"/>
              <a:gd name="connsiteY5345" fmla="*/ 2084328 h 6386516"/>
              <a:gd name="connsiteX5346" fmla="*/ 2327454 w 6789110"/>
              <a:gd name="connsiteY5346" fmla="*/ 2088178 h 6386516"/>
              <a:gd name="connsiteX5347" fmla="*/ 2337078 w 6789110"/>
              <a:gd name="connsiteY5347" fmla="*/ 2095879 h 6386516"/>
              <a:gd name="connsiteX5348" fmla="*/ 2333228 w 6789110"/>
              <a:gd name="connsiteY5348" fmla="*/ 2101655 h 6386516"/>
              <a:gd name="connsiteX5349" fmla="*/ 2327454 w 6789110"/>
              <a:gd name="connsiteY5349" fmla="*/ 2097804 h 6386516"/>
              <a:gd name="connsiteX5350" fmla="*/ 2323604 w 6789110"/>
              <a:gd name="connsiteY5350" fmla="*/ 2099729 h 6386516"/>
              <a:gd name="connsiteX5351" fmla="*/ 2321680 w 6789110"/>
              <a:gd name="connsiteY5351" fmla="*/ 2097804 h 6386516"/>
              <a:gd name="connsiteX5352" fmla="*/ 2315905 w 6789110"/>
              <a:gd name="connsiteY5352" fmla="*/ 2090103 h 6386516"/>
              <a:gd name="connsiteX5353" fmla="*/ 2315905 w 6789110"/>
              <a:gd name="connsiteY5353" fmla="*/ 2097804 h 6386516"/>
              <a:gd name="connsiteX5354" fmla="*/ 2304355 w 6789110"/>
              <a:gd name="connsiteY5354" fmla="*/ 2099729 h 6386516"/>
              <a:gd name="connsiteX5355" fmla="*/ 2298581 w 6789110"/>
              <a:gd name="connsiteY5355" fmla="*/ 2093954 h 6386516"/>
              <a:gd name="connsiteX5356" fmla="*/ 2292807 w 6789110"/>
              <a:gd name="connsiteY5356" fmla="*/ 2093954 h 6386516"/>
              <a:gd name="connsiteX5357" fmla="*/ 2288958 w 6789110"/>
              <a:gd name="connsiteY5357" fmla="*/ 2082402 h 6386516"/>
              <a:gd name="connsiteX5358" fmla="*/ 2281258 w 6789110"/>
              <a:gd name="connsiteY5358" fmla="*/ 2084328 h 6386516"/>
              <a:gd name="connsiteX5359" fmla="*/ 2277408 w 6789110"/>
              <a:gd name="connsiteY5359" fmla="*/ 2092029 h 6386516"/>
              <a:gd name="connsiteX5360" fmla="*/ 2283183 w 6789110"/>
              <a:gd name="connsiteY5360" fmla="*/ 2092029 h 6386516"/>
              <a:gd name="connsiteX5361" fmla="*/ 2283183 w 6789110"/>
              <a:gd name="connsiteY5361" fmla="*/ 2086253 h 6386516"/>
              <a:gd name="connsiteX5362" fmla="*/ 2290882 w 6789110"/>
              <a:gd name="connsiteY5362" fmla="*/ 2092029 h 6386516"/>
              <a:gd name="connsiteX5363" fmla="*/ 2279333 w 6789110"/>
              <a:gd name="connsiteY5363" fmla="*/ 2097804 h 6386516"/>
              <a:gd name="connsiteX5364" fmla="*/ 2283183 w 6789110"/>
              <a:gd name="connsiteY5364" fmla="*/ 2103580 h 6386516"/>
              <a:gd name="connsiteX5365" fmla="*/ 2271634 w 6789110"/>
              <a:gd name="connsiteY5365" fmla="*/ 2109356 h 6386516"/>
              <a:gd name="connsiteX5366" fmla="*/ 2268747 w 6789110"/>
              <a:gd name="connsiteY5366" fmla="*/ 2107911 h 6386516"/>
              <a:gd name="connsiteX5367" fmla="*/ 2269709 w 6789110"/>
              <a:gd name="connsiteY5367" fmla="*/ 2107431 h 6386516"/>
              <a:gd name="connsiteX5368" fmla="*/ 2273559 w 6789110"/>
              <a:gd name="connsiteY5368" fmla="*/ 2101655 h 6386516"/>
              <a:gd name="connsiteX5369" fmla="*/ 2263935 w 6789110"/>
              <a:gd name="connsiteY5369" fmla="*/ 2101655 h 6386516"/>
              <a:gd name="connsiteX5370" fmla="*/ 2265565 w 6789110"/>
              <a:gd name="connsiteY5370" fmla="*/ 2108169 h 6386516"/>
              <a:gd name="connsiteX5371" fmla="*/ 2262010 w 6789110"/>
              <a:gd name="connsiteY5371" fmla="*/ 2109356 h 6386516"/>
              <a:gd name="connsiteX5372" fmla="*/ 2256236 w 6789110"/>
              <a:gd name="connsiteY5372" fmla="*/ 2103580 h 6386516"/>
              <a:gd name="connsiteX5373" fmla="*/ 2262010 w 6789110"/>
              <a:gd name="connsiteY5373" fmla="*/ 2097804 h 6386516"/>
              <a:gd name="connsiteX5374" fmla="*/ 2260085 w 6789110"/>
              <a:gd name="connsiteY5374" fmla="*/ 2088178 h 6386516"/>
              <a:gd name="connsiteX5375" fmla="*/ 2250462 w 6789110"/>
              <a:gd name="connsiteY5375" fmla="*/ 2092029 h 6386516"/>
              <a:gd name="connsiteX5376" fmla="*/ 2248537 w 6789110"/>
              <a:gd name="connsiteY5376" fmla="*/ 2086253 h 6386516"/>
              <a:gd name="connsiteX5377" fmla="*/ 2258161 w 6789110"/>
              <a:gd name="connsiteY5377" fmla="*/ 2082402 h 6386516"/>
              <a:gd name="connsiteX5378" fmla="*/ 2263935 w 6789110"/>
              <a:gd name="connsiteY5378" fmla="*/ 2093954 h 6386516"/>
              <a:gd name="connsiteX5379" fmla="*/ 2267784 w 6789110"/>
              <a:gd name="connsiteY5379" fmla="*/ 2086253 h 6386516"/>
              <a:gd name="connsiteX5380" fmla="*/ 2269709 w 6789110"/>
              <a:gd name="connsiteY5380" fmla="*/ 2078554 h 6386516"/>
              <a:gd name="connsiteX5381" fmla="*/ 2279333 w 6789110"/>
              <a:gd name="connsiteY5381" fmla="*/ 2068928 h 6386516"/>
              <a:gd name="connsiteX5382" fmla="*/ 2273559 w 6789110"/>
              <a:gd name="connsiteY5382" fmla="*/ 2074702 h 6386516"/>
              <a:gd name="connsiteX5383" fmla="*/ 2267784 w 6789110"/>
              <a:gd name="connsiteY5383" fmla="*/ 2070853 h 6386516"/>
              <a:gd name="connsiteX5384" fmla="*/ 2267784 w 6789110"/>
              <a:gd name="connsiteY5384" fmla="*/ 2076629 h 6386516"/>
              <a:gd name="connsiteX5385" fmla="*/ 2258161 w 6789110"/>
              <a:gd name="connsiteY5385" fmla="*/ 2076629 h 6386516"/>
              <a:gd name="connsiteX5386" fmla="*/ 2258161 w 6789110"/>
              <a:gd name="connsiteY5386" fmla="*/ 2082402 h 6386516"/>
              <a:gd name="connsiteX5387" fmla="*/ 2252386 w 6789110"/>
              <a:gd name="connsiteY5387" fmla="*/ 2080477 h 6386516"/>
              <a:gd name="connsiteX5388" fmla="*/ 2248537 w 6789110"/>
              <a:gd name="connsiteY5388" fmla="*/ 2086253 h 6386516"/>
              <a:gd name="connsiteX5389" fmla="*/ 2250462 w 6789110"/>
              <a:gd name="connsiteY5389" fmla="*/ 2076629 h 6386516"/>
              <a:gd name="connsiteX5390" fmla="*/ 2240837 w 6789110"/>
              <a:gd name="connsiteY5390" fmla="*/ 2076629 h 6386516"/>
              <a:gd name="connsiteX5391" fmla="*/ 2258161 w 6789110"/>
              <a:gd name="connsiteY5391" fmla="*/ 2074702 h 6386516"/>
              <a:gd name="connsiteX5392" fmla="*/ 2260085 w 6789110"/>
              <a:gd name="connsiteY5392" fmla="*/ 2067003 h 6386516"/>
              <a:gd name="connsiteX5393" fmla="*/ 2244688 w 6789110"/>
              <a:gd name="connsiteY5393" fmla="*/ 2061227 h 6386516"/>
              <a:gd name="connsiteX5394" fmla="*/ 2244688 w 6789110"/>
              <a:gd name="connsiteY5394" fmla="*/ 2067003 h 6386516"/>
              <a:gd name="connsiteX5395" fmla="*/ 2229289 w 6789110"/>
              <a:gd name="connsiteY5395" fmla="*/ 2055451 h 6386516"/>
              <a:gd name="connsiteX5396" fmla="*/ 2221590 w 6789110"/>
              <a:gd name="connsiteY5396" fmla="*/ 2061227 h 6386516"/>
              <a:gd name="connsiteX5397" fmla="*/ 2221590 w 6789110"/>
              <a:gd name="connsiteY5397" fmla="*/ 2053526 h 6386516"/>
              <a:gd name="connsiteX5398" fmla="*/ 2217740 w 6789110"/>
              <a:gd name="connsiteY5398" fmla="*/ 2061227 h 6386516"/>
              <a:gd name="connsiteX5399" fmla="*/ 2208116 w 6789110"/>
              <a:gd name="connsiteY5399" fmla="*/ 2061227 h 6386516"/>
              <a:gd name="connsiteX5400" fmla="*/ 2208116 w 6789110"/>
              <a:gd name="connsiteY5400" fmla="*/ 2068928 h 6386516"/>
              <a:gd name="connsiteX5401" fmla="*/ 2202342 w 6789110"/>
              <a:gd name="connsiteY5401" fmla="*/ 2057377 h 6386516"/>
              <a:gd name="connsiteX5402" fmla="*/ 2211966 w 6789110"/>
              <a:gd name="connsiteY5402" fmla="*/ 2057377 h 6386516"/>
              <a:gd name="connsiteX5403" fmla="*/ 2208116 w 6789110"/>
              <a:gd name="connsiteY5403" fmla="*/ 2045825 h 6386516"/>
              <a:gd name="connsiteX5404" fmla="*/ 2198492 w 6789110"/>
              <a:gd name="connsiteY5404" fmla="*/ 2053526 h 6386516"/>
              <a:gd name="connsiteX5405" fmla="*/ 2190793 w 6789110"/>
              <a:gd name="connsiteY5405" fmla="*/ 2051601 h 6386516"/>
              <a:gd name="connsiteX5406" fmla="*/ 2181169 w 6789110"/>
              <a:gd name="connsiteY5406" fmla="*/ 2051601 h 6386516"/>
              <a:gd name="connsiteX5407" fmla="*/ 2181169 w 6789110"/>
              <a:gd name="connsiteY5407" fmla="*/ 2043900 h 6386516"/>
              <a:gd name="connsiteX5408" fmla="*/ 2175395 w 6789110"/>
              <a:gd name="connsiteY5408" fmla="*/ 2049676 h 6386516"/>
              <a:gd name="connsiteX5409" fmla="*/ 2167696 w 6789110"/>
              <a:gd name="connsiteY5409" fmla="*/ 2043900 h 6386516"/>
              <a:gd name="connsiteX5410" fmla="*/ 2167696 w 6789110"/>
              <a:gd name="connsiteY5410" fmla="*/ 2051601 h 6386516"/>
              <a:gd name="connsiteX5411" fmla="*/ 2163847 w 6789110"/>
              <a:gd name="connsiteY5411" fmla="*/ 2053526 h 6386516"/>
              <a:gd name="connsiteX5412" fmla="*/ 2160272 w 6789110"/>
              <a:gd name="connsiteY5412" fmla="*/ 2050730 h 6386516"/>
              <a:gd name="connsiteX5413" fmla="*/ 2161440 w 6789110"/>
              <a:gd name="connsiteY5413" fmla="*/ 2047028 h 6386516"/>
              <a:gd name="connsiteX5414" fmla="*/ 2159996 w 6789110"/>
              <a:gd name="connsiteY5414" fmla="*/ 2043900 h 6386516"/>
              <a:gd name="connsiteX5415" fmla="*/ 2165771 w 6789110"/>
              <a:gd name="connsiteY5415" fmla="*/ 2038125 h 6386516"/>
              <a:gd name="connsiteX5416" fmla="*/ 2154222 w 6789110"/>
              <a:gd name="connsiteY5416" fmla="*/ 2043419 h 6386516"/>
              <a:gd name="connsiteX5417" fmla="*/ 2158280 w 6789110"/>
              <a:gd name="connsiteY5417" fmla="*/ 2049170 h 6386516"/>
              <a:gd name="connsiteX5418" fmla="*/ 2146570 w 6789110"/>
              <a:gd name="connsiteY5418" fmla="*/ 2040004 h 6386516"/>
              <a:gd name="connsiteX5419" fmla="*/ 2152297 w 6789110"/>
              <a:gd name="connsiteY5419" fmla="*/ 2034278 h 6386516"/>
              <a:gd name="connsiteX5420" fmla="*/ 2146523 w 6789110"/>
              <a:gd name="connsiteY5420" fmla="*/ 2034278 h 6386516"/>
              <a:gd name="connsiteX5421" fmla="*/ 2146523 w 6789110"/>
              <a:gd name="connsiteY5421" fmla="*/ 2028505 h 6386516"/>
              <a:gd name="connsiteX5422" fmla="*/ 2152297 w 6789110"/>
              <a:gd name="connsiteY5422" fmla="*/ 2030428 h 6386516"/>
              <a:gd name="connsiteX5423" fmla="*/ 2158073 w 6789110"/>
              <a:gd name="connsiteY5423" fmla="*/ 2024656 h 6386516"/>
              <a:gd name="connsiteX5424" fmla="*/ 2154222 w 6789110"/>
              <a:gd name="connsiteY5424" fmla="*/ 2016957 h 6386516"/>
              <a:gd name="connsiteX5425" fmla="*/ 2154222 w 6789110"/>
              <a:gd name="connsiteY5425" fmla="*/ 2009260 h 6386516"/>
              <a:gd name="connsiteX5426" fmla="*/ 2150372 w 6789110"/>
              <a:gd name="connsiteY5426" fmla="*/ 2009260 h 6386516"/>
              <a:gd name="connsiteX5427" fmla="*/ 2150372 w 6789110"/>
              <a:gd name="connsiteY5427" fmla="*/ 2016957 h 6386516"/>
              <a:gd name="connsiteX5428" fmla="*/ 2140749 w 6789110"/>
              <a:gd name="connsiteY5428" fmla="*/ 2016957 h 6386516"/>
              <a:gd name="connsiteX5429" fmla="*/ 2131125 w 6789110"/>
              <a:gd name="connsiteY5429" fmla="*/ 2015033 h 6386516"/>
              <a:gd name="connsiteX5430" fmla="*/ 2129225 w 6789110"/>
              <a:gd name="connsiteY5430" fmla="*/ 2026431 h 6386516"/>
              <a:gd name="connsiteX5431" fmla="*/ 2119577 w 6789110"/>
              <a:gd name="connsiteY5431" fmla="*/ 2018881 h 6386516"/>
              <a:gd name="connsiteX5432" fmla="*/ 2133050 w 6789110"/>
              <a:gd name="connsiteY5432" fmla="*/ 2007338 h 6386516"/>
              <a:gd name="connsiteX5433" fmla="*/ 2140749 w 6789110"/>
              <a:gd name="connsiteY5433" fmla="*/ 2007338 h 6386516"/>
              <a:gd name="connsiteX5434" fmla="*/ 2140749 w 6789110"/>
              <a:gd name="connsiteY5434" fmla="*/ 1999637 h 6386516"/>
              <a:gd name="connsiteX5435" fmla="*/ 2150372 w 6789110"/>
              <a:gd name="connsiteY5435" fmla="*/ 1999637 h 6386516"/>
              <a:gd name="connsiteX5436" fmla="*/ 2156147 w 6789110"/>
              <a:gd name="connsiteY5436" fmla="*/ 1993861 h 6386516"/>
              <a:gd name="connsiteX5437" fmla="*/ 2154222 w 6789110"/>
              <a:gd name="connsiteY5437" fmla="*/ 1980391 h 6386516"/>
              <a:gd name="connsiteX5438" fmla="*/ 2154222 w 6789110"/>
              <a:gd name="connsiteY5438" fmla="*/ 1990011 h 6386516"/>
              <a:gd name="connsiteX5439" fmla="*/ 2142673 w 6789110"/>
              <a:gd name="connsiteY5439" fmla="*/ 1990011 h 6386516"/>
              <a:gd name="connsiteX5440" fmla="*/ 2142673 w 6789110"/>
              <a:gd name="connsiteY5440" fmla="*/ 1982314 h 6386516"/>
              <a:gd name="connsiteX5441" fmla="*/ 2148448 w 6789110"/>
              <a:gd name="connsiteY5441" fmla="*/ 1986164 h 6386516"/>
              <a:gd name="connsiteX5442" fmla="*/ 2154222 w 6789110"/>
              <a:gd name="connsiteY5442" fmla="*/ 1966918 h 6386516"/>
              <a:gd name="connsiteX5443" fmla="*/ 2146523 w 6789110"/>
              <a:gd name="connsiteY5443" fmla="*/ 1972691 h 6386516"/>
              <a:gd name="connsiteX5444" fmla="*/ 2146523 w 6789110"/>
              <a:gd name="connsiteY5444" fmla="*/ 1959226 h 6386516"/>
              <a:gd name="connsiteX5445" fmla="*/ 2158073 w 6789110"/>
              <a:gd name="connsiteY5445" fmla="*/ 1963068 h 6386516"/>
              <a:gd name="connsiteX5446" fmla="*/ 2152297 w 6789110"/>
              <a:gd name="connsiteY5446" fmla="*/ 1955376 h 6386516"/>
              <a:gd name="connsiteX5447" fmla="*/ 2163847 w 6789110"/>
              <a:gd name="connsiteY5447" fmla="*/ 1945752 h 6386516"/>
              <a:gd name="connsiteX5448" fmla="*/ 2162350 w 6789110"/>
              <a:gd name="connsiteY5448" fmla="*/ 1941261 h 6386516"/>
              <a:gd name="connsiteX5449" fmla="*/ 2163205 w 6789110"/>
              <a:gd name="connsiteY5449" fmla="*/ 1939978 h 6386516"/>
              <a:gd name="connsiteX5450" fmla="*/ 2171545 w 6789110"/>
              <a:gd name="connsiteY5450" fmla="*/ 1939978 h 6386516"/>
              <a:gd name="connsiteX5451" fmla="*/ 2165771 w 6789110"/>
              <a:gd name="connsiteY5451" fmla="*/ 1936127 h 6386516"/>
              <a:gd name="connsiteX5452" fmla="*/ 2163205 w 6789110"/>
              <a:gd name="connsiteY5452" fmla="*/ 1939978 h 6386516"/>
              <a:gd name="connsiteX5453" fmla="*/ 2161921 w 6789110"/>
              <a:gd name="connsiteY5453" fmla="*/ 1939978 h 6386516"/>
              <a:gd name="connsiteX5454" fmla="*/ 2162350 w 6789110"/>
              <a:gd name="connsiteY5454" fmla="*/ 1941261 h 6386516"/>
              <a:gd name="connsiteX5455" fmla="*/ 2161921 w 6789110"/>
              <a:gd name="connsiteY5455" fmla="*/ 1941903 h 6386516"/>
              <a:gd name="connsiteX5456" fmla="*/ 2150372 w 6789110"/>
              <a:gd name="connsiteY5456" fmla="*/ 1955376 h 6386516"/>
              <a:gd name="connsiteX5457" fmla="*/ 2146523 w 6789110"/>
              <a:gd name="connsiteY5457" fmla="*/ 1949601 h 6386516"/>
              <a:gd name="connsiteX5458" fmla="*/ 2140749 w 6789110"/>
              <a:gd name="connsiteY5458" fmla="*/ 1941903 h 6386516"/>
              <a:gd name="connsiteX5459" fmla="*/ 2140749 w 6789110"/>
              <a:gd name="connsiteY5459" fmla="*/ 1930353 h 6386516"/>
              <a:gd name="connsiteX5460" fmla="*/ 2146523 w 6789110"/>
              <a:gd name="connsiteY5460" fmla="*/ 1928428 h 6386516"/>
              <a:gd name="connsiteX5461" fmla="*/ 2136899 w 6789110"/>
              <a:gd name="connsiteY5461" fmla="*/ 1926503 h 6386516"/>
              <a:gd name="connsiteX5462" fmla="*/ 2140749 w 6789110"/>
              <a:gd name="connsiteY5462" fmla="*/ 1920730 h 6386516"/>
              <a:gd name="connsiteX5463" fmla="*/ 2131125 w 6789110"/>
              <a:gd name="connsiteY5463" fmla="*/ 1920730 h 6386516"/>
              <a:gd name="connsiteX5464" fmla="*/ 2134974 w 6789110"/>
              <a:gd name="connsiteY5464" fmla="*/ 1914956 h 6386516"/>
              <a:gd name="connsiteX5465" fmla="*/ 2129200 w 6789110"/>
              <a:gd name="connsiteY5465" fmla="*/ 1913031 h 6386516"/>
              <a:gd name="connsiteX5466" fmla="*/ 2133050 w 6789110"/>
              <a:gd name="connsiteY5466" fmla="*/ 1901482 h 6386516"/>
              <a:gd name="connsiteX5467" fmla="*/ 2129200 w 6789110"/>
              <a:gd name="connsiteY5467" fmla="*/ 1905332 h 6386516"/>
              <a:gd name="connsiteX5468" fmla="*/ 2123425 w 6789110"/>
              <a:gd name="connsiteY5468" fmla="*/ 1907257 h 6386516"/>
              <a:gd name="connsiteX5469" fmla="*/ 2129200 w 6789110"/>
              <a:gd name="connsiteY5469" fmla="*/ 1913031 h 6386516"/>
              <a:gd name="connsiteX5470" fmla="*/ 2127275 w 6789110"/>
              <a:gd name="connsiteY5470" fmla="*/ 1916881 h 6386516"/>
              <a:gd name="connsiteX5471" fmla="*/ 2121501 w 6789110"/>
              <a:gd name="connsiteY5471" fmla="*/ 1924580 h 6386516"/>
              <a:gd name="connsiteX5472" fmla="*/ 2115726 w 6789110"/>
              <a:gd name="connsiteY5472" fmla="*/ 1918805 h 6386516"/>
              <a:gd name="connsiteX5473" fmla="*/ 2125351 w 6789110"/>
              <a:gd name="connsiteY5473" fmla="*/ 1918805 h 6386516"/>
              <a:gd name="connsiteX5474" fmla="*/ 2115726 w 6789110"/>
              <a:gd name="connsiteY5474" fmla="*/ 1907257 h 6386516"/>
              <a:gd name="connsiteX5475" fmla="*/ 2109952 w 6789110"/>
              <a:gd name="connsiteY5475" fmla="*/ 1893783 h 6386516"/>
              <a:gd name="connsiteX5476" fmla="*/ 2098403 w 6789110"/>
              <a:gd name="connsiteY5476" fmla="*/ 1901482 h 6386516"/>
              <a:gd name="connsiteX5477" fmla="*/ 2086854 w 6789110"/>
              <a:gd name="connsiteY5477" fmla="*/ 1893783 h 6386516"/>
              <a:gd name="connsiteX5478" fmla="*/ 2088780 w 6789110"/>
              <a:gd name="connsiteY5478" fmla="*/ 1889934 h 6386516"/>
              <a:gd name="connsiteX5479" fmla="*/ 2083006 w 6789110"/>
              <a:gd name="connsiteY5479" fmla="*/ 1888009 h 6386516"/>
              <a:gd name="connsiteX5480" fmla="*/ 2094554 w 6789110"/>
              <a:gd name="connsiteY5480" fmla="*/ 1882234 h 6386516"/>
              <a:gd name="connsiteX5481" fmla="*/ 2090704 w 6789110"/>
              <a:gd name="connsiteY5481" fmla="*/ 1876460 h 6386516"/>
              <a:gd name="connsiteX5482" fmla="*/ 2100328 w 6789110"/>
              <a:gd name="connsiteY5482" fmla="*/ 1882234 h 6386516"/>
              <a:gd name="connsiteX5483" fmla="*/ 2106102 w 6789110"/>
              <a:gd name="connsiteY5483" fmla="*/ 1882234 h 6386516"/>
              <a:gd name="connsiteX5484" fmla="*/ 2102253 w 6789110"/>
              <a:gd name="connsiteY5484" fmla="*/ 1884159 h 6386516"/>
              <a:gd name="connsiteX5485" fmla="*/ 2102253 w 6789110"/>
              <a:gd name="connsiteY5485" fmla="*/ 1891858 h 6386516"/>
              <a:gd name="connsiteX5486" fmla="*/ 2119577 w 6789110"/>
              <a:gd name="connsiteY5486" fmla="*/ 1888009 h 6386516"/>
              <a:gd name="connsiteX5487" fmla="*/ 2133050 w 6789110"/>
              <a:gd name="connsiteY5487" fmla="*/ 1876460 h 6386516"/>
              <a:gd name="connsiteX5488" fmla="*/ 2127275 w 6789110"/>
              <a:gd name="connsiteY5488" fmla="*/ 1870687 h 6386516"/>
              <a:gd name="connsiteX5489" fmla="*/ 2127275 w 6789110"/>
              <a:gd name="connsiteY5489" fmla="*/ 1862988 h 6386516"/>
              <a:gd name="connsiteX5490" fmla="*/ 2136899 w 6789110"/>
              <a:gd name="connsiteY5490" fmla="*/ 1862988 h 6386516"/>
              <a:gd name="connsiteX5491" fmla="*/ 2146523 w 6789110"/>
              <a:gd name="connsiteY5491" fmla="*/ 1861062 h 6386516"/>
              <a:gd name="connsiteX5492" fmla="*/ 2150372 w 6789110"/>
              <a:gd name="connsiteY5492" fmla="*/ 1866837 h 6386516"/>
              <a:gd name="connsiteX5493" fmla="*/ 2158073 w 6789110"/>
              <a:gd name="connsiteY5493" fmla="*/ 1861062 h 6386516"/>
              <a:gd name="connsiteX5494" fmla="*/ 2161921 w 6789110"/>
              <a:gd name="connsiteY5494" fmla="*/ 1849514 h 6386516"/>
              <a:gd name="connsiteX5495" fmla="*/ 2154222 w 6789110"/>
              <a:gd name="connsiteY5495" fmla="*/ 1849514 h 6386516"/>
              <a:gd name="connsiteX5496" fmla="*/ 2159996 w 6789110"/>
              <a:gd name="connsiteY5496" fmla="*/ 1843741 h 6386516"/>
              <a:gd name="connsiteX5497" fmla="*/ 2150372 w 6789110"/>
              <a:gd name="connsiteY5497" fmla="*/ 1841816 h 6386516"/>
              <a:gd name="connsiteX5498" fmla="*/ 2154222 w 6789110"/>
              <a:gd name="connsiteY5498" fmla="*/ 1849514 h 6386516"/>
              <a:gd name="connsiteX5499" fmla="*/ 2152297 w 6789110"/>
              <a:gd name="connsiteY5499" fmla="*/ 1849514 h 6386516"/>
              <a:gd name="connsiteX5500" fmla="*/ 2146523 w 6789110"/>
              <a:gd name="connsiteY5500" fmla="*/ 1861062 h 6386516"/>
              <a:gd name="connsiteX5501" fmla="*/ 2136899 w 6789110"/>
              <a:gd name="connsiteY5501" fmla="*/ 1853364 h 6386516"/>
              <a:gd name="connsiteX5502" fmla="*/ 2121501 w 6789110"/>
              <a:gd name="connsiteY5502" fmla="*/ 1861062 h 6386516"/>
              <a:gd name="connsiteX5503" fmla="*/ 2125351 w 6789110"/>
              <a:gd name="connsiteY5503" fmla="*/ 1868762 h 6386516"/>
              <a:gd name="connsiteX5504" fmla="*/ 2111877 w 6789110"/>
              <a:gd name="connsiteY5504" fmla="*/ 1882234 h 6386516"/>
              <a:gd name="connsiteX5505" fmla="*/ 2106102 w 6789110"/>
              <a:gd name="connsiteY5505" fmla="*/ 1878386 h 6386516"/>
              <a:gd name="connsiteX5506" fmla="*/ 2106102 w 6789110"/>
              <a:gd name="connsiteY5506" fmla="*/ 1872611 h 6386516"/>
              <a:gd name="connsiteX5507" fmla="*/ 2111877 w 6789110"/>
              <a:gd name="connsiteY5507" fmla="*/ 1872611 h 6386516"/>
              <a:gd name="connsiteX5508" fmla="*/ 2111877 w 6789110"/>
              <a:gd name="connsiteY5508" fmla="*/ 1864912 h 6386516"/>
              <a:gd name="connsiteX5509" fmla="*/ 2102253 w 6789110"/>
              <a:gd name="connsiteY5509" fmla="*/ 1864912 h 6386516"/>
              <a:gd name="connsiteX5510" fmla="*/ 2102253 w 6789110"/>
              <a:gd name="connsiteY5510" fmla="*/ 1862988 h 6386516"/>
              <a:gd name="connsiteX5511" fmla="*/ 2111877 w 6789110"/>
              <a:gd name="connsiteY5511" fmla="*/ 1862988 h 6386516"/>
              <a:gd name="connsiteX5512" fmla="*/ 2109952 w 6789110"/>
              <a:gd name="connsiteY5512" fmla="*/ 1851439 h 6386516"/>
              <a:gd name="connsiteX5513" fmla="*/ 2117651 w 6789110"/>
              <a:gd name="connsiteY5513" fmla="*/ 1851439 h 6386516"/>
              <a:gd name="connsiteX5514" fmla="*/ 2123425 w 6789110"/>
              <a:gd name="connsiteY5514" fmla="*/ 1843741 h 6386516"/>
              <a:gd name="connsiteX5515" fmla="*/ 2113801 w 6789110"/>
              <a:gd name="connsiteY5515" fmla="*/ 1836041 h 6386516"/>
              <a:gd name="connsiteX5516" fmla="*/ 2125351 w 6789110"/>
              <a:gd name="connsiteY5516" fmla="*/ 1832192 h 6386516"/>
              <a:gd name="connsiteX5517" fmla="*/ 2109952 w 6789110"/>
              <a:gd name="connsiteY5517" fmla="*/ 1830267 h 6386516"/>
              <a:gd name="connsiteX5518" fmla="*/ 2109952 w 6789110"/>
              <a:gd name="connsiteY5518" fmla="*/ 1822568 h 6386516"/>
              <a:gd name="connsiteX5519" fmla="*/ 2119577 w 6789110"/>
              <a:gd name="connsiteY5519" fmla="*/ 1822568 h 6386516"/>
              <a:gd name="connsiteX5520" fmla="*/ 2109952 w 6789110"/>
              <a:gd name="connsiteY5520" fmla="*/ 1814868 h 6386516"/>
              <a:gd name="connsiteX5521" fmla="*/ 2117892 w 6789110"/>
              <a:gd name="connsiteY5521" fmla="*/ 1815350 h 6386516"/>
              <a:gd name="connsiteX5522" fmla="*/ 2121499 w 6789110"/>
              <a:gd name="connsiteY5522" fmla="*/ 1812944 h 6386516"/>
              <a:gd name="connsiteX5523" fmla="*/ 2111877 w 6789110"/>
              <a:gd name="connsiteY5523" fmla="*/ 1812944 h 6386516"/>
              <a:gd name="connsiteX5524" fmla="*/ 2117651 w 6789110"/>
              <a:gd name="connsiteY5524" fmla="*/ 1807170 h 6386516"/>
              <a:gd name="connsiteX5525" fmla="*/ 2121501 w 6789110"/>
              <a:gd name="connsiteY5525" fmla="*/ 1812944 h 6386516"/>
              <a:gd name="connsiteX5526" fmla="*/ 2121501 w 6789110"/>
              <a:gd name="connsiteY5526" fmla="*/ 1812943 h 6386516"/>
              <a:gd name="connsiteX5527" fmla="*/ 2127275 w 6789110"/>
              <a:gd name="connsiteY5527" fmla="*/ 1816793 h 6386516"/>
              <a:gd name="connsiteX5528" fmla="*/ 2123425 w 6789110"/>
              <a:gd name="connsiteY5528" fmla="*/ 1826417 h 6386516"/>
              <a:gd name="connsiteX5529" fmla="*/ 2129200 w 6789110"/>
              <a:gd name="connsiteY5529" fmla="*/ 1826417 h 6386516"/>
              <a:gd name="connsiteX5530" fmla="*/ 2131125 w 6789110"/>
              <a:gd name="connsiteY5530" fmla="*/ 1818718 h 6386516"/>
              <a:gd name="connsiteX5531" fmla="*/ 2129200 w 6789110"/>
              <a:gd name="connsiteY5531" fmla="*/ 1812943 h 6386516"/>
              <a:gd name="connsiteX5532" fmla="*/ 2130911 w 6789110"/>
              <a:gd name="connsiteY5532" fmla="*/ 1807811 h 6386516"/>
              <a:gd name="connsiteX5533" fmla="*/ 2133050 w 6789110"/>
              <a:gd name="connsiteY5533" fmla="*/ 1811018 h 6386516"/>
              <a:gd name="connsiteX5534" fmla="*/ 2140749 w 6789110"/>
              <a:gd name="connsiteY5534" fmla="*/ 1809093 h 6386516"/>
              <a:gd name="connsiteX5535" fmla="*/ 2140749 w 6789110"/>
              <a:gd name="connsiteY5535" fmla="*/ 1815638 h 6386516"/>
              <a:gd name="connsiteX5536" fmla="*/ 2138824 w 6789110"/>
              <a:gd name="connsiteY5536" fmla="*/ 1814868 h 6386516"/>
              <a:gd name="connsiteX5537" fmla="*/ 2134974 w 6789110"/>
              <a:gd name="connsiteY5537" fmla="*/ 1820642 h 6386516"/>
              <a:gd name="connsiteX5538" fmla="*/ 2144598 w 6789110"/>
              <a:gd name="connsiteY5538" fmla="*/ 1832192 h 6386516"/>
              <a:gd name="connsiteX5539" fmla="*/ 2144598 w 6789110"/>
              <a:gd name="connsiteY5539" fmla="*/ 1839891 h 6386516"/>
              <a:gd name="connsiteX5540" fmla="*/ 2141711 w 6789110"/>
              <a:gd name="connsiteY5540" fmla="*/ 1841816 h 6386516"/>
              <a:gd name="connsiteX5541" fmla="*/ 2136899 w 6789110"/>
              <a:gd name="connsiteY5541" fmla="*/ 1841816 h 6386516"/>
              <a:gd name="connsiteX5542" fmla="*/ 2133050 w 6789110"/>
              <a:gd name="connsiteY5542" fmla="*/ 1834116 h 6386516"/>
              <a:gd name="connsiteX5543" fmla="*/ 2133050 w 6789110"/>
              <a:gd name="connsiteY5543" fmla="*/ 1849514 h 6386516"/>
              <a:gd name="connsiteX5544" fmla="*/ 2142673 w 6789110"/>
              <a:gd name="connsiteY5544" fmla="*/ 1851439 h 6386516"/>
              <a:gd name="connsiteX5545" fmla="*/ 2138824 w 6789110"/>
              <a:gd name="connsiteY5545" fmla="*/ 1843741 h 6386516"/>
              <a:gd name="connsiteX5546" fmla="*/ 2141711 w 6789110"/>
              <a:gd name="connsiteY5546" fmla="*/ 1841816 h 6386516"/>
              <a:gd name="connsiteX5547" fmla="*/ 2144598 w 6789110"/>
              <a:gd name="connsiteY5547" fmla="*/ 1841816 h 6386516"/>
              <a:gd name="connsiteX5548" fmla="*/ 2144598 w 6789110"/>
              <a:gd name="connsiteY5548" fmla="*/ 1839891 h 6386516"/>
              <a:gd name="connsiteX5549" fmla="*/ 2159996 w 6789110"/>
              <a:gd name="connsiteY5549" fmla="*/ 1834116 h 6386516"/>
              <a:gd name="connsiteX5550" fmla="*/ 2150372 w 6789110"/>
              <a:gd name="connsiteY5550" fmla="*/ 1828342 h 6386516"/>
              <a:gd name="connsiteX5551" fmla="*/ 2150372 w 6789110"/>
              <a:gd name="connsiteY5551" fmla="*/ 1834116 h 6386516"/>
              <a:gd name="connsiteX5552" fmla="*/ 2144598 w 6789110"/>
              <a:gd name="connsiteY5552" fmla="*/ 1830267 h 6386516"/>
              <a:gd name="connsiteX5553" fmla="*/ 2148448 w 6789110"/>
              <a:gd name="connsiteY5553" fmla="*/ 1828342 h 6386516"/>
              <a:gd name="connsiteX5554" fmla="*/ 2148448 w 6789110"/>
              <a:gd name="connsiteY5554" fmla="*/ 1818718 h 6386516"/>
              <a:gd name="connsiteX5555" fmla="*/ 2143066 w 6789110"/>
              <a:gd name="connsiteY5555" fmla="*/ 1816565 h 6386516"/>
              <a:gd name="connsiteX5556" fmla="*/ 2147155 w 6789110"/>
              <a:gd name="connsiteY5556" fmla="*/ 1816161 h 6386516"/>
              <a:gd name="connsiteX5557" fmla="*/ 2152297 w 6789110"/>
              <a:gd name="connsiteY5557" fmla="*/ 1811018 h 6386516"/>
              <a:gd name="connsiteX5558" fmla="*/ 2161921 w 6789110"/>
              <a:gd name="connsiteY5558" fmla="*/ 1811018 h 6386516"/>
              <a:gd name="connsiteX5559" fmla="*/ 2167696 w 6789110"/>
              <a:gd name="connsiteY5559" fmla="*/ 1803319 h 6386516"/>
              <a:gd name="connsiteX5560" fmla="*/ 2166595 w 6789110"/>
              <a:gd name="connsiteY5560" fmla="*/ 1801116 h 6386516"/>
              <a:gd name="connsiteX5561" fmla="*/ 2163847 w 6789110"/>
              <a:gd name="connsiteY5561" fmla="*/ 1805240 h 6386516"/>
              <a:gd name="connsiteX5562" fmla="*/ 2159997 w 6789110"/>
              <a:gd name="connsiteY5562" fmla="*/ 1799466 h 6386516"/>
              <a:gd name="connsiteX5563" fmla="*/ 2144598 w 6789110"/>
              <a:gd name="connsiteY5563" fmla="*/ 1805240 h 6386516"/>
              <a:gd name="connsiteX5564" fmla="*/ 2156147 w 6789110"/>
              <a:gd name="connsiteY5564" fmla="*/ 1793690 h 6386516"/>
              <a:gd name="connsiteX5565" fmla="*/ 2152297 w 6789110"/>
              <a:gd name="connsiteY5565" fmla="*/ 1785993 h 6386516"/>
              <a:gd name="connsiteX5566" fmla="*/ 2159997 w 6789110"/>
              <a:gd name="connsiteY5566" fmla="*/ 1778292 h 6386516"/>
              <a:gd name="connsiteX5567" fmla="*/ 2167696 w 6789110"/>
              <a:gd name="connsiteY5567" fmla="*/ 1778292 h 6386516"/>
              <a:gd name="connsiteX5568" fmla="*/ 2159997 w 6789110"/>
              <a:gd name="connsiteY5568" fmla="*/ 1791766 h 6386516"/>
              <a:gd name="connsiteX5569" fmla="*/ 2163847 w 6789110"/>
              <a:gd name="connsiteY5569" fmla="*/ 1797540 h 6386516"/>
              <a:gd name="connsiteX5570" fmla="*/ 2159999 w 6789110"/>
              <a:gd name="connsiteY5570" fmla="*/ 1799465 h 6386516"/>
              <a:gd name="connsiteX5571" fmla="*/ 2165769 w 6789110"/>
              <a:gd name="connsiteY5571" fmla="*/ 1799465 h 6386516"/>
              <a:gd name="connsiteX5572" fmla="*/ 2163847 w 6789110"/>
              <a:gd name="connsiteY5572" fmla="*/ 1795619 h 6386516"/>
              <a:gd name="connsiteX5573" fmla="*/ 2171545 w 6789110"/>
              <a:gd name="connsiteY5573" fmla="*/ 1789846 h 6386516"/>
              <a:gd name="connsiteX5574" fmla="*/ 2167696 w 6789110"/>
              <a:gd name="connsiteY5574" fmla="*/ 1784073 h 6386516"/>
              <a:gd name="connsiteX5575" fmla="*/ 2179244 w 6789110"/>
              <a:gd name="connsiteY5575" fmla="*/ 1789846 h 6386516"/>
              <a:gd name="connsiteX5576" fmla="*/ 2181169 w 6789110"/>
              <a:gd name="connsiteY5576" fmla="*/ 1784073 h 6386516"/>
              <a:gd name="connsiteX5577" fmla="*/ 2180287 w 6789110"/>
              <a:gd name="connsiteY5577" fmla="*/ 1781423 h 6386516"/>
              <a:gd name="connsiteX5578" fmla="*/ 2179244 w 6789110"/>
              <a:gd name="connsiteY5578" fmla="*/ 1782146 h 6386516"/>
              <a:gd name="connsiteX5579" fmla="*/ 2173470 w 6789110"/>
              <a:gd name="connsiteY5579" fmla="*/ 1776371 h 6386516"/>
              <a:gd name="connsiteX5580" fmla="*/ 2175395 w 6789110"/>
              <a:gd name="connsiteY5580" fmla="*/ 1768671 h 6386516"/>
              <a:gd name="connsiteX5581" fmla="*/ 2175395 w 6789110"/>
              <a:gd name="connsiteY5581" fmla="*/ 1762895 h 6386516"/>
              <a:gd name="connsiteX5582" fmla="*/ 2183094 w 6789110"/>
              <a:gd name="connsiteY5582" fmla="*/ 1757121 h 6386516"/>
              <a:gd name="connsiteX5583" fmla="*/ 2183095 w 6789110"/>
              <a:gd name="connsiteY5583" fmla="*/ 1757122 h 6386516"/>
              <a:gd name="connsiteX5584" fmla="*/ 2186944 w 6789110"/>
              <a:gd name="connsiteY5584" fmla="*/ 1768671 h 6386516"/>
              <a:gd name="connsiteX5585" fmla="*/ 2181169 w 6789110"/>
              <a:gd name="connsiteY5585" fmla="*/ 1774446 h 6386516"/>
              <a:gd name="connsiteX5586" fmla="*/ 2185019 w 6789110"/>
              <a:gd name="connsiteY5586" fmla="*/ 1774446 h 6386516"/>
              <a:gd name="connsiteX5587" fmla="*/ 2185019 w 6789110"/>
              <a:gd name="connsiteY5587" fmla="*/ 1772522 h 6386516"/>
              <a:gd name="connsiteX5588" fmla="*/ 2189295 w 6789110"/>
              <a:gd name="connsiteY5588" fmla="*/ 1774446 h 6386516"/>
              <a:gd name="connsiteX5589" fmla="*/ 2190367 w 6789110"/>
              <a:gd name="connsiteY5589" fmla="*/ 1774446 h 6386516"/>
              <a:gd name="connsiteX5590" fmla="*/ 2190695 w 6789110"/>
              <a:gd name="connsiteY5590" fmla="*/ 1774298 h 6386516"/>
              <a:gd name="connsiteX5591" fmla="*/ 2186944 w 6789110"/>
              <a:gd name="connsiteY5591" fmla="*/ 1768671 h 6386516"/>
              <a:gd name="connsiteX5592" fmla="*/ 2192719 w 6789110"/>
              <a:gd name="connsiteY5592" fmla="*/ 1768671 h 6386516"/>
              <a:gd name="connsiteX5593" fmla="*/ 2193779 w 6789110"/>
              <a:gd name="connsiteY5593" fmla="*/ 1772911 h 6386516"/>
              <a:gd name="connsiteX5594" fmla="*/ 2194642 w 6789110"/>
              <a:gd name="connsiteY5594" fmla="*/ 1772522 h 6386516"/>
              <a:gd name="connsiteX5595" fmla="*/ 2198492 w 6789110"/>
              <a:gd name="connsiteY5595" fmla="*/ 1778296 h 6386516"/>
              <a:gd name="connsiteX5596" fmla="*/ 2210041 w 6789110"/>
              <a:gd name="connsiteY5596" fmla="*/ 1780221 h 6386516"/>
              <a:gd name="connsiteX5597" fmla="*/ 2213891 w 6789110"/>
              <a:gd name="connsiteY5597" fmla="*/ 1776371 h 6386516"/>
              <a:gd name="connsiteX5598" fmla="*/ 2208116 w 6789110"/>
              <a:gd name="connsiteY5598" fmla="*/ 1774446 h 6386516"/>
              <a:gd name="connsiteX5599" fmla="*/ 2213891 w 6789110"/>
              <a:gd name="connsiteY5599" fmla="*/ 1770597 h 6386516"/>
              <a:gd name="connsiteX5600" fmla="*/ 2213895 w 6789110"/>
              <a:gd name="connsiteY5600" fmla="*/ 1770594 h 6386516"/>
              <a:gd name="connsiteX5601" fmla="*/ 2213891 w 6789110"/>
              <a:gd name="connsiteY5601" fmla="*/ 1770594 h 6386516"/>
              <a:gd name="connsiteX5602" fmla="*/ 2213891 w 6789110"/>
              <a:gd name="connsiteY5602" fmla="*/ 1762893 h 6386516"/>
              <a:gd name="connsiteX5603" fmla="*/ 2219014 w 6789110"/>
              <a:gd name="connsiteY5603" fmla="*/ 1762893 h 6386516"/>
              <a:gd name="connsiteX5604" fmla="*/ 2213891 w 6789110"/>
              <a:gd name="connsiteY5604" fmla="*/ 1760971 h 6386516"/>
              <a:gd name="connsiteX5605" fmla="*/ 2213891 w 6789110"/>
              <a:gd name="connsiteY5605" fmla="*/ 1759047 h 6386516"/>
              <a:gd name="connsiteX5606" fmla="*/ 2214612 w 6789110"/>
              <a:gd name="connsiteY5606" fmla="*/ 1757605 h 6386516"/>
              <a:gd name="connsiteX5607" fmla="*/ 2213891 w 6789110"/>
              <a:gd name="connsiteY5607" fmla="*/ 1757124 h 6386516"/>
              <a:gd name="connsiteX5608" fmla="*/ 2208116 w 6789110"/>
              <a:gd name="connsiteY5608" fmla="*/ 1762897 h 6386516"/>
              <a:gd name="connsiteX5609" fmla="*/ 2208116 w 6789110"/>
              <a:gd name="connsiteY5609" fmla="*/ 1755200 h 6386516"/>
              <a:gd name="connsiteX5610" fmla="*/ 2192718 w 6789110"/>
              <a:gd name="connsiteY5610" fmla="*/ 1743653 h 6386516"/>
              <a:gd name="connsiteX5611" fmla="*/ 2190793 w 6789110"/>
              <a:gd name="connsiteY5611" fmla="*/ 1732103 h 6386516"/>
              <a:gd name="connsiteX5612" fmla="*/ 2208116 w 6789110"/>
              <a:gd name="connsiteY5612" fmla="*/ 1724405 h 6386516"/>
              <a:gd name="connsiteX5613" fmla="*/ 2208116 w 6789110"/>
              <a:gd name="connsiteY5613" fmla="*/ 1716706 h 6386516"/>
              <a:gd name="connsiteX5614" fmla="*/ 2213891 w 6789110"/>
              <a:gd name="connsiteY5614" fmla="*/ 1722480 h 6386516"/>
              <a:gd name="connsiteX5615" fmla="*/ 2221590 w 6789110"/>
              <a:gd name="connsiteY5615" fmla="*/ 1722480 h 6386516"/>
              <a:gd name="connsiteX5616" fmla="*/ 2231214 w 6789110"/>
              <a:gd name="connsiteY5616" fmla="*/ 1718632 h 6386516"/>
              <a:gd name="connsiteX5617" fmla="*/ 2225441 w 6789110"/>
              <a:gd name="connsiteY5617" fmla="*/ 1724405 h 6386516"/>
              <a:gd name="connsiteX5618" fmla="*/ 2227365 w 6789110"/>
              <a:gd name="connsiteY5618" fmla="*/ 1728256 h 6386516"/>
              <a:gd name="connsiteX5619" fmla="*/ 2225655 w 6789110"/>
              <a:gd name="connsiteY5619" fmla="*/ 1729537 h 6386516"/>
              <a:gd name="connsiteX5620" fmla="*/ 2227364 w 6789110"/>
              <a:gd name="connsiteY5620" fmla="*/ 1732102 h 6386516"/>
              <a:gd name="connsiteX5621" fmla="*/ 2233136 w 6789110"/>
              <a:gd name="connsiteY5621" fmla="*/ 1726330 h 6386516"/>
              <a:gd name="connsiteX5622" fmla="*/ 2231214 w 6789110"/>
              <a:gd name="connsiteY5622" fmla="*/ 1726330 h 6386516"/>
              <a:gd name="connsiteX5623" fmla="*/ 2231214 w 6789110"/>
              <a:gd name="connsiteY5623" fmla="*/ 1718632 h 6386516"/>
              <a:gd name="connsiteX5624" fmla="*/ 2236988 w 6789110"/>
              <a:gd name="connsiteY5624" fmla="*/ 1716706 h 6386516"/>
              <a:gd name="connsiteX5625" fmla="*/ 2238912 w 6789110"/>
              <a:gd name="connsiteY5625" fmla="*/ 1720555 h 6386516"/>
              <a:gd name="connsiteX5626" fmla="*/ 2238914 w 6789110"/>
              <a:gd name="connsiteY5626" fmla="*/ 1720554 h 6386516"/>
              <a:gd name="connsiteX5627" fmla="*/ 2244573 w 6789110"/>
              <a:gd name="connsiteY5627" fmla="*/ 1719422 h 6386516"/>
              <a:gd name="connsiteX5628" fmla="*/ 2242762 w 6789110"/>
              <a:gd name="connsiteY5628" fmla="*/ 1716706 h 6386516"/>
              <a:gd name="connsiteX5629" fmla="*/ 2236988 w 6789110"/>
              <a:gd name="connsiteY5629" fmla="*/ 1716706 h 6386516"/>
              <a:gd name="connsiteX5630" fmla="*/ 2236987 w 6789110"/>
              <a:gd name="connsiteY5630" fmla="*/ 1716706 h 6386516"/>
              <a:gd name="connsiteX5631" fmla="*/ 2240837 w 6789110"/>
              <a:gd name="connsiteY5631" fmla="*/ 1710932 h 6386516"/>
              <a:gd name="connsiteX5632" fmla="*/ 2231213 w 6789110"/>
              <a:gd name="connsiteY5632" fmla="*/ 1710932 h 6386516"/>
              <a:gd name="connsiteX5633" fmla="*/ 2242762 w 6789110"/>
              <a:gd name="connsiteY5633" fmla="*/ 1699382 h 6386516"/>
              <a:gd name="connsiteX5634" fmla="*/ 2240837 w 6789110"/>
              <a:gd name="connsiteY5634" fmla="*/ 1709006 h 6386516"/>
              <a:gd name="connsiteX5635" fmla="*/ 2246612 w 6789110"/>
              <a:gd name="connsiteY5635" fmla="*/ 1709006 h 6386516"/>
              <a:gd name="connsiteX5636" fmla="*/ 2242762 w 6789110"/>
              <a:gd name="connsiteY5636" fmla="*/ 1712855 h 6386516"/>
              <a:gd name="connsiteX5637" fmla="*/ 2248537 w 6789110"/>
              <a:gd name="connsiteY5637" fmla="*/ 1716706 h 6386516"/>
              <a:gd name="connsiteX5638" fmla="*/ 2247850 w 6789110"/>
              <a:gd name="connsiteY5638" fmla="*/ 1718767 h 6386516"/>
              <a:gd name="connsiteX5639" fmla="*/ 2248537 w 6789110"/>
              <a:gd name="connsiteY5639" fmla="*/ 1718630 h 6386516"/>
              <a:gd name="connsiteX5640" fmla="*/ 2248537 w 6789110"/>
              <a:gd name="connsiteY5640" fmla="*/ 1730176 h 6386516"/>
              <a:gd name="connsiteX5641" fmla="*/ 2263935 w 6789110"/>
              <a:gd name="connsiteY5641" fmla="*/ 1718630 h 6386516"/>
              <a:gd name="connsiteX5642" fmla="*/ 2258161 w 6789110"/>
              <a:gd name="connsiteY5642" fmla="*/ 1710929 h 6386516"/>
              <a:gd name="connsiteX5643" fmla="*/ 2250462 w 6789110"/>
              <a:gd name="connsiteY5643" fmla="*/ 1716706 h 6386516"/>
              <a:gd name="connsiteX5644" fmla="*/ 2248537 w 6789110"/>
              <a:gd name="connsiteY5644" fmla="*/ 1712855 h 6386516"/>
              <a:gd name="connsiteX5645" fmla="*/ 2254311 w 6789110"/>
              <a:gd name="connsiteY5645" fmla="*/ 1707079 h 6386516"/>
              <a:gd name="connsiteX5646" fmla="*/ 2250462 w 6789110"/>
              <a:gd name="connsiteY5646" fmla="*/ 1697455 h 6386516"/>
              <a:gd name="connsiteX5647" fmla="*/ 2263935 w 6789110"/>
              <a:gd name="connsiteY5647" fmla="*/ 1697455 h 6386516"/>
              <a:gd name="connsiteX5648" fmla="*/ 2267784 w 6789110"/>
              <a:gd name="connsiteY5648" fmla="*/ 1689756 h 6386516"/>
              <a:gd name="connsiteX5649" fmla="*/ 2277408 w 6789110"/>
              <a:gd name="connsiteY5649" fmla="*/ 1693606 h 6386516"/>
              <a:gd name="connsiteX5650" fmla="*/ 2281258 w 6789110"/>
              <a:gd name="connsiteY5650" fmla="*/ 1701305 h 6386516"/>
              <a:gd name="connsiteX5651" fmla="*/ 2271634 w 6789110"/>
              <a:gd name="connsiteY5651" fmla="*/ 1709005 h 6386516"/>
              <a:gd name="connsiteX5652" fmla="*/ 2277408 w 6789110"/>
              <a:gd name="connsiteY5652" fmla="*/ 1712855 h 6386516"/>
              <a:gd name="connsiteX5653" fmla="*/ 2271634 w 6789110"/>
              <a:gd name="connsiteY5653" fmla="*/ 1720554 h 6386516"/>
              <a:gd name="connsiteX5654" fmla="*/ 2281258 w 6789110"/>
              <a:gd name="connsiteY5654" fmla="*/ 1720554 h 6386516"/>
              <a:gd name="connsiteX5655" fmla="*/ 2281258 w 6789110"/>
              <a:gd name="connsiteY5655" fmla="*/ 1726329 h 6386516"/>
              <a:gd name="connsiteX5656" fmla="*/ 2290882 w 6789110"/>
              <a:gd name="connsiteY5656" fmla="*/ 1728252 h 6386516"/>
              <a:gd name="connsiteX5657" fmla="*/ 2292807 w 6789110"/>
              <a:gd name="connsiteY5657" fmla="*/ 1724403 h 6386516"/>
              <a:gd name="connsiteX5658" fmla="*/ 2285108 w 6789110"/>
              <a:gd name="connsiteY5658" fmla="*/ 1722479 h 6386516"/>
              <a:gd name="connsiteX5659" fmla="*/ 2281258 w 6789110"/>
              <a:gd name="connsiteY5659" fmla="*/ 1720554 h 6386516"/>
              <a:gd name="connsiteX5660" fmla="*/ 2287032 w 6789110"/>
              <a:gd name="connsiteY5660" fmla="*/ 1712855 h 6386516"/>
              <a:gd name="connsiteX5661" fmla="*/ 2277408 w 6789110"/>
              <a:gd name="connsiteY5661" fmla="*/ 1712855 h 6386516"/>
              <a:gd name="connsiteX5662" fmla="*/ 2281258 w 6789110"/>
              <a:gd name="connsiteY5662" fmla="*/ 1707079 h 6386516"/>
              <a:gd name="connsiteX5663" fmla="*/ 2287032 w 6789110"/>
              <a:gd name="connsiteY5663" fmla="*/ 1709005 h 6386516"/>
              <a:gd name="connsiteX5664" fmla="*/ 2285108 w 6789110"/>
              <a:gd name="connsiteY5664" fmla="*/ 1697455 h 6386516"/>
              <a:gd name="connsiteX5665" fmla="*/ 2290882 w 6789110"/>
              <a:gd name="connsiteY5665" fmla="*/ 1695530 h 6386516"/>
              <a:gd name="connsiteX5666" fmla="*/ 2285108 w 6789110"/>
              <a:gd name="connsiteY5666" fmla="*/ 1693606 h 6386516"/>
              <a:gd name="connsiteX5667" fmla="*/ 2288958 w 6789110"/>
              <a:gd name="connsiteY5667" fmla="*/ 1687831 h 6386516"/>
              <a:gd name="connsiteX5668" fmla="*/ 2279333 w 6789110"/>
              <a:gd name="connsiteY5668" fmla="*/ 1687831 h 6386516"/>
              <a:gd name="connsiteX5669" fmla="*/ 2279333 w 6789110"/>
              <a:gd name="connsiteY5669" fmla="*/ 1682055 h 6386516"/>
              <a:gd name="connsiteX5670" fmla="*/ 2269709 w 6789110"/>
              <a:gd name="connsiteY5670" fmla="*/ 1683980 h 6386516"/>
              <a:gd name="connsiteX5671" fmla="*/ 2263935 w 6789110"/>
              <a:gd name="connsiteY5671" fmla="*/ 1672433 h 6386516"/>
              <a:gd name="connsiteX5672" fmla="*/ 2273559 w 6789110"/>
              <a:gd name="connsiteY5672" fmla="*/ 1670508 h 6386516"/>
              <a:gd name="connsiteX5673" fmla="*/ 2294732 w 6789110"/>
              <a:gd name="connsiteY5673" fmla="*/ 1683980 h 6386516"/>
              <a:gd name="connsiteX5674" fmla="*/ 2290882 w 6789110"/>
              <a:gd name="connsiteY5674" fmla="*/ 1678207 h 6386516"/>
              <a:gd name="connsiteX5675" fmla="*/ 2302431 w 6789110"/>
              <a:gd name="connsiteY5675" fmla="*/ 1680131 h 6386516"/>
              <a:gd name="connsiteX5676" fmla="*/ 2302431 w 6789110"/>
              <a:gd name="connsiteY5676" fmla="*/ 1674356 h 6386516"/>
              <a:gd name="connsiteX5677" fmla="*/ 2290882 w 6789110"/>
              <a:gd name="connsiteY5677" fmla="*/ 1674356 h 6386516"/>
              <a:gd name="connsiteX5678" fmla="*/ 2304355 w 6789110"/>
              <a:gd name="connsiteY5678" fmla="*/ 1660885 h 6386516"/>
              <a:gd name="connsiteX5679" fmla="*/ 2312056 w 6789110"/>
              <a:gd name="connsiteY5679" fmla="*/ 1660885 h 6386516"/>
              <a:gd name="connsiteX5680" fmla="*/ 2302431 w 6789110"/>
              <a:gd name="connsiteY5680" fmla="*/ 1658960 h 6386516"/>
              <a:gd name="connsiteX5681" fmla="*/ 2198492 w 6789110"/>
              <a:gd name="connsiteY5681" fmla="*/ 1649335 h 6386516"/>
              <a:gd name="connsiteX5682" fmla="*/ 2202341 w 6789110"/>
              <a:gd name="connsiteY5682" fmla="*/ 1653185 h 6386516"/>
              <a:gd name="connsiteX5683" fmla="*/ 2188868 w 6789110"/>
              <a:gd name="connsiteY5683" fmla="*/ 1657034 h 6386516"/>
              <a:gd name="connsiteX5684" fmla="*/ 2233139 w 6789110"/>
              <a:gd name="connsiteY5684" fmla="*/ 1647402 h 6386516"/>
              <a:gd name="connsiteX5685" fmla="*/ 2238914 w 6789110"/>
              <a:gd name="connsiteY5685" fmla="*/ 1653175 h 6386516"/>
              <a:gd name="connsiteX5686" fmla="*/ 2231214 w 6789110"/>
              <a:gd name="connsiteY5686" fmla="*/ 1657026 h 6386516"/>
              <a:gd name="connsiteX5687" fmla="*/ 2283183 w 6789110"/>
              <a:gd name="connsiteY5687" fmla="*/ 1645477 h 6386516"/>
              <a:gd name="connsiteX5688" fmla="*/ 2298582 w 6789110"/>
              <a:gd name="connsiteY5688" fmla="*/ 1658953 h 6386516"/>
              <a:gd name="connsiteX5689" fmla="*/ 2279333 w 6789110"/>
              <a:gd name="connsiteY5689" fmla="*/ 1647402 h 6386516"/>
              <a:gd name="connsiteX5690" fmla="*/ 2186943 w 6789110"/>
              <a:gd name="connsiteY5690" fmla="*/ 1645475 h 6386516"/>
              <a:gd name="connsiteX5691" fmla="*/ 2183093 w 6789110"/>
              <a:gd name="connsiteY5691" fmla="*/ 1655099 h 6386516"/>
              <a:gd name="connsiteX5692" fmla="*/ 2177319 w 6789110"/>
              <a:gd name="connsiteY5692" fmla="*/ 1649325 h 6386516"/>
              <a:gd name="connsiteX5693" fmla="*/ 5996099 w 6789110"/>
              <a:gd name="connsiteY5693" fmla="*/ 1643604 h 6386516"/>
              <a:gd name="connsiteX5694" fmla="*/ 5999948 w 6789110"/>
              <a:gd name="connsiteY5694" fmla="*/ 1657079 h 6386516"/>
              <a:gd name="connsiteX5695" fmla="*/ 5836340 w 6789110"/>
              <a:gd name="connsiteY5695" fmla="*/ 1772569 h 6386516"/>
              <a:gd name="connsiteX5696" fmla="*/ 5836340 w 6789110"/>
              <a:gd name="connsiteY5696" fmla="*/ 1762939 h 6386516"/>
              <a:gd name="connsiteX5697" fmla="*/ 5969151 w 6789110"/>
              <a:gd name="connsiteY5697" fmla="*/ 1664780 h 6386516"/>
              <a:gd name="connsiteX5698" fmla="*/ 5976851 w 6789110"/>
              <a:gd name="connsiteY5698" fmla="*/ 1651304 h 6386516"/>
              <a:gd name="connsiteX5699" fmla="*/ 5996099 w 6789110"/>
              <a:gd name="connsiteY5699" fmla="*/ 1643604 h 6386516"/>
              <a:gd name="connsiteX5700" fmla="*/ 2321679 w 6789110"/>
              <a:gd name="connsiteY5700" fmla="*/ 1637778 h 6386516"/>
              <a:gd name="connsiteX5701" fmla="*/ 2327453 w 6789110"/>
              <a:gd name="connsiteY5701" fmla="*/ 1637778 h 6386516"/>
              <a:gd name="connsiteX5702" fmla="*/ 2325529 w 6789110"/>
              <a:gd name="connsiteY5702" fmla="*/ 1645476 h 6386516"/>
              <a:gd name="connsiteX5703" fmla="*/ 2321679 w 6789110"/>
              <a:gd name="connsiteY5703" fmla="*/ 1645476 h 6386516"/>
              <a:gd name="connsiteX5704" fmla="*/ 2204266 w 6789110"/>
              <a:gd name="connsiteY5704" fmla="*/ 1635851 h 6386516"/>
              <a:gd name="connsiteX5705" fmla="*/ 2213891 w 6789110"/>
              <a:gd name="connsiteY5705" fmla="*/ 1635851 h 6386516"/>
              <a:gd name="connsiteX5706" fmla="*/ 2204266 w 6789110"/>
              <a:gd name="connsiteY5706" fmla="*/ 1641625 h 6386516"/>
              <a:gd name="connsiteX5707" fmla="*/ 2404444 w 6789110"/>
              <a:gd name="connsiteY5707" fmla="*/ 1635848 h 6386516"/>
              <a:gd name="connsiteX5708" fmla="*/ 2404444 w 6789110"/>
              <a:gd name="connsiteY5708" fmla="*/ 1643547 h 6386516"/>
              <a:gd name="connsiteX5709" fmla="*/ 2414068 w 6789110"/>
              <a:gd name="connsiteY5709" fmla="*/ 1643547 h 6386516"/>
              <a:gd name="connsiteX5710" fmla="*/ 2414068 w 6789110"/>
              <a:gd name="connsiteY5710" fmla="*/ 1635848 h 6386516"/>
              <a:gd name="connsiteX5711" fmla="*/ 2117652 w 6789110"/>
              <a:gd name="connsiteY5711" fmla="*/ 1635846 h 6386516"/>
              <a:gd name="connsiteX5712" fmla="*/ 2106102 w 6789110"/>
              <a:gd name="connsiteY5712" fmla="*/ 1647395 h 6386516"/>
              <a:gd name="connsiteX5713" fmla="*/ 2102253 w 6789110"/>
              <a:gd name="connsiteY5713" fmla="*/ 1641620 h 6386516"/>
              <a:gd name="connsiteX5714" fmla="*/ 2379422 w 6789110"/>
              <a:gd name="connsiteY5714" fmla="*/ 1633923 h 6386516"/>
              <a:gd name="connsiteX5715" fmla="*/ 2373647 w 6789110"/>
              <a:gd name="connsiteY5715" fmla="*/ 1635848 h 6386516"/>
              <a:gd name="connsiteX5716" fmla="*/ 2379422 w 6789110"/>
              <a:gd name="connsiteY5716" fmla="*/ 1637773 h 6386516"/>
              <a:gd name="connsiteX5717" fmla="*/ 2390970 w 6789110"/>
              <a:gd name="connsiteY5717" fmla="*/ 1643547 h 6386516"/>
              <a:gd name="connsiteX5718" fmla="*/ 2390970 w 6789110"/>
              <a:gd name="connsiteY5718" fmla="*/ 1635848 h 6386516"/>
              <a:gd name="connsiteX5719" fmla="*/ 1936722 w 6789110"/>
              <a:gd name="connsiteY5719" fmla="*/ 1632008 h 6386516"/>
              <a:gd name="connsiteX5720" fmla="*/ 1936722 w 6789110"/>
              <a:gd name="connsiteY5720" fmla="*/ 1637782 h 6386516"/>
              <a:gd name="connsiteX5721" fmla="*/ 1930948 w 6789110"/>
              <a:gd name="connsiteY5721" fmla="*/ 1633933 h 6386516"/>
              <a:gd name="connsiteX5722" fmla="*/ 2396745 w 6789110"/>
              <a:gd name="connsiteY5722" fmla="*/ 1628148 h 6386516"/>
              <a:gd name="connsiteX5723" fmla="*/ 2396745 w 6789110"/>
              <a:gd name="connsiteY5723" fmla="*/ 1643547 h 6386516"/>
              <a:gd name="connsiteX5724" fmla="*/ 2400594 w 6789110"/>
              <a:gd name="connsiteY5724" fmla="*/ 1637773 h 6386516"/>
              <a:gd name="connsiteX5725" fmla="*/ 2396745 w 6789110"/>
              <a:gd name="connsiteY5725" fmla="*/ 1628148 h 6386516"/>
              <a:gd name="connsiteX5726" fmla="*/ 2315904 w 6789110"/>
              <a:gd name="connsiteY5726" fmla="*/ 1624302 h 6386516"/>
              <a:gd name="connsiteX5727" fmla="*/ 2319755 w 6789110"/>
              <a:gd name="connsiteY5727" fmla="*/ 1630076 h 6386516"/>
              <a:gd name="connsiteX5728" fmla="*/ 2310130 w 6789110"/>
              <a:gd name="connsiteY5728" fmla="*/ 1628151 h 6386516"/>
              <a:gd name="connsiteX5729" fmla="*/ 2306280 w 6789110"/>
              <a:gd name="connsiteY5729" fmla="*/ 1624302 h 6386516"/>
              <a:gd name="connsiteX5730" fmla="*/ 2310129 w 6789110"/>
              <a:gd name="connsiteY5730" fmla="*/ 1628152 h 6386516"/>
              <a:gd name="connsiteX5731" fmla="*/ 2306280 w 6789110"/>
              <a:gd name="connsiteY5731" fmla="*/ 1630076 h 6386516"/>
              <a:gd name="connsiteX5732" fmla="*/ 2304356 w 6789110"/>
              <a:gd name="connsiteY5732" fmla="*/ 1632001 h 6386516"/>
              <a:gd name="connsiteX5733" fmla="*/ 2310130 w 6789110"/>
              <a:gd name="connsiteY5733" fmla="*/ 1635850 h 6386516"/>
              <a:gd name="connsiteX5734" fmla="*/ 2300506 w 6789110"/>
              <a:gd name="connsiteY5734" fmla="*/ 1645474 h 6386516"/>
              <a:gd name="connsiteX5735" fmla="*/ 2294732 w 6789110"/>
              <a:gd name="connsiteY5735" fmla="*/ 1637775 h 6386516"/>
              <a:gd name="connsiteX5736" fmla="*/ 2304355 w 6789110"/>
              <a:gd name="connsiteY5736" fmla="*/ 1637775 h 6386516"/>
              <a:gd name="connsiteX5737" fmla="*/ 2304355 w 6789110"/>
              <a:gd name="connsiteY5737" fmla="*/ 1632001 h 6386516"/>
              <a:gd name="connsiteX5738" fmla="*/ 2296656 w 6789110"/>
              <a:gd name="connsiteY5738" fmla="*/ 1628152 h 6386516"/>
              <a:gd name="connsiteX5739" fmla="*/ 2156147 w 6789110"/>
              <a:gd name="connsiteY5739" fmla="*/ 1610837 h 6386516"/>
              <a:gd name="connsiteX5740" fmla="*/ 2152297 w 6789110"/>
              <a:gd name="connsiteY5740" fmla="*/ 1616612 h 6386516"/>
              <a:gd name="connsiteX5741" fmla="*/ 2158073 w 6789110"/>
              <a:gd name="connsiteY5741" fmla="*/ 1618536 h 6386516"/>
              <a:gd name="connsiteX5742" fmla="*/ 2146522 w 6789110"/>
              <a:gd name="connsiteY5742" fmla="*/ 1624311 h 6386516"/>
              <a:gd name="connsiteX5743" fmla="*/ 2140748 w 6789110"/>
              <a:gd name="connsiteY5743" fmla="*/ 1616612 h 6386516"/>
              <a:gd name="connsiteX5744" fmla="*/ 2156147 w 6789110"/>
              <a:gd name="connsiteY5744" fmla="*/ 1610837 h 6386516"/>
              <a:gd name="connsiteX5745" fmla="*/ 2236989 w 6789110"/>
              <a:gd name="connsiteY5745" fmla="*/ 1610832 h 6386516"/>
              <a:gd name="connsiteX5746" fmla="*/ 2242763 w 6789110"/>
              <a:gd name="connsiteY5746" fmla="*/ 1610832 h 6386516"/>
              <a:gd name="connsiteX5747" fmla="*/ 2242763 w 6789110"/>
              <a:gd name="connsiteY5747" fmla="*/ 1616605 h 6386516"/>
              <a:gd name="connsiteX5748" fmla="*/ 2371722 w 6789110"/>
              <a:gd name="connsiteY5748" fmla="*/ 1610826 h 6386516"/>
              <a:gd name="connsiteX5749" fmla="*/ 2372389 w 6789110"/>
              <a:gd name="connsiteY5749" fmla="*/ 1611492 h 6386516"/>
              <a:gd name="connsiteX5750" fmla="*/ 2371722 w 6789110"/>
              <a:gd name="connsiteY5750" fmla="*/ 1614294 h 6386516"/>
              <a:gd name="connsiteX5751" fmla="*/ 2521165 w 6789110"/>
              <a:gd name="connsiteY5751" fmla="*/ 1609081 h 6386516"/>
              <a:gd name="connsiteX5752" fmla="*/ 2519933 w 6789110"/>
              <a:gd name="connsiteY5752" fmla="*/ 1626283 h 6386516"/>
              <a:gd name="connsiteX5753" fmla="*/ 2552653 w 6789110"/>
              <a:gd name="connsiteY5753" fmla="*/ 1793740 h 6386516"/>
              <a:gd name="connsiteX5754" fmla="*/ 2772079 w 6789110"/>
              <a:gd name="connsiteY5754" fmla="*/ 2411587 h 6386516"/>
              <a:gd name="connsiteX5755" fmla="*/ 2494910 w 6789110"/>
              <a:gd name="connsiteY5755" fmla="*/ 1720602 h 6386516"/>
              <a:gd name="connsiteX5756" fmla="*/ 2521165 w 6789110"/>
              <a:gd name="connsiteY5756" fmla="*/ 1609081 h 6386516"/>
              <a:gd name="connsiteX5757" fmla="*/ 2269709 w 6789110"/>
              <a:gd name="connsiteY5757" fmla="*/ 1608912 h 6386516"/>
              <a:gd name="connsiteX5758" fmla="*/ 2277408 w 6789110"/>
              <a:gd name="connsiteY5758" fmla="*/ 1612762 h 6386516"/>
              <a:gd name="connsiteX5759" fmla="*/ 2267784 w 6789110"/>
              <a:gd name="connsiteY5759" fmla="*/ 1614686 h 6386516"/>
              <a:gd name="connsiteX5760" fmla="*/ 2036809 w 6789110"/>
              <a:gd name="connsiteY5760" fmla="*/ 1606975 h 6386516"/>
              <a:gd name="connsiteX5761" fmla="*/ 2042584 w 6789110"/>
              <a:gd name="connsiteY5761" fmla="*/ 1612749 h 6386516"/>
              <a:gd name="connsiteX5762" fmla="*/ 2036809 w 6789110"/>
              <a:gd name="connsiteY5762" fmla="*/ 1616600 h 6386516"/>
              <a:gd name="connsiteX5763" fmla="*/ 2032960 w 6789110"/>
              <a:gd name="connsiteY5763" fmla="*/ 1610825 h 6386516"/>
              <a:gd name="connsiteX5764" fmla="*/ 1840482 w 6789110"/>
              <a:gd name="connsiteY5764" fmla="*/ 1605060 h 6386516"/>
              <a:gd name="connsiteX5765" fmla="*/ 1850106 w 6789110"/>
              <a:gd name="connsiteY5765" fmla="*/ 1606985 h 6386516"/>
              <a:gd name="connsiteX5766" fmla="*/ 1844331 w 6789110"/>
              <a:gd name="connsiteY5766" fmla="*/ 1610835 h 6386516"/>
              <a:gd name="connsiteX5767" fmla="*/ 2279334 w 6789110"/>
              <a:gd name="connsiteY5767" fmla="*/ 1605057 h 6386516"/>
              <a:gd name="connsiteX5768" fmla="*/ 2287033 w 6789110"/>
              <a:gd name="connsiteY5768" fmla="*/ 1610831 h 6386516"/>
              <a:gd name="connsiteX5769" fmla="*/ 2279334 w 6789110"/>
              <a:gd name="connsiteY5769" fmla="*/ 1614681 h 6386516"/>
              <a:gd name="connsiteX5770" fmla="*/ 2290882 w 6789110"/>
              <a:gd name="connsiteY5770" fmla="*/ 1605056 h 6386516"/>
              <a:gd name="connsiteX5771" fmla="*/ 2300506 w 6789110"/>
              <a:gd name="connsiteY5771" fmla="*/ 1605056 h 6386516"/>
              <a:gd name="connsiteX5772" fmla="*/ 2290882 w 6789110"/>
              <a:gd name="connsiteY5772" fmla="*/ 1616605 h 6386516"/>
              <a:gd name="connsiteX5773" fmla="*/ 2290882 w 6789110"/>
              <a:gd name="connsiteY5773" fmla="*/ 1605056 h 6386516"/>
              <a:gd name="connsiteX5774" fmla="*/ 1979066 w 6789110"/>
              <a:gd name="connsiteY5774" fmla="*/ 1605049 h 6386516"/>
              <a:gd name="connsiteX5775" fmla="*/ 1984841 w 6789110"/>
              <a:gd name="connsiteY5775" fmla="*/ 1612749 h 6386516"/>
              <a:gd name="connsiteX5776" fmla="*/ 1975217 w 6789110"/>
              <a:gd name="connsiteY5776" fmla="*/ 1612749 h 6386516"/>
              <a:gd name="connsiteX5777" fmla="*/ 2385196 w 6789110"/>
              <a:gd name="connsiteY5777" fmla="*/ 1597352 h 6386516"/>
              <a:gd name="connsiteX5778" fmla="*/ 2381347 w 6789110"/>
              <a:gd name="connsiteY5778" fmla="*/ 1599277 h 6386516"/>
              <a:gd name="connsiteX5779" fmla="*/ 2385196 w 6789110"/>
              <a:gd name="connsiteY5779" fmla="*/ 1599277 h 6386516"/>
              <a:gd name="connsiteX5780" fmla="*/ 2261769 w 6789110"/>
              <a:gd name="connsiteY5780" fmla="*/ 1595195 h 6386516"/>
              <a:gd name="connsiteX5781" fmla="*/ 2267784 w 6789110"/>
              <a:gd name="connsiteY5781" fmla="*/ 1597360 h 6386516"/>
              <a:gd name="connsiteX5782" fmla="*/ 2279334 w 6789110"/>
              <a:gd name="connsiteY5782" fmla="*/ 1597360 h 6386516"/>
              <a:gd name="connsiteX5783" fmla="*/ 2273559 w 6789110"/>
              <a:gd name="connsiteY5783" fmla="*/ 1603135 h 6386516"/>
              <a:gd name="connsiteX5784" fmla="*/ 2275485 w 6789110"/>
              <a:gd name="connsiteY5784" fmla="*/ 1606984 h 6386516"/>
              <a:gd name="connsiteX5785" fmla="*/ 2271634 w 6789110"/>
              <a:gd name="connsiteY5785" fmla="*/ 1608909 h 6386516"/>
              <a:gd name="connsiteX5786" fmla="*/ 2267784 w 6789110"/>
              <a:gd name="connsiteY5786" fmla="*/ 1606984 h 6386516"/>
              <a:gd name="connsiteX5787" fmla="*/ 2262010 w 6789110"/>
              <a:gd name="connsiteY5787" fmla="*/ 1608909 h 6386516"/>
              <a:gd name="connsiteX5788" fmla="*/ 2260085 w 6789110"/>
              <a:gd name="connsiteY5788" fmla="*/ 1597360 h 6386516"/>
              <a:gd name="connsiteX5789" fmla="*/ 2261769 w 6789110"/>
              <a:gd name="connsiteY5789" fmla="*/ 1595195 h 6386516"/>
              <a:gd name="connsiteX5790" fmla="*/ 1852031 w 6789110"/>
              <a:gd name="connsiteY5790" fmla="*/ 1589661 h 6386516"/>
              <a:gd name="connsiteX5791" fmla="*/ 1863579 w 6789110"/>
              <a:gd name="connsiteY5791" fmla="*/ 1589661 h 6386516"/>
              <a:gd name="connsiteX5792" fmla="*/ 1859729 w 6789110"/>
              <a:gd name="connsiteY5792" fmla="*/ 1595435 h 6386516"/>
              <a:gd name="connsiteX5793" fmla="*/ 2213891 w 6789110"/>
              <a:gd name="connsiteY5793" fmla="*/ 1587742 h 6386516"/>
              <a:gd name="connsiteX5794" fmla="*/ 2217741 w 6789110"/>
              <a:gd name="connsiteY5794" fmla="*/ 1589667 h 6386516"/>
              <a:gd name="connsiteX5795" fmla="*/ 2208116 w 6789110"/>
              <a:gd name="connsiteY5795" fmla="*/ 1597366 h 6386516"/>
              <a:gd name="connsiteX5796" fmla="*/ 2200418 w 6789110"/>
              <a:gd name="connsiteY5796" fmla="*/ 1589667 h 6386516"/>
              <a:gd name="connsiteX5797" fmla="*/ 2235063 w 6789110"/>
              <a:gd name="connsiteY5797" fmla="*/ 1585809 h 6386516"/>
              <a:gd name="connsiteX5798" fmla="*/ 2240837 w 6789110"/>
              <a:gd name="connsiteY5798" fmla="*/ 1591583 h 6386516"/>
              <a:gd name="connsiteX5799" fmla="*/ 2235063 w 6789110"/>
              <a:gd name="connsiteY5799" fmla="*/ 1595433 h 6386516"/>
              <a:gd name="connsiteX5800" fmla="*/ 2231213 w 6789110"/>
              <a:gd name="connsiteY5800" fmla="*/ 1591583 h 6386516"/>
              <a:gd name="connsiteX5801" fmla="*/ 6783336 w 6789110"/>
              <a:gd name="connsiteY5801" fmla="*/ 1574312 h 6386516"/>
              <a:gd name="connsiteX5802" fmla="*/ 6789110 w 6789110"/>
              <a:gd name="connsiteY5802" fmla="*/ 1589709 h 6386516"/>
              <a:gd name="connsiteX5803" fmla="*/ 6777561 w 6789110"/>
              <a:gd name="connsiteY5803" fmla="*/ 1587784 h 6386516"/>
              <a:gd name="connsiteX5804" fmla="*/ 6392604 w 6789110"/>
              <a:gd name="connsiteY5804" fmla="*/ 1795664 h 6386516"/>
              <a:gd name="connsiteX5805" fmla="*/ 6413777 w 6789110"/>
              <a:gd name="connsiteY5805" fmla="*/ 1770642 h 6386516"/>
              <a:gd name="connsiteX5806" fmla="*/ 2415992 w 6789110"/>
              <a:gd name="connsiteY5806" fmla="*/ 1572330 h 6386516"/>
              <a:gd name="connsiteX5807" fmla="*/ 2417917 w 6789110"/>
              <a:gd name="connsiteY5807" fmla="*/ 1574254 h 6386516"/>
              <a:gd name="connsiteX5808" fmla="*/ 2419843 w 6789110"/>
              <a:gd name="connsiteY5808" fmla="*/ 1572330 h 6386516"/>
              <a:gd name="connsiteX5809" fmla="*/ 2290882 w 6789110"/>
              <a:gd name="connsiteY5809" fmla="*/ 1570411 h 6386516"/>
              <a:gd name="connsiteX5810" fmla="*/ 2294732 w 6789110"/>
              <a:gd name="connsiteY5810" fmla="*/ 1576185 h 6386516"/>
              <a:gd name="connsiteX5811" fmla="*/ 2279333 w 6789110"/>
              <a:gd name="connsiteY5811" fmla="*/ 1583885 h 6386516"/>
              <a:gd name="connsiteX5812" fmla="*/ 2290882 w 6789110"/>
              <a:gd name="connsiteY5812" fmla="*/ 1570411 h 6386516"/>
              <a:gd name="connsiteX5813" fmla="*/ 2321678 w 6789110"/>
              <a:gd name="connsiteY5813" fmla="*/ 1566555 h 6386516"/>
              <a:gd name="connsiteX5814" fmla="*/ 2325527 w 6789110"/>
              <a:gd name="connsiteY5814" fmla="*/ 1572330 h 6386516"/>
              <a:gd name="connsiteX5815" fmla="*/ 2337076 w 6789110"/>
              <a:gd name="connsiteY5815" fmla="*/ 1574254 h 6386516"/>
              <a:gd name="connsiteX5816" fmla="*/ 2335151 w 6789110"/>
              <a:gd name="connsiteY5816" fmla="*/ 1576179 h 6386516"/>
              <a:gd name="connsiteX5817" fmla="*/ 2337076 w 6789110"/>
              <a:gd name="connsiteY5817" fmla="*/ 1580029 h 6386516"/>
              <a:gd name="connsiteX5818" fmla="*/ 2337076 w 6789110"/>
              <a:gd name="connsiteY5818" fmla="*/ 1578104 h 6386516"/>
              <a:gd name="connsiteX5819" fmla="*/ 2340926 w 6789110"/>
              <a:gd name="connsiteY5819" fmla="*/ 1578104 h 6386516"/>
              <a:gd name="connsiteX5820" fmla="*/ 2339002 w 6789110"/>
              <a:gd name="connsiteY5820" fmla="*/ 1576179 h 6386516"/>
              <a:gd name="connsiteX5821" fmla="*/ 2342851 w 6789110"/>
              <a:gd name="connsiteY5821" fmla="*/ 1572330 h 6386516"/>
              <a:gd name="connsiteX5822" fmla="*/ 2344776 w 6789110"/>
              <a:gd name="connsiteY5822" fmla="*/ 1574254 h 6386516"/>
              <a:gd name="connsiteX5823" fmla="*/ 2348625 w 6789110"/>
              <a:gd name="connsiteY5823" fmla="*/ 1570405 h 6386516"/>
              <a:gd name="connsiteX5824" fmla="*/ 2350550 w 6789110"/>
              <a:gd name="connsiteY5824" fmla="*/ 1570405 h 6386516"/>
              <a:gd name="connsiteX5825" fmla="*/ 2352475 w 6789110"/>
              <a:gd name="connsiteY5825" fmla="*/ 1570405 h 6386516"/>
              <a:gd name="connsiteX5826" fmla="*/ 2339002 w 6789110"/>
              <a:gd name="connsiteY5826" fmla="*/ 1628148 h 6386516"/>
              <a:gd name="connsiteX5827" fmla="*/ 2333227 w 6789110"/>
              <a:gd name="connsiteY5827" fmla="*/ 1622374 h 6386516"/>
              <a:gd name="connsiteX5828" fmla="*/ 2335151 w 6789110"/>
              <a:gd name="connsiteY5828" fmla="*/ 1618524 h 6386516"/>
              <a:gd name="connsiteX5829" fmla="*/ 2325527 w 6789110"/>
              <a:gd name="connsiteY5829" fmla="*/ 1618524 h 6386516"/>
              <a:gd name="connsiteX5830" fmla="*/ 2327452 w 6789110"/>
              <a:gd name="connsiteY5830" fmla="*/ 1614676 h 6386516"/>
              <a:gd name="connsiteX5831" fmla="*/ 2325527 w 6789110"/>
              <a:gd name="connsiteY5831" fmla="*/ 1610826 h 6386516"/>
              <a:gd name="connsiteX5832" fmla="*/ 2327452 w 6789110"/>
              <a:gd name="connsiteY5832" fmla="*/ 1608900 h 6386516"/>
              <a:gd name="connsiteX5833" fmla="*/ 2333227 w 6789110"/>
              <a:gd name="connsiteY5833" fmla="*/ 1608900 h 6386516"/>
              <a:gd name="connsiteX5834" fmla="*/ 2339002 w 6789110"/>
              <a:gd name="connsiteY5834" fmla="*/ 1603126 h 6386516"/>
              <a:gd name="connsiteX5835" fmla="*/ 2335151 w 6789110"/>
              <a:gd name="connsiteY5835" fmla="*/ 1593502 h 6386516"/>
              <a:gd name="connsiteX5836" fmla="*/ 2333227 w 6789110"/>
              <a:gd name="connsiteY5836" fmla="*/ 1593502 h 6386516"/>
              <a:gd name="connsiteX5837" fmla="*/ 2333227 w 6789110"/>
              <a:gd name="connsiteY5837" fmla="*/ 1601201 h 6386516"/>
              <a:gd name="connsiteX5838" fmla="*/ 2325527 w 6789110"/>
              <a:gd name="connsiteY5838" fmla="*/ 1595428 h 6386516"/>
              <a:gd name="connsiteX5839" fmla="*/ 2313979 w 6789110"/>
              <a:gd name="connsiteY5839" fmla="*/ 1601201 h 6386516"/>
              <a:gd name="connsiteX5840" fmla="*/ 2313979 w 6789110"/>
              <a:gd name="connsiteY5840" fmla="*/ 1593502 h 6386516"/>
              <a:gd name="connsiteX5841" fmla="*/ 2319753 w 6789110"/>
              <a:gd name="connsiteY5841" fmla="*/ 1593502 h 6386516"/>
              <a:gd name="connsiteX5842" fmla="*/ 2319753 w 6789110"/>
              <a:gd name="connsiteY5842" fmla="*/ 1591578 h 6386516"/>
              <a:gd name="connsiteX5843" fmla="*/ 2323603 w 6789110"/>
              <a:gd name="connsiteY5843" fmla="*/ 1593502 h 6386516"/>
              <a:gd name="connsiteX5844" fmla="*/ 2327452 w 6789110"/>
              <a:gd name="connsiteY5844" fmla="*/ 1593502 h 6386516"/>
              <a:gd name="connsiteX5845" fmla="*/ 2321678 w 6789110"/>
              <a:gd name="connsiteY5845" fmla="*/ 1587728 h 6386516"/>
              <a:gd name="connsiteX5846" fmla="*/ 2321678 w 6789110"/>
              <a:gd name="connsiteY5846" fmla="*/ 1585803 h 6386516"/>
              <a:gd name="connsiteX5847" fmla="*/ 2327452 w 6789110"/>
              <a:gd name="connsiteY5847" fmla="*/ 1581954 h 6386516"/>
              <a:gd name="connsiteX5848" fmla="*/ 2329377 w 6789110"/>
              <a:gd name="connsiteY5848" fmla="*/ 1581954 h 6386516"/>
              <a:gd name="connsiteX5849" fmla="*/ 2327452 w 6789110"/>
              <a:gd name="connsiteY5849" fmla="*/ 1580029 h 6386516"/>
              <a:gd name="connsiteX5850" fmla="*/ 2327452 w 6789110"/>
              <a:gd name="connsiteY5850" fmla="*/ 1581954 h 6386516"/>
              <a:gd name="connsiteX5851" fmla="*/ 2323603 w 6789110"/>
              <a:gd name="connsiteY5851" fmla="*/ 1580029 h 6386516"/>
              <a:gd name="connsiteX5852" fmla="*/ 2317828 w 6789110"/>
              <a:gd name="connsiteY5852" fmla="*/ 1583878 h 6386516"/>
              <a:gd name="connsiteX5853" fmla="*/ 2312054 w 6789110"/>
              <a:gd name="connsiteY5853" fmla="*/ 1581954 h 6386516"/>
              <a:gd name="connsiteX5854" fmla="*/ 2313979 w 6789110"/>
              <a:gd name="connsiteY5854" fmla="*/ 1587728 h 6386516"/>
              <a:gd name="connsiteX5855" fmla="*/ 2317828 w 6789110"/>
              <a:gd name="connsiteY5855" fmla="*/ 1591578 h 6386516"/>
              <a:gd name="connsiteX5856" fmla="*/ 2306280 w 6789110"/>
              <a:gd name="connsiteY5856" fmla="*/ 1589653 h 6386516"/>
              <a:gd name="connsiteX5857" fmla="*/ 2315904 w 6789110"/>
              <a:gd name="connsiteY5857" fmla="*/ 1568480 h 6386516"/>
              <a:gd name="connsiteX5858" fmla="*/ 2321678 w 6789110"/>
              <a:gd name="connsiteY5858" fmla="*/ 1572330 h 6386516"/>
              <a:gd name="connsiteX5859" fmla="*/ 4960563 w 6789110"/>
              <a:gd name="connsiteY5859" fmla="*/ 1562763 h 6386516"/>
              <a:gd name="connsiteX5860" fmla="*/ 4829678 w 6789110"/>
              <a:gd name="connsiteY5860" fmla="*/ 1689797 h 6386516"/>
              <a:gd name="connsiteX5861" fmla="*/ 4839302 w 6789110"/>
              <a:gd name="connsiteY5861" fmla="*/ 1705197 h 6386516"/>
              <a:gd name="connsiteX5862" fmla="*/ 4854700 w 6789110"/>
              <a:gd name="connsiteY5862" fmla="*/ 1678249 h 6386516"/>
              <a:gd name="connsiteX5863" fmla="*/ 4854700 w 6789110"/>
              <a:gd name="connsiteY5863" fmla="*/ 1684022 h 6386516"/>
              <a:gd name="connsiteX5864" fmla="*/ 4847001 w 6789110"/>
              <a:gd name="connsiteY5864" fmla="*/ 1703274 h 6386516"/>
              <a:gd name="connsiteX5865" fmla="*/ 4966338 w 6789110"/>
              <a:gd name="connsiteY5865" fmla="*/ 1572385 h 6386516"/>
              <a:gd name="connsiteX5866" fmla="*/ 4960563 w 6789110"/>
              <a:gd name="connsiteY5866" fmla="*/ 1562763 h 6386516"/>
              <a:gd name="connsiteX5867" fmla="*/ 2140749 w 6789110"/>
              <a:gd name="connsiteY5867" fmla="*/ 1558868 h 6386516"/>
              <a:gd name="connsiteX5868" fmla="*/ 2146524 w 6789110"/>
              <a:gd name="connsiteY5868" fmla="*/ 1562718 h 6386516"/>
              <a:gd name="connsiteX5869" fmla="*/ 2136899 w 6789110"/>
              <a:gd name="connsiteY5869" fmla="*/ 1570417 h 6386516"/>
              <a:gd name="connsiteX5870" fmla="*/ 2129200 w 6789110"/>
              <a:gd name="connsiteY5870" fmla="*/ 1562718 h 6386516"/>
              <a:gd name="connsiteX5871" fmla="*/ 2140749 w 6789110"/>
              <a:gd name="connsiteY5871" fmla="*/ 1558868 h 6386516"/>
              <a:gd name="connsiteX5872" fmla="*/ 4922067 w 6789110"/>
              <a:gd name="connsiteY5872" fmla="*/ 1556986 h 6386516"/>
              <a:gd name="connsiteX5873" fmla="*/ 4839302 w 6789110"/>
              <a:gd name="connsiteY5873" fmla="*/ 1630130 h 6386516"/>
              <a:gd name="connsiteX5874" fmla="*/ 4858550 w 6789110"/>
              <a:gd name="connsiteY5874" fmla="*/ 1626278 h 6386516"/>
              <a:gd name="connsiteX5875" fmla="*/ 4922067 w 6789110"/>
              <a:gd name="connsiteY5875" fmla="*/ 1556986 h 6386516"/>
              <a:gd name="connsiteX5876" fmla="*/ 2279334 w 6789110"/>
              <a:gd name="connsiteY5876" fmla="*/ 1556938 h 6386516"/>
              <a:gd name="connsiteX5877" fmla="*/ 2287033 w 6789110"/>
              <a:gd name="connsiteY5877" fmla="*/ 1562712 h 6386516"/>
              <a:gd name="connsiteX5878" fmla="*/ 2279334 w 6789110"/>
              <a:gd name="connsiteY5878" fmla="*/ 1562712 h 6386516"/>
              <a:gd name="connsiteX5879" fmla="*/ 3536219 w 6789110"/>
              <a:gd name="connsiteY5879" fmla="*/ 1553138 h 6386516"/>
              <a:gd name="connsiteX5880" fmla="*/ 3199383 w 6789110"/>
              <a:gd name="connsiteY5880" fmla="*/ 2076656 h 6386516"/>
              <a:gd name="connsiteX5881" fmla="*/ 3195532 w 6789110"/>
              <a:gd name="connsiteY5881" fmla="*/ 2105547 h 6386516"/>
              <a:gd name="connsiteX5882" fmla="*/ 3255201 w 6789110"/>
              <a:gd name="connsiteY5882" fmla="*/ 2059325 h 6386516"/>
              <a:gd name="connsiteX5883" fmla="*/ 3543919 w 6789110"/>
              <a:gd name="connsiteY5883" fmla="*/ 1659005 h 6386516"/>
              <a:gd name="connsiteX5884" fmla="*/ 3536219 w 6789110"/>
              <a:gd name="connsiteY5884" fmla="*/ 1653226 h 6386516"/>
              <a:gd name="connsiteX5885" fmla="*/ 3545843 w 6789110"/>
              <a:gd name="connsiteY5885" fmla="*/ 1639755 h 6386516"/>
              <a:gd name="connsiteX5886" fmla="*/ 3547768 w 6789110"/>
              <a:gd name="connsiteY5886" fmla="*/ 1639755 h 6386516"/>
              <a:gd name="connsiteX5887" fmla="*/ 3551618 w 6789110"/>
              <a:gd name="connsiteY5887" fmla="*/ 1616654 h 6386516"/>
              <a:gd name="connsiteX5888" fmla="*/ 3536219 w 6789110"/>
              <a:gd name="connsiteY5888" fmla="*/ 1553138 h 6386516"/>
              <a:gd name="connsiteX5889" fmla="*/ 2288958 w 6789110"/>
              <a:gd name="connsiteY5889" fmla="*/ 1553088 h 6386516"/>
              <a:gd name="connsiteX5890" fmla="*/ 2300506 w 6789110"/>
              <a:gd name="connsiteY5890" fmla="*/ 1556937 h 6386516"/>
              <a:gd name="connsiteX5891" fmla="*/ 2292807 w 6789110"/>
              <a:gd name="connsiteY5891" fmla="*/ 1570411 h 6386516"/>
              <a:gd name="connsiteX5892" fmla="*/ 2292807 w 6789110"/>
              <a:gd name="connsiteY5892" fmla="*/ 1564637 h 6386516"/>
              <a:gd name="connsiteX5893" fmla="*/ 2398669 w 6789110"/>
              <a:gd name="connsiteY5893" fmla="*/ 1553082 h 6386516"/>
              <a:gd name="connsiteX5894" fmla="*/ 2392895 w 6789110"/>
              <a:gd name="connsiteY5894" fmla="*/ 1555007 h 6386516"/>
              <a:gd name="connsiteX5895" fmla="*/ 2398669 w 6789110"/>
              <a:gd name="connsiteY5895" fmla="*/ 1560781 h 6386516"/>
              <a:gd name="connsiteX5896" fmla="*/ 2402519 w 6789110"/>
              <a:gd name="connsiteY5896" fmla="*/ 1556931 h 6386516"/>
              <a:gd name="connsiteX5897" fmla="*/ 2027186 w 6789110"/>
              <a:gd name="connsiteY5897" fmla="*/ 1551154 h 6386516"/>
              <a:gd name="connsiteX5898" fmla="*/ 2036810 w 6789110"/>
              <a:gd name="connsiteY5898" fmla="*/ 1551154 h 6386516"/>
              <a:gd name="connsiteX5899" fmla="*/ 2032960 w 6789110"/>
              <a:gd name="connsiteY5899" fmla="*/ 1556929 h 6386516"/>
              <a:gd name="connsiteX5900" fmla="*/ 2092629 w 6789110"/>
              <a:gd name="connsiteY5900" fmla="*/ 1545385 h 6386516"/>
              <a:gd name="connsiteX5901" fmla="*/ 2102253 w 6789110"/>
              <a:gd name="connsiteY5901" fmla="*/ 1545385 h 6386516"/>
              <a:gd name="connsiteX5902" fmla="*/ 2102253 w 6789110"/>
              <a:gd name="connsiteY5902" fmla="*/ 1551160 h 6386516"/>
              <a:gd name="connsiteX5903" fmla="*/ 2096478 w 6789110"/>
              <a:gd name="connsiteY5903" fmla="*/ 1551160 h 6386516"/>
              <a:gd name="connsiteX5904" fmla="*/ 2092629 w 6789110"/>
              <a:gd name="connsiteY5904" fmla="*/ 1545385 h 6386516"/>
              <a:gd name="connsiteX5905" fmla="*/ 5187689 w 6789110"/>
              <a:gd name="connsiteY5905" fmla="*/ 1543515 h 6386516"/>
              <a:gd name="connsiteX5906" fmla="*/ 5135719 w 6789110"/>
              <a:gd name="connsiteY5906" fmla="*/ 1580082 h 6386516"/>
              <a:gd name="connsiteX5907" fmla="*/ 5143418 w 6789110"/>
              <a:gd name="connsiteY5907" fmla="*/ 1595482 h 6386516"/>
              <a:gd name="connsiteX5908" fmla="*/ 5147268 w 6789110"/>
              <a:gd name="connsiteY5908" fmla="*/ 1583933 h 6386516"/>
              <a:gd name="connsiteX5909" fmla="*/ 5168441 w 6789110"/>
              <a:gd name="connsiteY5909" fmla="*/ 1582008 h 6386516"/>
              <a:gd name="connsiteX5910" fmla="*/ 5187689 w 6789110"/>
              <a:gd name="connsiteY5910" fmla="*/ 1543515 h 6386516"/>
              <a:gd name="connsiteX5911" fmla="*/ 4991360 w 6789110"/>
              <a:gd name="connsiteY5911" fmla="*/ 1541589 h 6386516"/>
              <a:gd name="connsiteX5912" fmla="*/ 4966338 w 6789110"/>
              <a:gd name="connsiteY5912" fmla="*/ 1560837 h 6386516"/>
              <a:gd name="connsiteX5913" fmla="*/ 4972112 w 6789110"/>
              <a:gd name="connsiteY5913" fmla="*/ 1568537 h 6386516"/>
              <a:gd name="connsiteX5914" fmla="*/ 4991360 w 6789110"/>
              <a:gd name="connsiteY5914" fmla="*/ 1541589 h 6386516"/>
              <a:gd name="connsiteX5915" fmla="*/ 2285107 w 6789110"/>
              <a:gd name="connsiteY5915" fmla="*/ 1531915 h 6386516"/>
              <a:gd name="connsiteX5916" fmla="*/ 2288958 w 6789110"/>
              <a:gd name="connsiteY5916" fmla="*/ 1537689 h 6386516"/>
              <a:gd name="connsiteX5917" fmla="*/ 2285107 w 6789110"/>
              <a:gd name="connsiteY5917" fmla="*/ 1539614 h 6386516"/>
              <a:gd name="connsiteX5918" fmla="*/ 2279333 w 6789110"/>
              <a:gd name="connsiteY5918" fmla="*/ 1535765 h 6386516"/>
              <a:gd name="connsiteX5919" fmla="*/ 4902820 w 6789110"/>
              <a:gd name="connsiteY5919" fmla="*/ 1530041 h 6386516"/>
              <a:gd name="connsiteX5920" fmla="*/ 4873948 w 6789110"/>
              <a:gd name="connsiteY5920" fmla="*/ 1533891 h 6386516"/>
              <a:gd name="connsiteX5921" fmla="*/ 4858550 w 6789110"/>
              <a:gd name="connsiteY5921" fmla="*/ 1547362 h 6386516"/>
              <a:gd name="connsiteX5922" fmla="*/ 4843151 w 6789110"/>
              <a:gd name="connsiteY5922" fmla="*/ 1547362 h 6386516"/>
              <a:gd name="connsiteX5923" fmla="*/ 4839302 w 6789110"/>
              <a:gd name="connsiteY5923" fmla="*/ 1551212 h 6386516"/>
              <a:gd name="connsiteX5924" fmla="*/ 4837377 w 6789110"/>
              <a:gd name="connsiteY5924" fmla="*/ 1583933 h 6386516"/>
              <a:gd name="connsiteX5925" fmla="*/ 4800806 w 6789110"/>
              <a:gd name="connsiteY5925" fmla="*/ 1626278 h 6386516"/>
              <a:gd name="connsiteX5926" fmla="*/ 4808505 w 6789110"/>
              <a:gd name="connsiteY5926" fmla="*/ 1628205 h 6386516"/>
              <a:gd name="connsiteX5927" fmla="*/ 4902820 w 6789110"/>
              <a:gd name="connsiteY5927" fmla="*/ 1530041 h 6386516"/>
              <a:gd name="connsiteX5928" fmla="*/ 2298582 w 6789110"/>
              <a:gd name="connsiteY5928" fmla="*/ 1522290 h 6386516"/>
              <a:gd name="connsiteX5929" fmla="*/ 2302432 w 6789110"/>
              <a:gd name="connsiteY5929" fmla="*/ 1533840 h 6386516"/>
              <a:gd name="connsiteX5930" fmla="*/ 2287032 w 6789110"/>
              <a:gd name="connsiteY5930" fmla="*/ 1533840 h 6386516"/>
              <a:gd name="connsiteX5931" fmla="*/ 2283183 w 6789110"/>
              <a:gd name="connsiteY5931" fmla="*/ 1528065 h 6386516"/>
              <a:gd name="connsiteX5932" fmla="*/ 5324348 w 6789110"/>
              <a:gd name="connsiteY5932" fmla="*/ 1510793 h 6386516"/>
              <a:gd name="connsiteX5933" fmla="*/ 5312800 w 6789110"/>
              <a:gd name="connsiteY5933" fmla="*/ 1512717 h 6386516"/>
              <a:gd name="connsiteX5934" fmla="*/ 5308950 w 6789110"/>
              <a:gd name="connsiteY5934" fmla="*/ 1520417 h 6386516"/>
              <a:gd name="connsiteX5935" fmla="*/ 5308950 w 6789110"/>
              <a:gd name="connsiteY5935" fmla="*/ 1541589 h 6386516"/>
              <a:gd name="connsiteX5936" fmla="*/ 5324348 w 6789110"/>
              <a:gd name="connsiteY5936" fmla="*/ 1510793 h 6386516"/>
              <a:gd name="connsiteX5937" fmla="*/ 2425617 w 6789110"/>
              <a:gd name="connsiteY5937" fmla="*/ 1506887 h 6386516"/>
              <a:gd name="connsiteX5938" fmla="*/ 2425617 w 6789110"/>
              <a:gd name="connsiteY5938" fmla="*/ 1512662 h 6386516"/>
              <a:gd name="connsiteX5939" fmla="*/ 2429466 w 6789110"/>
              <a:gd name="connsiteY5939" fmla="*/ 1510737 h 6386516"/>
              <a:gd name="connsiteX5940" fmla="*/ 383418 w 6789110"/>
              <a:gd name="connsiteY5940" fmla="*/ 1499185 h 6386516"/>
              <a:gd name="connsiteX5941" fmla="*/ 373794 w 6789110"/>
              <a:gd name="connsiteY5941" fmla="*/ 1501109 h 6386516"/>
              <a:gd name="connsiteX5942" fmla="*/ 602844 w 6789110"/>
              <a:gd name="connsiteY5942" fmla="*/ 1595424 h 6386516"/>
              <a:gd name="connsiteX5943" fmla="*/ 608618 w 6789110"/>
              <a:gd name="connsiteY5943" fmla="*/ 1670492 h 6386516"/>
              <a:gd name="connsiteX5944" fmla="*/ 610543 w 6789110"/>
              <a:gd name="connsiteY5944" fmla="*/ 1580026 h 6386516"/>
              <a:gd name="connsiteX5945" fmla="*/ 383418 w 6789110"/>
              <a:gd name="connsiteY5945" fmla="*/ 1499185 h 6386516"/>
              <a:gd name="connsiteX5946" fmla="*/ 2439090 w 6789110"/>
              <a:gd name="connsiteY5946" fmla="*/ 1497263 h 6386516"/>
              <a:gd name="connsiteX5947" fmla="*/ 2433316 w 6789110"/>
              <a:gd name="connsiteY5947" fmla="*/ 1503038 h 6386516"/>
              <a:gd name="connsiteX5948" fmla="*/ 2431391 w 6789110"/>
              <a:gd name="connsiteY5948" fmla="*/ 1506887 h 6386516"/>
              <a:gd name="connsiteX5949" fmla="*/ 2437165 w 6789110"/>
              <a:gd name="connsiteY5949" fmla="*/ 1503038 h 6386516"/>
              <a:gd name="connsiteX5950" fmla="*/ 2441015 w 6789110"/>
              <a:gd name="connsiteY5950" fmla="*/ 1499189 h 6386516"/>
              <a:gd name="connsiteX5951" fmla="*/ 1973293 w 6789110"/>
              <a:gd name="connsiteY5951" fmla="*/ 1491486 h 6386516"/>
              <a:gd name="connsiteX5952" fmla="*/ 1980992 w 6789110"/>
              <a:gd name="connsiteY5952" fmla="*/ 1497260 h 6386516"/>
              <a:gd name="connsiteX5953" fmla="*/ 1973293 w 6789110"/>
              <a:gd name="connsiteY5953" fmla="*/ 1501110 h 6386516"/>
              <a:gd name="connsiteX5954" fmla="*/ 4925917 w 6789110"/>
              <a:gd name="connsiteY5954" fmla="*/ 1489622 h 6386516"/>
              <a:gd name="connsiteX5955" fmla="*/ 4927842 w 6789110"/>
              <a:gd name="connsiteY5955" fmla="*/ 1499244 h 6386516"/>
              <a:gd name="connsiteX5956" fmla="*/ 4933616 w 6789110"/>
              <a:gd name="connsiteY5956" fmla="*/ 1489622 h 6386516"/>
              <a:gd name="connsiteX5957" fmla="*/ 4925917 w 6789110"/>
              <a:gd name="connsiteY5957" fmla="*/ 1489622 h 6386516"/>
              <a:gd name="connsiteX5958" fmla="*/ 2429466 w 6789110"/>
              <a:gd name="connsiteY5958" fmla="*/ 1487639 h 6386516"/>
              <a:gd name="connsiteX5959" fmla="*/ 2431391 w 6789110"/>
              <a:gd name="connsiteY5959" fmla="*/ 1491489 h 6386516"/>
              <a:gd name="connsiteX5960" fmla="*/ 2427541 w 6789110"/>
              <a:gd name="connsiteY5960" fmla="*/ 1493414 h 6386516"/>
              <a:gd name="connsiteX5961" fmla="*/ 2425617 w 6789110"/>
              <a:gd name="connsiteY5961" fmla="*/ 1491489 h 6386516"/>
              <a:gd name="connsiteX5962" fmla="*/ 2421767 w 6789110"/>
              <a:gd name="connsiteY5962" fmla="*/ 1497263 h 6386516"/>
              <a:gd name="connsiteX5963" fmla="*/ 2423692 w 6789110"/>
              <a:gd name="connsiteY5963" fmla="*/ 1497263 h 6386516"/>
              <a:gd name="connsiteX5964" fmla="*/ 2425617 w 6789110"/>
              <a:gd name="connsiteY5964" fmla="*/ 1497263 h 6386516"/>
              <a:gd name="connsiteX5965" fmla="*/ 2427541 w 6789110"/>
              <a:gd name="connsiteY5965" fmla="*/ 1493414 h 6386516"/>
              <a:gd name="connsiteX5966" fmla="*/ 2433316 w 6789110"/>
              <a:gd name="connsiteY5966" fmla="*/ 1487639 h 6386516"/>
              <a:gd name="connsiteX5967" fmla="*/ 2444864 w 6789110"/>
              <a:gd name="connsiteY5967" fmla="*/ 1481866 h 6386516"/>
              <a:gd name="connsiteX5968" fmla="*/ 2444864 w 6789110"/>
              <a:gd name="connsiteY5968" fmla="*/ 1483790 h 6386516"/>
              <a:gd name="connsiteX5969" fmla="*/ 2442940 w 6789110"/>
              <a:gd name="connsiteY5969" fmla="*/ 1483790 h 6386516"/>
              <a:gd name="connsiteX5970" fmla="*/ 2444864 w 6789110"/>
              <a:gd name="connsiteY5970" fmla="*/ 1481866 h 6386516"/>
              <a:gd name="connsiteX5971" fmla="*/ 2337076 w 6789110"/>
              <a:gd name="connsiteY5971" fmla="*/ 1478016 h 6386516"/>
              <a:gd name="connsiteX5972" fmla="*/ 2321678 w 6789110"/>
              <a:gd name="connsiteY5972" fmla="*/ 1485715 h 6386516"/>
              <a:gd name="connsiteX5973" fmla="*/ 2333227 w 6789110"/>
              <a:gd name="connsiteY5973" fmla="*/ 1493414 h 6386516"/>
              <a:gd name="connsiteX5974" fmla="*/ 2337076 w 6789110"/>
              <a:gd name="connsiteY5974" fmla="*/ 1485715 h 6386516"/>
              <a:gd name="connsiteX5975" fmla="*/ 2439090 w 6789110"/>
              <a:gd name="connsiteY5975" fmla="*/ 1476091 h 6386516"/>
              <a:gd name="connsiteX5976" fmla="*/ 2441015 w 6789110"/>
              <a:gd name="connsiteY5976" fmla="*/ 1478016 h 6386516"/>
              <a:gd name="connsiteX5977" fmla="*/ 2439090 w 6789110"/>
              <a:gd name="connsiteY5977" fmla="*/ 1479941 h 6386516"/>
              <a:gd name="connsiteX5978" fmla="*/ 2441015 w 6789110"/>
              <a:gd name="connsiteY5978" fmla="*/ 1479941 h 6386516"/>
              <a:gd name="connsiteX5979" fmla="*/ 2439090 w 6789110"/>
              <a:gd name="connsiteY5979" fmla="*/ 1481866 h 6386516"/>
              <a:gd name="connsiteX5980" fmla="*/ 2441015 w 6789110"/>
              <a:gd name="connsiteY5980" fmla="*/ 1481866 h 6386516"/>
              <a:gd name="connsiteX5981" fmla="*/ 2439090 w 6789110"/>
              <a:gd name="connsiteY5981" fmla="*/ 1485715 h 6386516"/>
              <a:gd name="connsiteX5982" fmla="*/ 2444864 w 6789110"/>
              <a:gd name="connsiteY5982" fmla="*/ 1485715 h 6386516"/>
              <a:gd name="connsiteX5983" fmla="*/ 2444864 w 6789110"/>
              <a:gd name="connsiteY5983" fmla="*/ 1483790 h 6386516"/>
              <a:gd name="connsiteX5984" fmla="*/ 2450640 w 6789110"/>
              <a:gd name="connsiteY5984" fmla="*/ 1479941 h 6386516"/>
              <a:gd name="connsiteX5985" fmla="*/ 2442940 w 6789110"/>
              <a:gd name="connsiteY5985" fmla="*/ 1478016 h 6386516"/>
              <a:gd name="connsiteX5986" fmla="*/ 2441015 w 6789110"/>
              <a:gd name="connsiteY5986" fmla="*/ 1476091 h 6386516"/>
              <a:gd name="connsiteX5987" fmla="*/ 2479511 w 6789110"/>
              <a:gd name="connsiteY5987" fmla="*/ 1449144 h 6386516"/>
              <a:gd name="connsiteX5988" fmla="*/ 2477586 w 6789110"/>
              <a:gd name="connsiteY5988" fmla="*/ 1451069 h 6386516"/>
              <a:gd name="connsiteX5989" fmla="*/ 2481435 w 6789110"/>
              <a:gd name="connsiteY5989" fmla="*/ 1451069 h 6386516"/>
              <a:gd name="connsiteX5990" fmla="*/ 2481435 w 6789110"/>
              <a:gd name="connsiteY5990" fmla="*/ 1441445 h 6386516"/>
              <a:gd name="connsiteX5991" fmla="*/ 2483360 w 6789110"/>
              <a:gd name="connsiteY5991" fmla="*/ 1443370 h 6386516"/>
              <a:gd name="connsiteX5992" fmla="*/ 2485285 w 6789110"/>
              <a:gd name="connsiteY5992" fmla="*/ 1441445 h 6386516"/>
              <a:gd name="connsiteX5993" fmla="*/ 2460263 w 6789110"/>
              <a:gd name="connsiteY5993" fmla="*/ 1441445 h 6386516"/>
              <a:gd name="connsiteX5994" fmla="*/ 2462188 w 6789110"/>
              <a:gd name="connsiteY5994" fmla="*/ 1443370 h 6386516"/>
              <a:gd name="connsiteX5995" fmla="*/ 2464112 w 6789110"/>
              <a:gd name="connsiteY5995" fmla="*/ 1445295 h 6386516"/>
              <a:gd name="connsiteX5996" fmla="*/ 2464112 w 6789110"/>
              <a:gd name="connsiteY5996" fmla="*/ 1441445 h 6386516"/>
              <a:gd name="connsiteX5997" fmla="*/ 2487210 w 6789110"/>
              <a:gd name="connsiteY5997" fmla="*/ 1433746 h 6386516"/>
              <a:gd name="connsiteX5998" fmla="*/ 2489134 w 6789110"/>
              <a:gd name="connsiteY5998" fmla="*/ 1437596 h 6386516"/>
              <a:gd name="connsiteX5999" fmla="*/ 2487210 w 6789110"/>
              <a:gd name="connsiteY5999" fmla="*/ 1433746 h 6386516"/>
              <a:gd name="connsiteX6000" fmla="*/ 3174360 w 6789110"/>
              <a:gd name="connsiteY6000" fmla="*/ 1431878 h 6386516"/>
              <a:gd name="connsiteX6001" fmla="*/ 3103142 w 6789110"/>
              <a:gd name="connsiteY6001" fmla="*/ 1503094 h 6386516"/>
              <a:gd name="connsiteX6002" fmla="*/ 3133939 w 6789110"/>
              <a:gd name="connsiteY6002" fmla="*/ 1555062 h 6386516"/>
              <a:gd name="connsiteX6003" fmla="*/ 3197457 w 6789110"/>
              <a:gd name="connsiteY6003" fmla="*/ 1449202 h 6386516"/>
              <a:gd name="connsiteX6004" fmla="*/ 3182059 w 6789110"/>
              <a:gd name="connsiteY6004" fmla="*/ 1437653 h 6386516"/>
              <a:gd name="connsiteX6005" fmla="*/ 3174360 w 6789110"/>
              <a:gd name="connsiteY6005" fmla="*/ 1431878 h 6386516"/>
              <a:gd name="connsiteX6006" fmla="*/ 2508352 w 6789110"/>
              <a:gd name="connsiteY6006" fmla="*/ 1429837 h 6386516"/>
              <a:gd name="connsiteX6007" fmla="*/ 2508382 w 6789110"/>
              <a:gd name="connsiteY6007" fmla="*/ 1429896 h 6386516"/>
              <a:gd name="connsiteX6008" fmla="*/ 2508310 w 6789110"/>
              <a:gd name="connsiteY6008" fmla="*/ 1429896 h 6386516"/>
              <a:gd name="connsiteX6009" fmla="*/ 2496833 w 6789110"/>
              <a:gd name="connsiteY6009" fmla="*/ 1427972 h 6386516"/>
              <a:gd name="connsiteX6010" fmla="*/ 2492984 w 6789110"/>
              <a:gd name="connsiteY6010" fmla="*/ 1429896 h 6386516"/>
              <a:gd name="connsiteX6011" fmla="*/ 2489134 w 6789110"/>
              <a:gd name="connsiteY6011" fmla="*/ 1429896 h 6386516"/>
              <a:gd name="connsiteX6012" fmla="*/ 2491059 w 6789110"/>
              <a:gd name="connsiteY6012" fmla="*/ 1431821 h 6386516"/>
              <a:gd name="connsiteX6013" fmla="*/ 2492984 w 6789110"/>
              <a:gd name="connsiteY6013" fmla="*/ 1429896 h 6386516"/>
              <a:gd name="connsiteX6014" fmla="*/ 2496833 w 6789110"/>
              <a:gd name="connsiteY6014" fmla="*/ 1427972 h 6386516"/>
              <a:gd name="connsiteX6015" fmla="*/ 2489134 w 6789110"/>
              <a:gd name="connsiteY6015" fmla="*/ 1427972 h 6386516"/>
              <a:gd name="connsiteX6016" fmla="*/ 2485285 w 6789110"/>
              <a:gd name="connsiteY6016" fmla="*/ 1431821 h 6386516"/>
              <a:gd name="connsiteX6017" fmla="*/ 2487210 w 6789110"/>
              <a:gd name="connsiteY6017" fmla="*/ 1429896 h 6386516"/>
              <a:gd name="connsiteX6018" fmla="*/ 2471811 w 6789110"/>
              <a:gd name="connsiteY6018" fmla="*/ 1427972 h 6386516"/>
              <a:gd name="connsiteX6019" fmla="*/ 2471811 w 6789110"/>
              <a:gd name="connsiteY6019" fmla="*/ 1429896 h 6386516"/>
              <a:gd name="connsiteX6020" fmla="*/ 2473736 w 6789110"/>
              <a:gd name="connsiteY6020" fmla="*/ 1427972 h 6386516"/>
              <a:gd name="connsiteX6021" fmla="*/ 2104178 w 6789110"/>
              <a:gd name="connsiteY6021" fmla="*/ 1424134 h 6386516"/>
              <a:gd name="connsiteX6022" fmla="*/ 2111877 w 6789110"/>
              <a:gd name="connsiteY6022" fmla="*/ 1429908 h 6386516"/>
              <a:gd name="connsiteX6023" fmla="*/ 2108029 w 6789110"/>
              <a:gd name="connsiteY6023" fmla="*/ 1441458 h 6386516"/>
              <a:gd name="connsiteX6024" fmla="*/ 2096478 w 6789110"/>
              <a:gd name="connsiteY6024" fmla="*/ 1447232 h 6386516"/>
              <a:gd name="connsiteX6025" fmla="*/ 2086854 w 6789110"/>
              <a:gd name="connsiteY6025" fmla="*/ 1441458 h 6386516"/>
              <a:gd name="connsiteX6026" fmla="*/ 2090704 w 6789110"/>
              <a:gd name="connsiteY6026" fmla="*/ 1427984 h 6386516"/>
              <a:gd name="connsiteX6027" fmla="*/ 2104178 w 6789110"/>
              <a:gd name="connsiteY6027" fmla="*/ 1424134 h 6386516"/>
              <a:gd name="connsiteX6028" fmla="*/ 2491059 w 6789110"/>
              <a:gd name="connsiteY6028" fmla="*/ 1420272 h 6386516"/>
              <a:gd name="connsiteX6029" fmla="*/ 2489134 w 6789110"/>
              <a:gd name="connsiteY6029" fmla="*/ 1422197 h 6386516"/>
              <a:gd name="connsiteX6030" fmla="*/ 2489134 w 6789110"/>
              <a:gd name="connsiteY6030" fmla="*/ 1424122 h 6386516"/>
              <a:gd name="connsiteX6031" fmla="*/ 2492984 w 6789110"/>
              <a:gd name="connsiteY6031" fmla="*/ 1424122 h 6386516"/>
              <a:gd name="connsiteX6032" fmla="*/ 2491059 w 6789110"/>
              <a:gd name="connsiteY6032" fmla="*/ 1420272 h 6386516"/>
              <a:gd name="connsiteX6033" fmla="*/ 2483360 w 6789110"/>
              <a:gd name="connsiteY6033" fmla="*/ 1420272 h 6386516"/>
              <a:gd name="connsiteX6034" fmla="*/ 2481435 w 6789110"/>
              <a:gd name="connsiteY6034" fmla="*/ 1422197 h 6386516"/>
              <a:gd name="connsiteX6035" fmla="*/ 2479511 w 6789110"/>
              <a:gd name="connsiteY6035" fmla="*/ 1424122 h 6386516"/>
              <a:gd name="connsiteX6036" fmla="*/ 2483360 w 6789110"/>
              <a:gd name="connsiteY6036" fmla="*/ 1424122 h 6386516"/>
              <a:gd name="connsiteX6037" fmla="*/ 2485285 w 6789110"/>
              <a:gd name="connsiteY6037" fmla="*/ 1424122 h 6386516"/>
              <a:gd name="connsiteX6038" fmla="*/ 2483360 w 6789110"/>
              <a:gd name="connsiteY6038" fmla="*/ 1420272 h 6386516"/>
              <a:gd name="connsiteX6039" fmla="*/ 2454488 w 6789110"/>
              <a:gd name="connsiteY6039" fmla="*/ 1420272 h 6386516"/>
              <a:gd name="connsiteX6040" fmla="*/ 2452563 w 6789110"/>
              <a:gd name="connsiteY6040" fmla="*/ 1422197 h 6386516"/>
              <a:gd name="connsiteX6041" fmla="*/ 2452563 w 6789110"/>
              <a:gd name="connsiteY6041" fmla="*/ 1424122 h 6386516"/>
              <a:gd name="connsiteX6042" fmla="*/ 2450640 w 6789110"/>
              <a:gd name="connsiteY6042" fmla="*/ 1426047 h 6386516"/>
              <a:gd name="connsiteX6043" fmla="*/ 2454488 w 6789110"/>
              <a:gd name="connsiteY6043" fmla="*/ 1426047 h 6386516"/>
              <a:gd name="connsiteX6044" fmla="*/ 2329377 w 6789110"/>
              <a:gd name="connsiteY6044" fmla="*/ 1420272 h 6386516"/>
              <a:gd name="connsiteX6045" fmla="*/ 2325527 w 6789110"/>
              <a:gd name="connsiteY6045" fmla="*/ 1422197 h 6386516"/>
              <a:gd name="connsiteX6046" fmla="*/ 2323603 w 6789110"/>
              <a:gd name="connsiteY6046" fmla="*/ 1424122 h 6386516"/>
              <a:gd name="connsiteX6047" fmla="*/ 2325527 w 6789110"/>
              <a:gd name="connsiteY6047" fmla="*/ 1427972 h 6386516"/>
              <a:gd name="connsiteX6048" fmla="*/ 2325527 w 6789110"/>
              <a:gd name="connsiteY6048" fmla="*/ 1424122 h 6386516"/>
              <a:gd name="connsiteX6049" fmla="*/ 2329377 w 6789110"/>
              <a:gd name="connsiteY6049" fmla="*/ 1422197 h 6386516"/>
              <a:gd name="connsiteX6050" fmla="*/ 2329377 w 6789110"/>
              <a:gd name="connsiteY6050" fmla="*/ 1420272 h 6386516"/>
              <a:gd name="connsiteX6051" fmla="*/ 2508382 w 6789110"/>
              <a:gd name="connsiteY6051" fmla="*/ 1412573 h 6386516"/>
              <a:gd name="connsiteX6052" fmla="*/ 2504533 w 6789110"/>
              <a:gd name="connsiteY6052" fmla="*/ 1414498 h 6386516"/>
              <a:gd name="connsiteX6053" fmla="*/ 2506458 w 6789110"/>
              <a:gd name="connsiteY6053" fmla="*/ 1416423 h 6386516"/>
              <a:gd name="connsiteX6054" fmla="*/ 2506458 w 6789110"/>
              <a:gd name="connsiteY6054" fmla="*/ 1420272 h 6386516"/>
              <a:gd name="connsiteX6055" fmla="*/ 2510307 w 6789110"/>
              <a:gd name="connsiteY6055" fmla="*/ 1416423 h 6386516"/>
              <a:gd name="connsiteX6056" fmla="*/ 2508382 w 6789110"/>
              <a:gd name="connsiteY6056" fmla="*/ 1412573 h 6386516"/>
              <a:gd name="connsiteX6057" fmla="*/ 2489134 w 6789110"/>
              <a:gd name="connsiteY6057" fmla="*/ 1412573 h 6386516"/>
              <a:gd name="connsiteX6058" fmla="*/ 2491059 w 6789110"/>
              <a:gd name="connsiteY6058" fmla="*/ 1414498 h 6386516"/>
              <a:gd name="connsiteX6059" fmla="*/ 2492984 w 6789110"/>
              <a:gd name="connsiteY6059" fmla="*/ 1412573 h 6386516"/>
              <a:gd name="connsiteX6060" fmla="*/ 2333227 w 6789110"/>
              <a:gd name="connsiteY6060" fmla="*/ 1412573 h 6386516"/>
              <a:gd name="connsiteX6061" fmla="*/ 2331303 w 6789110"/>
              <a:gd name="connsiteY6061" fmla="*/ 1414498 h 6386516"/>
              <a:gd name="connsiteX6062" fmla="*/ 2333227 w 6789110"/>
              <a:gd name="connsiteY6062" fmla="*/ 1416423 h 6386516"/>
              <a:gd name="connsiteX6063" fmla="*/ 2462189 w 6789110"/>
              <a:gd name="connsiteY6063" fmla="*/ 1410651 h 6386516"/>
              <a:gd name="connsiteX6064" fmla="*/ 2466038 w 6789110"/>
              <a:gd name="connsiteY6064" fmla="*/ 1410651 h 6386516"/>
              <a:gd name="connsiteX6065" fmla="*/ 2464114 w 6789110"/>
              <a:gd name="connsiteY6065" fmla="*/ 1412576 h 6386516"/>
              <a:gd name="connsiteX6066" fmla="*/ 2044510 w 6789110"/>
              <a:gd name="connsiteY6066" fmla="*/ 1410647 h 6386516"/>
              <a:gd name="connsiteX6067" fmla="*/ 2052209 w 6789110"/>
              <a:gd name="connsiteY6067" fmla="*/ 1410647 h 6386516"/>
              <a:gd name="connsiteX6068" fmla="*/ 2050284 w 6789110"/>
              <a:gd name="connsiteY6068" fmla="*/ 1416422 h 6386516"/>
              <a:gd name="connsiteX6069" fmla="*/ 2325527 w 6789110"/>
              <a:gd name="connsiteY6069" fmla="*/ 1408724 h 6386516"/>
              <a:gd name="connsiteX6070" fmla="*/ 2321678 w 6789110"/>
              <a:gd name="connsiteY6070" fmla="*/ 1410648 h 6386516"/>
              <a:gd name="connsiteX6071" fmla="*/ 2323603 w 6789110"/>
              <a:gd name="connsiteY6071" fmla="*/ 1412573 h 6386516"/>
              <a:gd name="connsiteX6072" fmla="*/ 2325527 w 6789110"/>
              <a:gd name="connsiteY6072" fmla="*/ 1414498 h 6386516"/>
              <a:gd name="connsiteX6073" fmla="*/ 2339002 w 6789110"/>
              <a:gd name="connsiteY6073" fmla="*/ 1406799 h 6386516"/>
              <a:gd name="connsiteX6074" fmla="*/ 2339002 w 6789110"/>
              <a:gd name="connsiteY6074" fmla="*/ 1408724 h 6386516"/>
              <a:gd name="connsiteX6075" fmla="*/ 2339002 w 6789110"/>
              <a:gd name="connsiteY6075" fmla="*/ 1410648 h 6386516"/>
              <a:gd name="connsiteX6076" fmla="*/ 2342851 w 6789110"/>
              <a:gd name="connsiteY6076" fmla="*/ 1410648 h 6386516"/>
              <a:gd name="connsiteX6077" fmla="*/ 2342851 w 6789110"/>
              <a:gd name="connsiteY6077" fmla="*/ 1408724 h 6386516"/>
              <a:gd name="connsiteX6078" fmla="*/ 2340926 w 6789110"/>
              <a:gd name="connsiteY6078" fmla="*/ 1406799 h 6386516"/>
              <a:gd name="connsiteX6079" fmla="*/ 2467964 w 6789110"/>
              <a:gd name="connsiteY6079" fmla="*/ 1404878 h 6386516"/>
              <a:gd name="connsiteX6080" fmla="*/ 2471813 w 6789110"/>
              <a:gd name="connsiteY6080" fmla="*/ 1404878 h 6386516"/>
              <a:gd name="connsiteX6081" fmla="*/ 2466039 w 6789110"/>
              <a:gd name="connsiteY6081" fmla="*/ 1410652 h 6386516"/>
              <a:gd name="connsiteX6082" fmla="*/ 2466039 w 6789110"/>
              <a:gd name="connsiteY6082" fmla="*/ 1406803 h 6386516"/>
              <a:gd name="connsiteX6083" fmla="*/ 2358249 w 6789110"/>
              <a:gd name="connsiteY6083" fmla="*/ 1404874 h 6386516"/>
              <a:gd name="connsiteX6084" fmla="*/ 2356324 w 6789110"/>
              <a:gd name="connsiteY6084" fmla="*/ 1406799 h 6386516"/>
              <a:gd name="connsiteX6085" fmla="*/ 2358249 w 6789110"/>
              <a:gd name="connsiteY6085" fmla="*/ 1408724 h 6386516"/>
              <a:gd name="connsiteX6086" fmla="*/ 2331303 w 6789110"/>
              <a:gd name="connsiteY6086" fmla="*/ 1404874 h 6386516"/>
              <a:gd name="connsiteX6087" fmla="*/ 2331303 w 6789110"/>
              <a:gd name="connsiteY6087" fmla="*/ 1406799 h 6386516"/>
              <a:gd name="connsiteX6088" fmla="*/ 2333227 w 6789110"/>
              <a:gd name="connsiteY6088" fmla="*/ 1404874 h 6386516"/>
              <a:gd name="connsiteX6089" fmla="*/ 2494428 w 6789110"/>
              <a:gd name="connsiteY6089" fmla="*/ 1404633 h 6386516"/>
              <a:gd name="connsiteX6090" fmla="*/ 2492984 w 6789110"/>
              <a:gd name="connsiteY6090" fmla="*/ 1404874 h 6386516"/>
              <a:gd name="connsiteX6091" fmla="*/ 2492984 w 6789110"/>
              <a:gd name="connsiteY6091" fmla="*/ 1408724 h 6386516"/>
              <a:gd name="connsiteX6092" fmla="*/ 2494428 w 6789110"/>
              <a:gd name="connsiteY6092" fmla="*/ 1404633 h 6386516"/>
              <a:gd name="connsiteX6093" fmla="*/ 3120465 w 6789110"/>
              <a:gd name="connsiteY6093" fmla="*/ 1403008 h 6386516"/>
              <a:gd name="connsiteX6094" fmla="*/ 3103142 w 6789110"/>
              <a:gd name="connsiteY6094" fmla="*/ 1429954 h 6386516"/>
              <a:gd name="connsiteX6095" fmla="*/ 3085819 w 6789110"/>
              <a:gd name="connsiteY6095" fmla="*/ 1453052 h 6386516"/>
              <a:gd name="connsiteX6096" fmla="*/ 3087745 w 6789110"/>
              <a:gd name="connsiteY6096" fmla="*/ 1460750 h 6386516"/>
              <a:gd name="connsiteX6097" fmla="*/ 3095443 w 6789110"/>
              <a:gd name="connsiteY6097" fmla="*/ 1491546 h 6386516"/>
              <a:gd name="connsiteX6098" fmla="*/ 3141638 w 6789110"/>
              <a:gd name="connsiteY6098" fmla="*/ 1412631 h 6386516"/>
              <a:gd name="connsiteX6099" fmla="*/ 3120465 w 6789110"/>
              <a:gd name="connsiteY6099" fmla="*/ 1403008 h 6386516"/>
              <a:gd name="connsiteX6100" fmla="*/ 2450640 w 6789110"/>
              <a:gd name="connsiteY6100" fmla="*/ 1399100 h 6386516"/>
              <a:gd name="connsiteX6101" fmla="*/ 2448716 w 6789110"/>
              <a:gd name="connsiteY6101" fmla="*/ 1402950 h 6386516"/>
              <a:gd name="connsiteX6102" fmla="*/ 2446791 w 6789110"/>
              <a:gd name="connsiteY6102" fmla="*/ 1404875 h 6386516"/>
              <a:gd name="connsiteX6103" fmla="*/ 2450640 w 6789110"/>
              <a:gd name="connsiteY6103" fmla="*/ 1399100 h 6386516"/>
              <a:gd name="connsiteX6104" fmla="*/ 1855880 w 6789110"/>
              <a:gd name="connsiteY6104" fmla="*/ 1397183 h 6386516"/>
              <a:gd name="connsiteX6105" fmla="*/ 1863579 w 6789110"/>
              <a:gd name="connsiteY6105" fmla="*/ 1401033 h 6386516"/>
              <a:gd name="connsiteX6106" fmla="*/ 1857805 w 6789110"/>
              <a:gd name="connsiteY6106" fmla="*/ 1406807 h 6386516"/>
              <a:gd name="connsiteX6107" fmla="*/ 1853955 w 6789110"/>
              <a:gd name="connsiteY6107" fmla="*/ 1402957 h 6386516"/>
              <a:gd name="connsiteX6108" fmla="*/ 2358249 w 6789110"/>
              <a:gd name="connsiteY6108" fmla="*/ 1397175 h 6386516"/>
              <a:gd name="connsiteX6109" fmla="*/ 2356324 w 6789110"/>
              <a:gd name="connsiteY6109" fmla="*/ 1399100 h 6386516"/>
              <a:gd name="connsiteX6110" fmla="*/ 2358249 w 6789110"/>
              <a:gd name="connsiteY6110" fmla="*/ 1401025 h 6386516"/>
              <a:gd name="connsiteX6111" fmla="*/ 2486247 w 6789110"/>
              <a:gd name="connsiteY6111" fmla="*/ 1396212 h 6386516"/>
              <a:gd name="connsiteX6112" fmla="*/ 2487210 w 6789110"/>
              <a:gd name="connsiteY6112" fmla="*/ 1397175 h 6386516"/>
              <a:gd name="connsiteX6113" fmla="*/ 2485285 w 6789110"/>
              <a:gd name="connsiteY6113" fmla="*/ 1397175 h 6386516"/>
              <a:gd name="connsiteX6114" fmla="*/ 2481437 w 6789110"/>
              <a:gd name="connsiteY6114" fmla="*/ 1393328 h 6386516"/>
              <a:gd name="connsiteX6115" fmla="*/ 2479512 w 6789110"/>
              <a:gd name="connsiteY6115" fmla="*/ 1399102 h 6386516"/>
              <a:gd name="connsiteX6116" fmla="*/ 2477587 w 6789110"/>
              <a:gd name="connsiteY6116" fmla="*/ 1397177 h 6386516"/>
              <a:gd name="connsiteX6117" fmla="*/ 2481437 w 6789110"/>
              <a:gd name="connsiteY6117" fmla="*/ 1393328 h 6386516"/>
              <a:gd name="connsiteX6118" fmla="*/ 2485285 w 6789110"/>
              <a:gd name="connsiteY6118" fmla="*/ 1393325 h 6386516"/>
              <a:gd name="connsiteX6119" fmla="*/ 2487210 w 6789110"/>
              <a:gd name="connsiteY6119" fmla="*/ 1395250 h 6386516"/>
              <a:gd name="connsiteX6120" fmla="*/ 2486247 w 6789110"/>
              <a:gd name="connsiteY6120" fmla="*/ 1396212 h 6386516"/>
              <a:gd name="connsiteX6121" fmla="*/ 2485285 w 6789110"/>
              <a:gd name="connsiteY6121" fmla="*/ 1395250 h 6386516"/>
              <a:gd name="connsiteX6122" fmla="*/ 2466037 w 6789110"/>
              <a:gd name="connsiteY6122" fmla="*/ 1393325 h 6386516"/>
              <a:gd name="connsiteX6123" fmla="*/ 2466037 w 6789110"/>
              <a:gd name="connsiteY6123" fmla="*/ 1395250 h 6386516"/>
              <a:gd name="connsiteX6124" fmla="*/ 2467962 w 6789110"/>
              <a:gd name="connsiteY6124" fmla="*/ 1395250 h 6386516"/>
              <a:gd name="connsiteX6125" fmla="*/ 2467962 w 6789110"/>
              <a:gd name="connsiteY6125" fmla="*/ 1393325 h 6386516"/>
              <a:gd name="connsiteX6126" fmla="*/ 2054133 w 6789110"/>
              <a:gd name="connsiteY6126" fmla="*/ 1391399 h 6386516"/>
              <a:gd name="connsiteX6127" fmla="*/ 2063757 w 6789110"/>
              <a:gd name="connsiteY6127" fmla="*/ 1393324 h 6386516"/>
              <a:gd name="connsiteX6128" fmla="*/ 2057983 w 6789110"/>
              <a:gd name="connsiteY6128" fmla="*/ 1397173 h 6386516"/>
              <a:gd name="connsiteX6129" fmla="*/ 2512232 w 6789110"/>
              <a:gd name="connsiteY6129" fmla="*/ 1389476 h 6386516"/>
              <a:gd name="connsiteX6130" fmla="*/ 2508382 w 6789110"/>
              <a:gd name="connsiteY6130" fmla="*/ 1393325 h 6386516"/>
              <a:gd name="connsiteX6131" fmla="*/ 2514157 w 6789110"/>
              <a:gd name="connsiteY6131" fmla="*/ 1397175 h 6386516"/>
              <a:gd name="connsiteX6132" fmla="*/ 2514157 w 6789110"/>
              <a:gd name="connsiteY6132" fmla="*/ 1395250 h 6386516"/>
              <a:gd name="connsiteX6133" fmla="*/ 2514157 w 6789110"/>
              <a:gd name="connsiteY6133" fmla="*/ 1393325 h 6386516"/>
              <a:gd name="connsiteX6134" fmla="*/ 2518006 w 6789110"/>
              <a:gd name="connsiteY6134" fmla="*/ 1393325 h 6386516"/>
              <a:gd name="connsiteX6135" fmla="*/ 2518006 w 6789110"/>
              <a:gd name="connsiteY6135" fmla="*/ 1389476 h 6386516"/>
              <a:gd name="connsiteX6136" fmla="*/ 2365948 w 6789110"/>
              <a:gd name="connsiteY6136" fmla="*/ 1387551 h 6386516"/>
              <a:gd name="connsiteX6137" fmla="*/ 2364023 w 6789110"/>
              <a:gd name="connsiteY6137" fmla="*/ 1389476 h 6386516"/>
              <a:gd name="connsiteX6138" fmla="*/ 2362098 w 6789110"/>
              <a:gd name="connsiteY6138" fmla="*/ 1391401 h 6386516"/>
              <a:gd name="connsiteX6139" fmla="*/ 2364023 w 6789110"/>
              <a:gd name="connsiteY6139" fmla="*/ 1391401 h 6386516"/>
              <a:gd name="connsiteX6140" fmla="*/ 2364023 w 6789110"/>
              <a:gd name="connsiteY6140" fmla="*/ 1389476 h 6386516"/>
              <a:gd name="connsiteX6141" fmla="*/ 2365948 w 6789110"/>
              <a:gd name="connsiteY6141" fmla="*/ 1389476 h 6386516"/>
              <a:gd name="connsiteX6142" fmla="*/ 2487210 w 6789110"/>
              <a:gd name="connsiteY6142" fmla="*/ 1385626 h 6386516"/>
              <a:gd name="connsiteX6143" fmla="*/ 2487210 w 6789110"/>
              <a:gd name="connsiteY6143" fmla="*/ 1387551 h 6386516"/>
              <a:gd name="connsiteX6144" fmla="*/ 2483360 w 6789110"/>
              <a:gd name="connsiteY6144" fmla="*/ 1387551 h 6386516"/>
              <a:gd name="connsiteX6145" fmla="*/ 2479511 w 6789110"/>
              <a:gd name="connsiteY6145" fmla="*/ 1391401 h 6386516"/>
              <a:gd name="connsiteX6146" fmla="*/ 2477586 w 6789110"/>
              <a:gd name="connsiteY6146" fmla="*/ 1391401 h 6386516"/>
              <a:gd name="connsiteX6147" fmla="*/ 2471811 w 6789110"/>
              <a:gd name="connsiteY6147" fmla="*/ 1395250 h 6386516"/>
              <a:gd name="connsiteX6148" fmla="*/ 2464112 w 6789110"/>
              <a:gd name="connsiteY6148" fmla="*/ 1406799 h 6386516"/>
              <a:gd name="connsiteX6149" fmla="*/ 2460263 w 6789110"/>
              <a:gd name="connsiteY6149" fmla="*/ 1410648 h 6386516"/>
              <a:gd name="connsiteX6150" fmla="*/ 2456414 w 6789110"/>
              <a:gd name="connsiteY6150" fmla="*/ 1412573 h 6386516"/>
              <a:gd name="connsiteX6151" fmla="*/ 2458338 w 6789110"/>
              <a:gd name="connsiteY6151" fmla="*/ 1412573 h 6386516"/>
              <a:gd name="connsiteX6152" fmla="*/ 2460263 w 6789110"/>
              <a:gd name="connsiteY6152" fmla="*/ 1414498 h 6386516"/>
              <a:gd name="connsiteX6153" fmla="*/ 2460263 w 6789110"/>
              <a:gd name="connsiteY6153" fmla="*/ 1418348 h 6386516"/>
              <a:gd name="connsiteX6154" fmla="*/ 2456894 w 6789110"/>
              <a:gd name="connsiteY6154" fmla="*/ 1419550 h 6386516"/>
              <a:gd name="connsiteX6155" fmla="*/ 2456763 w 6789110"/>
              <a:gd name="connsiteY6155" fmla="*/ 1420272 h 6386516"/>
              <a:gd name="connsiteX6156" fmla="*/ 2456414 w 6789110"/>
              <a:gd name="connsiteY6156" fmla="*/ 1422197 h 6386516"/>
              <a:gd name="connsiteX6157" fmla="*/ 2466037 w 6789110"/>
              <a:gd name="connsiteY6157" fmla="*/ 1422197 h 6386516"/>
              <a:gd name="connsiteX6158" fmla="*/ 2471811 w 6789110"/>
              <a:gd name="connsiteY6158" fmla="*/ 1420272 h 6386516"/>
              <a:gd name="connsiteX6159" fmla="*/ 2469887 w 6789110"/>
              <a:gd name="connsiteY6159" fmla="*/ 1418348 h 6386516"/>
              <a:gd name="connsiteX6160" fmla="*/ 2471811 w 6789110"/>
              <a:gd name="connsiteY6160" fmla="*/ 1418348 h 6386516"/>
              <a:gd name="connsiteX6161" fmla="*/ 2469889 w 6789110"/>
              <a:gd name="connsiteY6161" fmla="*/ 1416424 h 6386516"/>
              <a:gd name="connsiteX6162" fmla="*/ 2471813 w 6789110"/>
              <a:gd name="connsiteY6162" fmla="*/ 1414499 h 6386516"/>
              <a:gd name="connsiteX6163" fmla="*/ 2475663 w 6789110"/>
              <a:gd name="connsiteY6163" fmla="*/ 1416424 h 6386516"/>
              <a:gd name="connsiteX6164" fmla="*/ 2473739 w 6789110"/>
              <a:gd name="connsiteY6164" fmla="*/ 1418348 h 6386516"/>
              <a:gd name="connsiteX6165" fmla="*/ 2477586 w 6789110"/>
              <a:gd name="connsiteY6165" fmla="*/ 1418348 h 6386516"/>
              <a:gd name="connsiteX6166" fmla="*/ 2481435 w 6789110"/>
              <a:gd name="connsiteY6166" fmla="*/ 1416423 h 6386516"/>
              <a:gd name="connsiteX6167" fmla="*/ 2477586 w 6789110"/>
              <a:gd name="connsiteY6167" fmla="*/ 1412573 h 6386516"/>
              <a:gd name="connsiteX6168" fmla="*/ 2479511 w 6789110"/>
              <a:gd name="connsiteY6168" fmla="*/ 1412573 h 6386516"/>
              <a:gd name="connsiteX6169" fmla="*/ 2481435 w 6789110"/>
              <a:gd name="connsiteY6169" fmla="*/ 1414498 h 6386516"/>
              <a:gd name="connsiteX6170" fmla="*/ 2483360 w 6789110"/>
              <a:gd name="connsiteY6170" fmla="*/ 1414498 h 6386516"/>
              <a:gd name="connsiteX6171" fmla="*/ 2485285 w 6789110"/>
              <a:gd name="connsiteY6171" fmla="*/ 1412573 h 6386516"/>
              <a:gd name="connsiteX6172" fmla="*/ 2485285 w 6789110"/>
              <a:gd name="connsiteY6172" fmla="*/ 1410652 h 6386516"/>
              <a:gd name="connsiteX6173" fmla="*/ 2479512 w 6789110"/>
              <a:gd name="connsiteY6173" fmla="*/ 1408727 h 6386516"/>
              <a:gd name="connsiteX6174" fmla="*/ 2479512 w 6789110"/>
              <a:gd name="connsiteY6174" fmla="*/ 1406802 h 6386516"/>
              <a:gd name="connsiteX6175" fmla="*/ 2483361 w 6789110"/>
              <a:gd name="connsiteY6175" fmla="*/ 1406802 h 6386516"/>
              <a:gd name="connsiteX6176" fmla="*/ 2485045 w 6789110"/>
              <a:gd name="connsiteY6176" fmla="*/ 1408005 h 6386516"/>
              <a:gd name="connsiteX6177" fmla="*/ 2485285 w 6789110"/>
              <a:gd name="connsiteY6177" fmla="*/ 1410648 h 6386516"/>
              <a:gd name="connsiteX6178" fmla="*/ 2489134 w 6789110"/>
              <a:gd name="connsiteY6178" fmla="*/ 1408724 h 6386516"/>
              <a:gd name="connsiteX6179" fmla="*/ 2489134 w 6789110"/>
              <a:gd name="connsiteY6179" fmla="*/ 1406799 h 6386516"/>
              <a:gd name="connsiteX6180" fmla="*/ 2487210 w 6789110"/>
              <a:gd name="connsiteY6180" fmla="*/ 1404874 h 6386516"/>
              <a:gd name="connsiteX6181" fmla="*/ 2487210 w 6789110"/>
              <a:gd name="connsiteY6181" fmla="*/ 1402949 h 6386516"/>
              <a:gd name="connsiteX6182" fmla="*/ 2487210 w 6789110"/>
              <a:gd name="connsiteY6182" fmla="*/ 1401025 h 6386516"/>
              <a:gd name="connsiteX6183" fmla="*/ 2485285 w 6789110"/>
              <a:gd name="connsiteY6183" fmla="*/ 1399100 h 6386516"/>
              <a:gd name="connsiteX6184" fmla="*/ 2487210 w 6789110"/>
              <a:gd name="connsiteY6184" fmla="*/ 1397175 h 6386516"/>
              <a:gd name="connsiteX6185" fmla="*/ 2489134 w 6789110"/>
              <a:gd name="connsiteY6185" fmla="*/ 1397175 h 6386516"/>
              <a:gd name="connsiteX6186" fmla="*/ 2492984 w 6789110"/>
              <a:gd name="connsiteY6186" fmla="*/ 1397175 h 6386516"/>
              <a:gd name="connsiteX6187" fmla="*/ 2491059 w 6789110"/>
              <a:gd name="connsiteY6187" fmla="*/ 1395250 h 6386516"/>
              <a:gd name="connsiteX6188" fmla="*/ 2492984 w 6789110"/>
              <a:gd name="connsiteY6188" fmla="*/ 1391401 h 6386516"/>
              <a:gd name="connsiteX6189" fmla="*/ 2494910 w 6789110"/>
              <a:gd name="connsiteY6189" fmla="*/ 1389476 h 6386516"/>
              <a:gd name="connsiteX6190" fmla="*/ 2491059 w 6789110"/>
              <a:gd name="connsiteY6190" fmla="*/ 1387551 h 6386516"/>
              <a:gd name="connsiteX6191" fmla="*/ 2485285 w 6789110"/>
              <a:gd name="connsiteY6191" fmla="*/ 1393325 h 6386516"/>
              <a:gd name="connsiteX6192" fmla="*/ 2485285 w 6789110"/>
              <a:gd name="connsiteY6192" fmla="*/ 1391401 h 6386516"/>
              <a:gd name="connsiteX6193" fmla="*/ 2487210 w 6789110"/>
              <a:gd name="connsiteY6193" fmla="*/ 1389476 h 6386516"/>
              <a:gd name="connsiteX6194" fmla="*/ 2489134 w 6789110"/>
              <a:gd name="connsiteY6194" fmla="*/ 1385626 h 6386516"/>
              <a:gd name="connsiteX6195" fmla="*/ 4962488 w 6789110"/>
              <a:gd name="connsiteY6195" fmla="*/ 1381836 h 6386516"/>
              <a:gd name="connsiteX6196" fmla="*/ 4918218 w 6789110"/>
              <a:gd name="connsiteY6196" fmla="*/ 1453052 h 6386516"/>
              <a:gd name="connsiteX6197" fmla="*/ 4952864 w 6789110"/>
              <a:gd name="connsiteY6197" fmla="*/ 1458825 h 6386516"/>
              <a:gd name="connsiteX6198" fmla="*/ 4981736 w 6789110"/>
              <a:gd name="connsiteY6198" fmla="*/ 1406858 h 6386516"/>
              <a:gd name="connsiteX6199" fmla="*/ 3074270 w 6789110"/>
              <a:gd name="connsiteY6199" fmla="*/ 1379912 h 6386516"/>
              <a:gd name="connsiteX6200" fmla="*/ 3072346 w 6789110"/>
              <a:gd name="connsiteY6200" fmla="*/ 1381836 h 6386516"/>
              <a:gd name="connsiteX6201" fmla="*/ 3070421 w 6789110"/>
              <a:gd name="connsiteY6201" fmla="*/ 1387610 h 6386516"/>
              <a:gd name="connsiteX6202" fmla="*/ 3074270 w 6789110"/>
              <a:gd name="connsiteY6202" fmla="*/ 1379912 h 6386516"/>
              <a:gd name="connsiteX6203" fmla="*/ 2494910 w 6789110"/>
              <a:gd name="connsiteY6203" fmla="*/ 1379852 h 6386516"/>
              <a:gd name="connsiteX6204" fmla="*/ 2496833 w 6789110"/>
              <a:gd name="connsiteY6204" fmla="*/ 1381777 h 6386516"/>
              <a:gd name="connsiteX6205" fmla="*/ 2492984 w 6789110"/>
              <a:gd name="connsiteY6205" fmla="*/ 1381777 h 6386516"/>
              <a:gd name="connsiteX6206" fmla="*/ 2496833 w 6789110"/>
              <a:gd name="connsiteY6206" fmla="*/ 1383701 h 6386516"/>
              <a:gd name="connsiteX6207" fmla="*/ 2500684 w 6789110"/>
              <a:gd name="connsiteY6207" fmla="*/ 1383701 h 6386516"/>
              <a:gd name="connsiteX6208" fmla="*/ 2500684 w 6789110"/>
              <a:gd name="connsiteY6208" fmla="*/ 1379852 h 6386516"/>
              <a:gd name="connsiteX6209" fmla="*/ 2175395 w 6789110"/>
              <a:gd name="connsiteY6209" fmla="*/ 1379852 h 6386516"/>
              <a:gd name="connsiteX6210" fmla="*/ 2179244 w 6789110"/>
              <a:gd name="connsiteY6210" fmla="*/ 1381777 h 6386516"/>
              <a:gd name="connsiteX6211" fmla="*/ 2181169 w 6789110"/>
              <a:gd name="connsiteY6211" fmla="*/ 1387552 h 6386516"/>
              <a:gd name="connsiteX6212" fmla="*/ 2171545 w 6789110"/>
              <a:gd name="connsiteY6212" fmla="*/ 1387552 h 6386516"/>
              <a:gd name="connsiteX6213" fmla="*/ 2510307 w 6789110"/>
              <a:gd name="connsiteY6213" fmla="*/ 1376002 h 6386516"/>
              <a:gd name="connsiteX6214" fmla="*/ 2510307 w 6789110"/>
              <a:gd name="connsiteY6214" fmla="*/ 1379852 h 6386516"/>
              <a:gd name="connsiteX6215" fmla="*/ 2512232 w 6789110"/>
              <a:gd name="connsiteY6215" fmla="*/ 1381777 h 6386516"/>
              <a:gd name="connsiteX6216" fmla="*/ 2512232 w 6789110"/>
              <a:gd name="connsiteY6216" fmla="*/ 1383701 h 6386516"/>
              <a:gd name="connsiteX6217" fmla="*/ 2506458 w 6789110"/>
              <a:gd name="connsiteY6217" fmla="*/ 1387551 h 6386516"/>
              <a:gd name="connsiteX6218" fmla="*/ 2510307 w 6789110"/>
              <a:gd name="connsiteY6218" fmla="*/ 1389476 h 6386516"/>
              <a:gd name="connsiteX6219" fmla="*/ 2512232 w 6789110"/>
              <a:gd name="connsiteY6219" fmla="*/ 1385626 h 6386516"/>
              <a:gd name="connsiteX6220" fmla="*/ 2523781 w 6789110"/>
              <a:gd name="connsiteY6220" fmla="*/ 1385626 h 6386516"/>
              <a:gd name="connsiteX6221" fmla="*/ 2521856 w 6789110"/>
              <a:gd name="connsiteY6221" fmla="*/ 1379852 h 6386516"/>
              <a:gd name="connsiteX6222" fmla="*/ 2519931 w 6789110"/>
              <a:gd name="connsiteY6222" fmla="*/ 1383701 h 6386516"/>
              <a:gd name="connsiteX6223" fmla="*/ 2516081 w 6789110"/>
              <a:gd name="connsiteY6223" fmla="*/ 1383701 h 6386516"/>
              <a:gd name="connsiteX6224" fmla="*/ 2516081 w 6789110"/>
              <a:gd name="connsiteY6224" fmla="*/ 1379852 h 6386516"/>
              <a:gd name="connsiteX6225" fmla="*/ 2519931 w 6789110"/>
              <a:gd name="connsiteY6225" fmla="*/ 1376002 h 6386516"/>
              <a:gd name="connsiteX6226" fmla="*/ 2518006 w 6789110"/>
              <a:gd name="connsiteY6226" fmla="*/ 1376002 h 6386516"/>
              <a:gd name="connsiteX6227" fmla="*/ 2516081 w 6789110"/>
              <a:gd name="connsiteY6227" fmla="*/ 1379852 h 6386516"/>
              <a:gd name="connsiteX6228" fmla="*/ 2512232 w 6789110"/>
              <a:gd name="connsiteY6228" fmla="*/ 1377927 h 6386516"/>
              <a:gd name="connsiteX6229" fmla="*/ 2514157 w 6789110"/>
              <a:gd name="connsiteY6229" fmla="*/ 1376002 h 6386516"/>
              <a:gd name="connsiteX6230" fmla="*/ 2504533 w 6789110"/>
              <a:gd name="connsiteY6230" fmla="*/ 1376002 h 6386516"/>
              <a:gd name="connsiteX6231" fmla="*/ 2504533 w 6789110"/>
              <a:gd name="connsiteY6231" fmla="*/ 1379852 h 6386516"/>
              <a:gd name="connsiteX6232" fmla="*/ 2506458 w 6789110"/>
              <a:gd name="connsiteY6232" fmla="*/ 1381777 h 6386516"/>
              <a:gd name="connsiteX6233" fmla="*/ 2506458 w 6789110"/>
              <a:gd name="connsiteY6233" fmla="*/ 1377927 h 6386516"/>
              <a:gd name="connsiteX6234" fmla="*/ 2491059 w 6789110"/>
              <a:gd name="connsiteY6234" fmla="*/ 1374077 h 6386516"/>
              <a:gd name="connsiteX6235" fmla="*/ 2487210 w 6789110"/>
              <a:gd name="connsiteY6235" fmla="*/ 1377927 h 6386516"/>
              <a:gd name="connsiteX6236" fmla="*/ 2492984 w 6789110"/>
              <a:gd name="connsiteY6236" fmla="*/ 1377927 h 6386516"/>
              <a:gd name="connsiteX6237" fmla="*/ 2527630 w 6789110"/>
              <a:gd name="connsiteY6237" fmla="*/ 1370228 h 6386516"/>
              <a:gd name="connsiteX6238" fmla="*/ 2519931 w 6789110"/>
              <a:gd name="connsiteY6238" fmla="*/ 1374077 h 6386516"/>
              <a:gd name="connsiteX6239" fmla="*/ 2521856 w 6789110"/>
              <a:gd name="connsiteY6239" fmla="*/ 1376002 h 6386516"/>
              <a:gd name="connsiteX6240" fmla="*/ 2523781 w 6789110"/>
              <a:gd name="connsiteY6240" fmla="*/ 1374077 h 6386516"/>
              <a:gd name="connsiteX6241" fmla="*/ 2523781 w 6789110"/>
              <a:gd name="connsiteY6241" fmla="*/ 1372153 h 6386516"/>
              <a:gd name="connsiteX6242" fmla="*/ 2485285 w 6789110"/>
              <a:gd name="connsiteY6242" fmla="*/ 1368303 h 6386516"/>
              <a:gd name="connsiteX6243" fmla="*/ 2485285 w 6789110"/>
              <a:gd name="connsiteY6243" fmla="*/ 1372153 h 6386516"/>
              <a:gd name="connsiteX6244" fmla="*/ 2487210 w 6789110"/>
              <a:gd name="connsiteY6244" fmla="*/ 1370228 h 6386516"/>
              <a:gd name="connsiteX6245" fmla="*/ 2396745 w 6789110"/>
              <a:gd name="connsiteY6245" fmla="*/ 1368303 h 6386516"/>
              <a:gd name="connsiteX6246" fmla="*/ 2392895 w 6789110"/>
              <a:gd name="connsiteY6246" fmla="*/ 1370228 h 6386516"/>
              <a:gd name="connsiteX6247" fmla="*/ 2394820 w 6789110"/>
              <a:gd name="connsiteY6247" fmla="*/ 1372153 h 6386516"/>
              <a:gd name="connsiteX6248" fmla="*/ 2394820 w 6789110"/>
              <a:gd name="connsiteY6248" fmla="*/ 1376002 h 6386516"/>
              <a:gd name="connsiteX6249" fmla="*/ 2398669 w 6789110"/>
              <a:gd name="connsiteY6249" fmla="*/ 1377927 h 6386516"/>
              <a:gd name="connsiteX6250" fmla="*/ 2400594 w 6789110"/>
              <a:gd name="connsiteY6250" fmla="*/ 1374077 h 6386516"/>
              <a:gd name="connsiteX6251" fmla="*/ 2396745 w 6789110"/>
              <a:gd name="connsiteY6251" fmla="*/ 1374077 h 6386516"/>
              <a:gd name="connsiteX6252" fmla="*/ 2425617 w 6789110"/>
              <a:gd name="connsiteY6252" fmla="*/ 1366378 h 6386516"/>
              <a:gd name="connsiteX6253" fmla="*/ 2425617 w 6789110"/>
              <a:gd name="connsiteY6253" fmla="*/ 1368303 h 6386516"/>
              <a:gd name="connsiteX6254" fmla="*/ 2427541 w 6789110"/>
              <a:gd name="connsiteY6254" fmla="*/ 1368303 h 6386516"/>
              <a:gd name="connsiteX6255" fmla="*/ 2544954 w 6789110"/>
              <a:gd name="connsiteY6255" fmla="*/ 1364454 h 6386516"/>
              <a:gd name="connsiteX6256" fmla="*/ 2539179 w 6789110"/>
              <a:gd name="connsiteY6256" fmla="*/ 1368303 h 6386516"/>
              <a:gd name="connsiteX6257" fmla="*/ 2535329 w 6789110"/>
              <a:gd name="connsiteY6257" fmla="*/ 1366378 h 6386516"/>
              <a:gd name="connsiteX6258" fmla="*/ 2533405 w 6789110"/>
              <a:gd name="connsiteY6258" fmla="*/ 1368303 h 6386516"/>
              <a:gd name="connsiteX6259" fmla="*/ 2535329 w 6789110"/>
              <a:gd name="connsiteY6259" fmla="*/ 1370228 h 6386516"/>
              <a:gd name="connsiteX6260" fmla="*/ 2531481 w 6789110"/>
              <a:gd name="connsiteY6260" fmla="*/ 1374077 h 6386516"/>
              <a:gd name="connsiteX6261" fmla="*/ 2531481 w 6789110"/>
              <a:gd name="connsiteY6261" fmla="*/ 1376002 h 6386516"/>
              <a:gd name="connsiteX6262" fmla="*/ 2531481 w 6789110"/>
              <a:gd name="connsiteY6262" fmla="*/ 1377927 h 6386516"/>
              <a:gd name="connsiteX6263" fmla="*/ 2527630 w 6789110"/>
              <a:gd name="connsiteY6263" fmla="*/ 1377927 h 6386516"/>
              <a:gd name="connsiteX6264" fmla="*/ 2529555 w 6789110"/>
              <a:gd name="connsiteY6264" fmla="*/ 1379852 h 6386516"/>
              <a:gd name="connsiteX6265" fmla="*/ 2525705 w 6789110"/>
              <a:gd name="connsiteY6265" fmla="*/ 1379852 h 6386516"/>
              <a:gd name="connsiteX6266" fmla="*/ 2523781 w 6789110"/>
              <a:gd name="connsiteY6266" fmla="*/ 1383701 h 6386516"/>
              <a:gd name="connsiteX6267" fmla="*/ 2525705 w 6789110"/>
              <a:gd name="connsiteY6267" fmla="*/ 1385626 h 6386516"/>
              <a:gd name="connsiteX6268" fmla="*/ 2533405 w 6789110"/>
              <a:gd name="connsiteY6268" fmla="*/ 1377927 h 6386516"/>
              <a:gd name="connsiteX6269" fmla="*/ 2537255 w 6789110"/>
              <a:gd name="connsiteY6269" fmla="*/ 1376002 h 6386516"/>
              <a:gd name="connsiteX6270" fmla="*/ 2535329 w 6789110"/>
              <a:gd name="connsiteY6270" fmla="*/ 1376002 h 6386516"/>
              <a:gd name="connsiteX6271" fmla="*/ 2535329 w 6789110"/>
              <a:gd name="connsiteY6271" fmla="*/ 1370228 h 6386516"/>
              <a:gd name="connsiteX6272" fmla="*/ 2539179 w 6789110"/>
              <a:gd name="connsiteY6272" fmla="*/ 1368303 h 6386516"/>
              <a:gd name="connsiteX6273" fmla="*/ 2539179 w 6789110"/>
              <a:gd name="connsiteY6273" fmla="*/ 1372153 h 6386516"/>
              <a:gd name="connsiteX6274" fmla="*/ 2541104 w 6789110"/>
              <a:gd name="connsiteY6274" fmla="*/ 1370228 h 6386516"/>
              <a:gd name="connsiteX6275" fmla="*/ 2544954 w 6789110"/>
              <a:gd name="connsiteY6275" fmla="*/ 1368303 h 6386516"/>
              <a:gd name="connsiteX6276" fmla="*/ 2546878 w 6789110"/>
              <a:gd name="connsiteY6276" fmla="*/ 1366378 h 6386516"/>
              <a:gd name="connsiteX6277" fmla="*/ 2381347 w 6789110"/>
              <a:gd name="connsiteY6277" fmla="*/ 1364454 h 6386516"/>
              <a:gd name="connsiteX6278" fmla="*/ 2383271 w 6789110"/>
              <a:gd name="connsiteY6278" fmla="*/ 1366378 h 6386516"/>
              <a:gd name="connsiteX6279" fmla="*/ 2383271 w 6789110"/>
              <a:gd name="connsiteY6279" fmla="*/ 1368303 h 6386516"/>
              <a:gd name="connsiteX6280" fmla="*/ 2377497 w 6789110"/>
              <a:gd name="connsiteY6280" fmla="*/ 1374077 h 6386516"/>
              <a:gd name="connsiteX6281" fmla="*/ 2381347 w 6789110"/>
              <a:gd name="connsiteY6281" fmla="*/ 1376002 h 6386516"/>
              <a:gd name="connsiteX6282" fmla="*/ 2377497 w 6789110"/>
              <a:gd name="connsiteY6282" fmla="*/ 1377927 h 6386516"/>
              <a:gd name="connsiteX6283" fmla="*/ 2377497 w 6789110"/>
              <a:gd name="connsiteY6283" fmla="*/ 1379852 h 6386516"/>
              <a:gd name="connsiteX6284" fmla="*/ 2375573 w 6789110"/>
              <a:gd name="connsiteY6284" fmla="*/ 1381777 h 6386516"/>
              <a:gd name="connsiteX6285" fmla="*/ 2379422 w 6789110"/>
              <a:gd name="connsiteY6285" fmla="*/ 1385626 h 6386516"/>
              <a:gd name="connsiteX6286" fmla="*/ 2379422 w 6789110"/>
              <a:gd name="connsiteY6286" fmla="*/ 1383701 h 6386516"/>
              <a:gd name="connsiteX6287" fmla="*/ 2379422 w 6789110"/>
              <a:gd name="connsiteY6287" fmla="*/ 1381777 h 6386516"/>
              <a:gd name="connsiteX6288" fmla="*/ 2381347 w 6789110"/>
              <a:gd name="connsiteY6288" fmla="*/ 1379852 h 6386516"/>
              <a:gd name="connsiteX6289" fmla="*/ 2379422 w 6789110"/>
              <a:gd name="connsiteY6289" fmla="*/ 1377927 h 6386516"/>
              <a:gd name="connsiteX6290" fmla="*/ 2383271 w 6789110"/>
              <a:gd name="connsiteY6290" fmla="*/ 1377927 h 6386516"/>
              <a:gd name="connsiteX6291" fmla="*/ 2381347 w 6789110"/>
              <a:gd name="connsiteY6291" fmla="*/ 1374077 h 6386516"/>
              <a:gd name="connsiteX6292" fmla="*/ 2381347 w 6789110"/>
              <a:gd name="connsiteY6292" fmla="*/ 1370228 h 6386516"/>
              <a:gd name="connsiteX6293" fmla="*/ 2385196 w 6789110"/>
              <a:gd name="connsiteY6293" fmla="*/ 1368303 h 6386516"/>
              <a:gd name="connsiteX6294" fmla="*/ 2383271 w 6789110"/>
              <a:gd name="connsiteY6294" fmla="*/ 1366378 h 6386516"/>
              <a:gd name="connsiteX6295" fmla="*/ 2383271 w 6789110"/>
              <a:gd name="connsiteY6295" fmla="*/ 1364454 h 6386516"/>
              <a:gd name="connsiteX6296" fmla="*/ 2548803 w 6789110"/>
              <a:gd name="connsiteY6296" fmla="*/ 1362529 h 6386516"/>
              <a:gd name="connsiteX6297" fmla="*/ 2548803 w 6789110"/>
              <a:gd name="connsiteY6297" fmla="*/ 1366378 h 6386516"/>
              <a:gd name="connsiteX6298" fmla="*/ 2550728 w 6789110"/>
              <a:gd name="connsiteY6298" fmla="*/ 1364454 h 6386516"/>
              <a:gd name="connsiteX6299" fmla="*/ 2550728 w 6789110"/>
              <a:gd name="connsiteY6299" fmla="*/ 1362529 h 6386516"/>
              <a:gd name="connsiteX6300" fmla="*/ 2548803 w 6789110"/>
              <a:gd name="connsiteY6300" fmla="*/ 1362529 h 6386516"/>
              <a:gd name="connsiteX6301" fmla="*/ 2375573 w 6789110"/>
              <a:gd name="connsiteY6301" fmla="*/ 1362529 h 6386516"/>
              <a:gd name="connsiteX6302" fmla="*/ 2375573 w 6789110"/>
              <a:gd name="connsiteY6302" fmla="*/ 1364454 h 6386516"/>
              <a:gd name="connsiteX6303" fmla="*/ 2377497 w 6789110"/>
              <a:gd name="connsiteY6303" fmla="*/ 1362529 h 6386516"/>
              <a:gd name="connsiteX6304" fmla="*/ 2138824 w 6789110"/>
              <a:gd name="connsiteY6304" fmla="*/ 1362529 h 6386516"/>
              <a:gd name="connsiteX6305" fmla="*/ 2138824 w 6789110"/>
              <a:gd name="connsiteY6305" fmla="*/ 1370228 h 6386516"/>
              <a:gd name="connsiteX6306" fmla="*/ 2133050 w 6789110"/>
              <a:gd name="connsiteY6306" fmla="*/ 1368303 h 6386516"/>
              <a:gd name="connsiteX6307" fmla="*/ 1817384 w 6789110"/>
              <a:gd name="connsiteY6307" fmla="*/ 1362527 h 6386516"/>
              <a:gd name="connsiteX6308" fmla="*/ 1828933 w 6789110"/>
              <a:gd name="connsiteY6308" fmla="*/ 1364452 h 6386516"/>
              <a:gd name="connsiteX6309" fmla="*/ 1825083 w 6789110"/>
              <a:gd name="connsiteY6309" fmla="*/ 1370226 h 6386516"/>
              <a:gd name="connsiteX6310" fmla="*/ 2398669 w 6789110"/>
              <a:gd name="connsiteY6310" fmla="*/ 1360604 h 6386516"/>
              <a:gd name="connsiteX6311" fmla="*/ 2400594 w 6789110"/>
              <a:gd name="connsiteY6311" fmla="*/ 1362529 h 6386516"/>
              <a:gd name="connsiteX6312" fmla="*/ 2402519 w 6789110"/>
              <a:gd name="connsiteY6312" fmla="*/ 1360604 h 6386516"/>
              <a:gd name="connsiteX6313" fmla="*/ 2392895 w 6789110"/>
              <a:gd name="connsiteY6313" fmla="*/ 1360604 h 6386516"/>
              <a:gd name="connsiteX6314" fmla="*/ 2389046 w 6789110"/>
              <a:gd name="connsiteY6314" fmla="*/ 1366378 h 6386516"/>
              <a:gd name="connsiteX6315" fmla="*/ 2394820 w 6789110"/>
              <a:gd name="connsiteY6315" fmla="*/ 1364454 h 6386516"/>
              <a:gd name="connsiteX6316" fmla="*/ 2392895 w 6789110"/>
              <a:gd name="connsiteY6316" fmla="*/ 1360604 h 6386516"/>
              <a:gd name="connsiteX6317" fmla="*/ 2535329 w 6789110"/>
              <a:gd name="connsiteY6317" fmla="*/ 1358679 h 6386516"/>
              <a:gd name="connsiteX6318" fmla="*/ 2531481 w 6789110"/>
              <a:gd name="connsiteY6318" fmla="*/ 1360604 h 6386516"/>
              <a:gd name="connsiteX6319" fmla="*/ 2533405 w 6789110"/>
              <a:gd name="connsiteY6319" fmla="*/ 1362529 h 6386516"/>
              <a:gd name="connsiteX6320" fmla="*/ 2560352 w 6789110"/>
              <a:gd name="connsiteY6320" fmla="*/ 1356754 h 6386516"/>
              <a:gd name="connsiteX6321" fmla="*/ 2560352 w 6789110"/>
              <a:gd name="connsiteY6321" fmla="*/ 1358679 h 6386516"/>
              <a:gd name="connsiteX6322" fmla="*/ 2559389 w 6789110"/>
              <a:gd name="connsiteY6322" fmla="*/ 1357717 h 6386516"/>
              <a:gd name="connsiteX6323" fmla="*/ 4920143 w 6789110"/>
              <a:gd name="connsiteY6323" fmla="*/ 1354890 h 6386516"/>
              <a:gd name="connsiteX6324" fmla="*/ 4887422 w 6789110"/>
              <a:gd name="connsiteY6324" fmla="*/ 1397234 h 6386516"/>
              <a:gd name="connsiteX6325" fmla="*/ 4891271 w 6789110"/>
              <a:gd name="connsiteY6325" fmla="*/ 1426104 h 6386516"/>
              <a:gd name="connsiteX6326" fmla="*/ 4933616 w 6789110"/>
              <a:gd name="connsiteY6326" fmla="*/ 1356815 h 6386516"/>
              <a:gd name="connsiteX6327" fmla="*/ 4933616 w 6789110"/>
              <a:gd name="connsiteY6327" fmla="*/ 1354890 h 6386516"/>
              <a:gd name="connsiteX6328" fmla="*/ 4920143 w 6789110"/>
              <a:gd name="connsiteY6328" fmla="*/ 1354890 h 6386516"/>
              <a:gd name="connsiteX6329" fmla="*/ 2121501 w 6789110"/>
              <a:gd name="connsiteY6329" fmla="*/ 1352919 h 6386516"/>
              <a:gd name="connsiteX6330" fmla="*/ 2117650 w 6789110"/>
              <a:gd name="connsiteY6330" fmla="*/ 1358693 h 6386516"/>
              <a:gd name="connsiteX6331" fmla="*/ 2121501 w 6789110"/>
              <a:gd name="connsiteY6331" fmla="*/ 1364468 h 6386516"/>
              <a:gd name="connsiteX6332" fmla="*/ 2117650 w 6789110"/>
              <a:gd name="connsiteY6332" fmla="*/ 1366392 h 6386516"/>
              <a:gd name="connsiteX6333" fmla="*/ 2119577 w 6789110"/>
              <a:gd name="connsiteY6333" fmla="*/ 1370242 h 6386516"/>
              <a:gd name="connsiteX6334" fmla="*/ 2117650 w 6789110"/>
              <a:gd name="connsiteY6334" fmla="*/ 1372167 h 6386516"/>
              <a:gd name="connsiteX6335" fmla="*/ 2108027 w 6789110"/>
              <a:gd name="connsiteY6335" fmla="*/ 1374092 h 6386516"/>
              <a:gd name="connsiteX6336" fmla="*/ 2104177 w 6789110"/>
              <a:gd name="connsiteY6336" fmla="*/ 1358693 h 6386516"/>
              <a:gd name="connsiteX6337" fmla="*/ 2121501 w 6789110"/>
              <a:gd name="connsiteY6337" fmla="*/ 1352919 h 6386516"/>
              <a:gd name="connsiteX6338" fmla="*/ 2375573 w 6789110"/>
              <a:gd name="connsiteY6338" fmla="*/ 1352905 h 6386516"/>
              <a:gd name="connsiteX6339" fmla="*/ 2377497 w 6789110"/>
              <a:gd name="connsiteY6339" fmla="*/ 1360604 h 6386516"/>
              <a:gd name="connsiteX6340" fmla="*/ 2381347 w 6789110"/>
              <a:gd name="connsiteY6340" fmla="*/ 1360604 h 6386516"/>
              <a:gd name="connsiteX6341" fmla="*/ 2381347 w 6789110"/>
              <a:gd name="connsiteY6341" fmla="*/ 1356754 h 6386516"/>
              <a:gd name="connsiteX6342" fmla="*/ 2377497 w 6789110"/>
              <a:gd name="connsiteY6342" fmla="*/ 1356754 h 6386516"/>
              <a:gd name="connsiteX6343" fmla="*/ 2375573 w 6789110"/>
              <a:gd name="connsiteY6343" fmla="*/ 1352905 h 6386516"/>
              <a:gd name="connsiteX6344" fmla="*/ 2140749 w 6789110"/>
              <a:gd name="connsiteY6344" fmla="*/ 1350982 h 6386516"/>
              <a:gd name="connsiteX6345" fmla="*/ 2140749 w 6789110"/>
              <a:gd name="connsiteY6345" fmla="*/ 1356756 h 6386516"/>
              <a:gd name="connsiteX6346" fmla="*/ 2134975 w 6789110"/>
              <a:gd name="connsiteY6346" fmla="*/ 1352907 h 6386516"/>
              <a:gd name="connsiteX6347" fmla="*/ 2406370 w 6789110"/>
              <a:gd name="connsiteY6347" fmla="*/ 1350980 h 6386516"/>
              <a:gd name="connsiteX6348" fmla="*/ 2406370 w 6789110"/>
              <a:gd name="connsiteY6348" fmla="*/ 1354830 h 6386516"/>
              <a:gd name="connsiteX6349" fmla="*/ 2408293 w 6789110"/>
              <a:gd name="connsiteY6349" fmla="*/ 1352905 h 6386516"/>
              <a:gd name="connsiteX6350" fmla="*/ 2425617 w 6789110"/>
              <a:gd name="connsiteY6350" fmla="*/ 1349055 h 6386516"/>
              <a:gd name="connsiteX6351" fmla="*/ 2425617 w 6789110"/>
              <a:gd name="connsiteY6351" fmla="*/ 1350980 h 6386516"/>
              <a:gd name="connsiteX6352" fmla="*/ 2427541 w 6789110"/>
              <a:gd name="connsiteY6352" fmla="*/ 1349055 h 6386516"/>
              <a:gd name="connsiteX6353" fmla="*/ 2029112 w 6789110"/>
              <a:gd name="connsiteY6353" fmla="*/ 1349051 h 6386516"/>
              <a:gd name="connsiteX6354" fmla="*/ 2036811 w 6789110"/>
              <a:gd name="connsiteY6354" fmla="*/ 1352901 h 6386516"/>
              <a:gd name="connsiteX6355" fmla="*/ 2029112 w 6789110"/>
              <a:gd name="connsiteY6355" fmla="*/ 1360600 h 6386516"/>
              <a:gd name="connsiteX6356" fmla="*/ 2444864 w 6789110"/>
              <a:gd name="connsiteY6356" fmla="*/ 1345206 h 6386516"/>
              <a:gd name="connsiteX6357" fmla="*/ 2441015 w 6789110"/>
              <a:gd name="connsiteY6357" fmla="*/ 1347130 h 6386516"/>
              <a:gd name="connsiteX6358" fmla="*/ 2444864 w 6789110"/>
              <a:gd name="connsiteY6358" fmla="*/ 1347130 h 6386516"/>
              <a:gd name="connsiteX6359" fmla="*/ 1859729 w 6789110"/>
              <a:gd name="connsiteY6359" fmla="*/ 1341366 h 6386516"/>
              <a:gd name="connsiteX6360" fmla="*/ 1869353 w 6789110"/>
              <a:gd name="connsiteY6360" fmla="*/ 1341366 h 6386516"/>
              <a:gd name="connsiteX6361" fmla="*/ 1867428 w 6789110"/>
              <a:gd name="connsiteY6361" fmla="*/ 1349065 h 6386516"/>
              <a:gd name="connsiteX6362" fmla="*/ 2163847 w 6789110"/>
              <a:gd name="connsiteY6362" fmla="*/ 1341357 h 6386516"/>
              <a:gd name="connsiteX6363" fmla="*/ 2173470 w 6789110"/>
              <a:gd name="connsiteY6363" fmla="*/ 1345206 h 6386516"/>
              <a:gd name="connsiteX6364" fmla="*/ 2179245 w 6789110"/>
              <a:gd name="connsiteY6364" fmla="*/ 1352906 h 6386516"/>
              <a:gd name="connsiteX6365" fmla="*/ 2167696 w 6789110"/>
              <a:gd name="connsiteY6365" fmla="*/ 1364454 h 6386516"/>
              <a:gd name="connsiteX6366" fmla="*/ 2148448 w 6789110"/>
              <a:gd name="connsiteY6366" fmla="*/ 1354830 h 6386516"/>
              <a:gd name="connsiteX6367" fmla="*/ 2154222 w 6789110"/>
              <a:gd name="connsiteY6367" fmla="*/ 1349056 h 6386516"/>
              <a:gd name="connsiteX6368" fmla="*/ 2152297 w 6789110"/>
              <a:gd name="connsiteY6368" fmla="*/ 1345206 h 6386516"/>
              <a:gd name="connsiteX6369" fmla="*/ 2154222 w 6789110"/>
              <a:gd name="connsiteY6369" fmla="*/ 1343282 h 6386516"/>
              <a:gd name="connsiteX6370" fmla="*/ 2163847 w 6789110"/>
              <a:gd name="connsiteY6370" fmla="*/ 1341357 h 6386516"/>
              <a:gd name="connsiteX6371" fmla="*/ 2533791 w 6789110"/>
              <a:gd name="connsiteY6371" fmla="*/ 1336737 h 6386516"/>
              <a:gd name="connsiteX6372" fmla="*/ 2535329 w 6789110"/>
              <a:gd name="connsiteY6372" fmla="*/ 1337506 h 6386516"/>
              <a:gd name="connsiteX6373" fmla="*/ 2533405 w 6789110"/>
              <a:gd name="connsiteY6373" fmla="*/ 1337506 h 6386516"/>
              <a:gd name="connsiteX6374" fmla="*/ 2417917 w 6789110"/>
              <a:gd name="connsiteY6374" fmla="*/ 1335582 h 6386516"/>
              <a:gd name="connsiteX6375" fmla="*/ 2414068 w 6789110"/>
              <a:gd name="connsiteY6375" fmla="*/ 1337506 h 6386516"/>
              <a:gd name="connsiteX6376" fmla="*/ 2417917 w 6789110"/>
              <a:gd name="connsiteY6376" fmla="*/ 1337506 h 6386516"/>
              <a:gd name="connsiteX6377" fmla="*/ 2068088 w 6789110"/>
              <a:gd name="connsiteY6377" fmla="*/ 1332934 h 6386516"/>
              <a:gd name="connsiteX6378" fmla="*/ 2075306 w 6789110"/>
              <a:gd name="connsiteY6378" fmla="*/ 1335581 h 6386516"/>
              <a:gd name="connsiteX6379" fmla="*/ 2075306 w 6789110"/>
              <a:gd name="connsiteY6379" fmla="*/ 1345205 h 6386516"/>
              <a:gd name="connsiteX6380" fmla="*/ 2063757 w 6789110"/>
              <a:gd name="connsiteY6380" fmla="*/ 1343280 h 6386516"/>
              <a:gd name="connsiteX6381" fmla="*/ 2068088 w 6789110"/>
              <a:gd name="connsiteY6381" fmla="*/ 1332934 h 6386516"/>
              <a:gd name="connsiteX6382" fmla="*/ 1946346 w 6789110"/>
              <a:gd name="connsiteY6382" fmla="*/ 1331743 h 6386516"/>
              <a:gd name="connsiteX6383" fmla="*/ 1954045 w 6789110"/>
              <a:gd name="connsiteY6383" fmla="*/ 1337517 h 6386516"/>
              <a:gd name="connsiteX6384" fmla="*/ 1946346 w 6789110"/>
              <a:gd name="connsiteY6384" fmla="*/ 1337517 h 6386516"/>
              <a:gd name="connsiteX6385" fmla="*/ 2533405 w 6789110"/>
              <a:gd name="connsiteY6385" fmla="*/ 1331732 h 6386516"/>
              <a:gd name="connsiteX6386" fmla="*/ 2535329 w 6789110"/>
              <a:gd name="connsiteY6386" fmla="*/ 1333657 h 6386516"/>
              <a:gd name="connsiteX6387" fmla="*/ 2533791 w 6789110"/>
              <a:gd name="connsiteY6387" fmla="*/ 1336737 h 6386516"/>
              <a:gd name="connsiteX6388" fmla="*/ 2527630 w 6789110"/>
              <a:gd name="connsiteY6388" fmla="*/ 1333657 h 6386516"/>
              <a:gd name="connsiteX6389" fmla="*/ 2529555 w 6789110"/>
              <a:gd name="connsiteY6389" fmla="*/ 1335582 h 6386516"/>
              <a:gd name="connsiteX6390" fmla="*/ 2531481 w 6789110"/>
              <a:gd name="connsiteY6390" fmla="*/ 1345206 h 6386516"/>
              <a:gd name="connsiteX6391" fmla="*/ 2535329 w 6789110"/>
              <a:gd name="connsiteY6391" fmla="*/ 1339431 h 6386516"/>
              <a:gd name="connsiteX6392" fmla="*/ 2535329 w 6789110"/>
              <a:gd name="connsiteY6392" fmla="*/ 1337506 h 6386516"/>
              <a:gd name="connsiteX6393" fmla="*/ 2539179 w 6789110"/>
              <a:gd name="connsiteY6393" fmla="*/ 1337506 h 6386516"/>
              <a:gd name="connsiteX6394" fmla="*/ 2539179 w 6789110"/>
              <a:gd name="connsiteY6394" fmla="*/ 1333657 h 6386516"/>
              <a:gd name="connsiteX6395" fmla="*/ 2693163 w 6789110"/>
              <a:gd name="connsiteY6395" fmla="*/ 1329871 h 6386516"/>
              <a:gd name="connsiteX6396" fmla="*/ 2608472 w 6789110"/>
              <a:gd name="connsiteY6396" fmla="*/ 1435730 h 6386516"/>
              <a:gd name="connsiteX6397" fmla="*/ 2693163 w 6789110"/>
              <a:gd name="connsiteY6397" fmla="*/ 1329871 h 6386516"/>
              <a:gd name="connsiteX6398" fmla="*/ 2175397 w 6789110"/>
              <a:gd name="connsiteY6398" fmla="*/ 1322109 h 6386516"/>
              <a:gd name="connsiteX6399" fmla="*/ 2181170 w 6789110"/>
              <a:gd name="connsiteY6399" fmla="*/ 1325959 h 6386516"/>
              <a:gd name="connsiteX6400" fmla="*/ 2175397 w 6789110"/>
              <a:gd name="connsiteY6400" fmla="*/ 1327884 h 6386516"/>
              <a:gd name="connsiteX6401" fmla="*/ 1888602 w 6789110"/>
              <a:gd name="connsiteY6401" fmla="*/ 1318268 h 6386516"/>
              <a:gd name="connsiteX6402" fmla="*/ 1896301 w 6789110"/>
              <a:gd name="connsiteY6402" fmla="*/ 1318268 h 6386516"/>
              <a:gd name="connsiteX6403" fmla="*/ 1896301 w 6789110"/>
              <a:gd name="connsiteY6403" fmla="*/ 1324043 h 6386516"/>
              <a:gd name="connsiteX6404" fmla="*/ 2133050 w 6789110"/>
              <a:gd name="connsiteY6404" fmla="*/ 1318258 h 6386516"/>
              <a:gd name="connsiteX6405" fmla="*/ 2138824 w 6789110"/>
              <a:gd name="connsiteY6405" fmla="*/ 1320183 h 6386516"/>
              <a:gd name="connsiteX6406" fmla="*/ 2133050 w 6789110"/>
              <a:gd name="connsiteY6406" fmla="*/ 1325957 h 6386516"/>
              <a:gd name="connsiteX6407" fmla="*/ 2466037 w 6789110"/>
              <a:gd name="connsiteY6407" fmla="*/ 1312484 h 6386516"/>
              <a:gd name="connsiteX6408" fmla="*/ 2467962 w 6789110"/>
              <a:gd name="connsiteY6408" fmla="*/ 1314409 h 6386516"/>
              <a:gd name="connsiteX6409" fmla="*/ 2467962 w 6789110"/>
              <a:gd name="connsiteY6409" fmla="*/ 1312484 h 6386516"/>
              <a:gd name="connsiteX6410" fmla="*/ 1925172 w 6789110"/>
              <a:gd name="connsiteY6410" fmla="*/ 1308645 h 6386516"/>
              <a:gd name="connsiteX6411" fmla="*/ 1934796 w 6789110"/>
              <a:gd name="connsiteY6411" fmla="*/ 1316344 h 6386516"/>
              <a:gd name="connsiteX6412" fmla="*/ 1925172 w 6789110"/>
              <a:gd name="connsiteY6412" fmla="*/ 1316344 h 6386516"/>
              <a:gd name="connsiteX6413" fmla="*/ 5214635 w 6789110"/>
              <a:gd name="connsiteY6413" fmla="*/ 1299074 h 6386516"/>
              <a:gd name="connsiteX6414" fmla="*/ 5131869 w 6789110"/>
              <a:gd name="connsiteY6414" fmla="*/ 1379912 h 6386516"/>
              <a:gd name="connsiteX6415" fmla="*/ 5139569 w 6789110"/>
              <a:gd name="connsiteY6415" fmla="*/ 1379912 h 6386516"/>
              <a:gd name="connsiteX6416" fmla="*/ 5104922 w 6789110"/>
              <a:gd name="connsiteY6416" fmla="*/ 1433804 h 6386516"/>
              <a:gd name="connsiteX6417" fmla="*/ 5235808 w 6789110"/>
              <a:gd name="connsiteY6417" fmla="*/ 1308696 h 6386516"/>
              <a:gd name="connsiteX6418" fmla="*/ 5214635 w 6789110"/>
              <a:gd name="connsiteY6418" fmla="*/ 1299074 h 6386516"/>
              <a:gd name="connsiteX6419" fmla="*/ 2612322 w 6789110"/>
              <a:gd name="connsiteY6419" fmla="*/ 1299011 h 6386516"/>
              <a:gd name="connsiteX6420" fmla="*/ 2612322 w 6789110"/>
              <a:gd name="connsiteY6420" fmla="*/ 1300935 h 6386516"/>
              <a:gd name="connsiteX6421" fmla="*/ 2614246 w 6789110"/>
              <a:gd name="connsiteY6421" fmla="*/ 1300935 h 6386516"/>
              <a:gd name="connsiteX6422" fmla="*/ 2618095 w 6789110"/>
              <a:gd name="connsiteY6422" fmla="*/ 1299011 h 6386516"/>
              <a:gd name="connsiteX6423" fmla="*/ 2616171 w 6789110"/>
              <a:gd name="connsiteY6423" fmla="*/ 1299011 h 6386516"/>
              <a:gd name="connsiteX6424" fmla="*/ 1886676 w 6789110"/>
              <a:gd name="connsiteY6424" fmla="*/ 1297095 h 6386516"/>
              <a:gd name="connsiteX6425" fmla="*/ 1884751 w 6789110"/>
              <a:gd name="connsiteY6425" fmla="*/ 1308644 h 6386516"/>
              <a:gd name="connsiteX6426" fmla="*/ 1877052 w 6789110"/>
              <a:gd name="connsiteY6426" fmla="*/ 1304794 h 6386516"/>
              <a:gd name="connsiteX6427" fmla="*/ 5189613 w 6789110"/>
              <a:gd name="connsiteY6427" fmla="*/ 1295223 h 6386516"/>
              <a:gd name="connsiteX6428" fmla="*/ 5166516 w 6789110"/>
              <a:gd name="connsiteY6428" fmla="*/ 1331794 h 6386516"/>
              <a:gd name="connsiteX6429" fmla="*/ 5203087 w 6789110"/>
              <a:gd name="connsiteY6429" fmla="*/ 1299074 h 6386516"/>
              <a:gd name="connsiteX6430" fmla="*/ 5195388 w 6789110"/>
              <a:gd name="connsiteY6430" fmla="*/ 1300998 h 6386516"/>
              <a:gd name="connsiteX6431" fmla="*/ 5189613 w 6789110"/>
              <a:gd name="connsiteY6431" fmla="*/ 1295223 h 6386516"/>
              <a:gd name="connsiteX6432" fmla="*/ 2044510 w 6789110"/>
              <a:gd name="connsiteY6432" fmla="*/ 1291311 h 6386516"/>
              <a:gd name="connsiteX6433" fmla="*/ 2054133 w 6789110"/>
              <a:gd name="connsiteY6433" fmla="*/ 1291311 h 6386516"/>
              <a:gd name="connsiteX6434" fmla="*/ 2054133 w 6789110"/>
              <a:gd name="connsiteY6434" fmla="*/ 1297085 h 6386516"/>
              <a:gd name="connsiteX6435" fmla="*/ 2044510 w 6789110"/>
              <a:gd name="connsiteY6435" fmla="*/ 1291311 h 6386516"/>
              <a:gd name="connsiteX6436" fmla="*/ 2695087 w 6789110"/>
              <a:gd name="connsiteY6436" fmla="*/ 1287528 h 6386516"/>
              <a:gd name="connsiteX6437" fmla="*/ 2533405 w 6789110"/>
              <a:gd name="connsiteY6437" fmla="*/ 1549292 h 6386516"/>
              <a:gd name="connsiteX6438" fmla="*/ 2654666 w 6789110"/>
              <a:gd name="connsiteY6438" fmla="*/ 2373109 h 6386516"/>
              <a:gd name="connsiteX6439" fmla="*/ 2612322 w 6789110"/>
              <a:gd name="connsiteY6439" fmla="*/ 1329871 h 6386516"/>
              <a:gd name="connsiteX6440" fmla="*/ 2695087 w 6789110"/>
              <a:gd name="connsiteY6440" fmla="*/ 1287528 h 6386516"/>
              <a:gd name="connsiteX6441" fmla="*/ 2795176 w 6789110"/>
              <a:gd name="connsiteY6441" fmla="*/ 1287525 h 6386516"/>
              <a:gd name="connsiteX6442" fmla="*/ 2710486 w 6789110"/>
              <a:gd name="connsiteY6442" fmla="*/ 1428029 h 6386516"/>
              <a:gd name="connsiteX6443" fmla="*/ 2756680 w 6789110"/>
              <a:gd name="connsiteY6443" fmla="*/ 1431878 h 6386516"/>
              <a:gd name="connsiteX6444" fmla="*/ 2774004 w 6789110"/>
              <a:gd name="connsiteY6444" fmla="*/ 1408783 h 6386516"/>
              <a:gd name="connsiteX6445" fmla="*/ 2777853 w 6789110"/>
              <a:gd name="connsiteY6445" fmla="*/ 1389535 h 6386516"/>
              <a:gd name="connsiteX6446" fmla="*/ 2787477 w 6789110"/>
              <a:gd name="connsiteY6446" fmla="*/ 1383761 h 6386516"/>
              <a:gd name="connsiteX6447" fmla="*/ 2810575 w 6789110"/>
              <a:gd name="connsiteY6447" fmla="*/ 1339492 h 6386516"/>
              <a:gd name="connsiteX6448" fmla="*/ 2800951 w 6789110"/>
              <a:gd name="connsiteY6448" fmla="*/ 1300998 h 6386516"/>
              <a:gd name="connsiteX6449" fmla="*/ 2795176 w 6789110"/>
              <a:gd name="connsiteY6449" fmla="*/ 1287525 h 6386516"/>
              <a:gd name="connsiteX6450" fmla="*/ 1963669 w 6789110"/>
              <a:gd name="connsiteY6450" fmla="*/ 1281698 h 6386516"/>
              <a:gd name="connsiteX6451" fmla="*/ 1963669 w 6789110"/>
              <a:gd name="connsiteY6451" fmla="*/ 1287472 h 6386516"/>
              <a:gd name="connsiteX6452" fmla="*/ 1957895 w 6789110"/>
              <a:gd name="connsiteY6452" fmla="*/ 1285549 h 6386516"/>
              <a:gd name="connsiteX6453" fmla="*/ 3135864 w 6789110"/>
              <a:gd name="connsiteY6453" fmla="*/ 1272127 h 6386516"/>
              <a:gd name="connsiteX6454" fmla="*/ 3093519 w 6789110"/>
              <a:gd name="connsiteY6454" fmla="*/ 1279827 h 6386516"/>
              <a:gd name="connsiteX6455" fmla="*/ 3070421 w 6789110"/>
              <a:gd name="connsiteY6455" fmla="*/ 1322170 h 6386516"/>
              <a:gd name="connsiteX6456" fmla="*/ 3095443 w 6789110"/>
              <a:gd name="connsiteY6456" fmla="*/ 1295223 h 6386516"/>
              <a:gd name="connsiteX6457" fmla="*/ 3093519 w 6789110"/>
              <a:gd name="connsiteY6457" fmla="*/ 1318320 h 6386516"/>
              <a:gd name="connsiteX6458" fmla="*/ 3078120 w 6789110"/>
              <a:gd name="connsiteY6458" fmla="*/ 1337567 h 6386516"/>
              <a:gd name="connsiteX6459" fmla="*/ 3083894 w 6789110"/>
              <a:gd name="connsiteY6459" fmla="*/ 1358739 h 6386516"/>
              <a:gd name="connsiteX6460" fmla="*/ 3085819 w 6789110"/>
              <a:gd name="connsiteY6460" fmla="*/ 1360664 h 6386516"/>
              <a:gd name="connsiteX6461" fmla="*/ 3135864 w 6789110"/>
              <a:gd name="connsiteY6461" fmla="*/ 1272127 h 6386516"/>
              <a:gd name="connsiteX6462" fmla="*/ 625941 w 6789110"/>
              <a:gd name="connsiteY6462" fmla="*/ 1270135 h 6386516"/>
              <a:gd name="connsiteX6463" fmla="*/ 839593 w 6789110"/>
              <a:gd name="connsiteY6463" fmla="*/ 1472238 h 6386516"/>
              <a:gd name="connsiteX6464" fmla="*/ 625941 w 6789110"/>
              <a:gd name="connsiteY6464" fmla="*/ 1270135 h 6386516"/>
              <a:gd name="connsiteX6465" fmla="*/ 1979067 w 6789110"/>
              <a:gd name="connsiteY6465" fmla="*/ 1262437 h 6386516"/>
              <a:gd name="connsiteX6466" fmla="*/ 1979067 w 6789110"/>
              <a:gd name="connsiteY6466" fmla="*/ 1268211 h 6386516"/>
              <a:gd name="connsiteX6467" fmla="*/ 1973293 w 6789110"/>
              <a:gd name="connsiteY6467" fmla="*/ 1268211 h 6386516"/>
              <a:gd name="connsiteX6468" fmla="*/ 2774003 w 6789110"/>
              <a:gd name="connsiteY6468" fmla="*/ 1256732 h 6386516"/>
              <a:gd name="connsiteX6469" fmla="*/ 2643118 w 6789110"/>
              <a:gd name="connsiteY6469" fmla="*/ 1460753 h 6386516"/>
              <a:gd name="connsiteX6470" fmla="*/ 2631569 w 6789110"/>
              <a:gd name="connsiteY6470" fmla="*/ 1449205 h 6386516"/>
              <a:gd name="connsiteX6471" fmla="*/ 2774003 w 6789110"/>
              <a:gd name="connsiteY6471" fmla="*/ 1256732 h 6386516"/>
              <a:gd name="connsiteX6472" fmla="*/ 5287777 w 6789110"/>
              <a:gd name="connsiteY6472" fmla="*/ 1254804 h 6386516"/>
              <a:gd name="connsiteX6473" fmla="*/ 5237733 w 6789110"/>
              <a:gd name="connsiteY6473" fmla="*/ 1283675 h 6386516"/>
              <a:gd name="connsiteX6474" fmla="*/ 5253131 w 6789110"/>
              <a:gd name="connsiteY6474" fmla="*/ 1291373 h 6386516"/>
              <a:gd name="connsiteX6475" fmla="*/ 5287777 w 6789110"/>
              <a:gd name="connsiteY6475" fmla="*/ 1254804 h 6386516"/>
              <a:gd name="connsiteX6476" fmla="*/ 3986620 w 6789110"/>
              <a:gd name="connsiteY6476" fmla="*/ 1243257 h 6386516"/>
              <a:gd name="connsiteX6477" fmla="*/ 3984695 w 6789110"/>
              <a:gd name="connsiteY6477" fmla="*/ 1245181 h 6386516"/>
              <a:gd name="connsiteX6478" fmla="*/ 3976996 w 6789110"/>
              <a:gd name="connsiteY6478" fmla="*/ 1264428 h 6386516"/>
              <a:gd name="connsiteX6479" fmla="*/ 3986620 w 6789110"/>
              <a:gd name="connsiteY6479" fmla="*/ 1272127 h 6386516"/>
              <a:gd name="connsiteX6480" fmla="*/ 3986620 w 6789110"/>
              <a:gd name="connsiteY6480" fmla="*/ 1243257 h 6386516"/>
              <a:gd name="connsiteX6481" fmla="*/ 2733582 w 6789110"/>
              <a:gd name="connsiteY6481" fmla="*/ 1237418 h 6386516"/>
              <a:gd name="connsiteX6482" fmla="*/ 2733582 w 6789110"/>
              <a:gd name="connsiteY6482" fmla="*/ 1239342 h 6386516"/>
              <a:gd name="connsiteX6483" fmla="*/ 2735507 w 6789110"/>
              <a:gd name="connsiteY6483" fmla="*/ 1237418 h 6386516"/>
              <a:gd name="connsiteX6484" fmla="*/ 2747056 w 6789110"/>
              <a:gd name="connsiteY6484" fmla="*/ 1235493 h 6386516"/>
              <a:gd name="connsiteX6485" fmla="*/ 2750906 w 6789110"/>
              <a:gd name="connsiteY6485" fmla="*/ 1235493 h 6386516"/>
              <a:gd name="connsiteX6486" fmla="*/ 2754755 w 6789110"/>
              <a:gd name="connsiteY6486" fmla="*/ 1235493 h 6386516"/>
              <a:gd name="connsiteX6487" fmla="*/ 2750906 w 6789110"/>
              <a:gd name="connsiteY6487" fmla="*/ 1237418 h 6386516"/>
              <a:gd name="connsiteX6488" fmla="*/ 2747056 w 6789110"/>
              <a:gd name="connsiteY6488" fmla="*/ 1235493 h 6386516"/>
              <a:gd name="connsiteX6489" fmla="*/ 5255056 w 6789110"/>
              <a:gd name="connsiteY6489" fmla="*/ 1231708 h 6386516"/>
              <a:gd name="connsiteX6490" fmla="*/ 5210786 w 6789110"/>
              <a:gd name="connsiteY6490" fmla="*/ 1268277 h 6386516"/>
              <a:gd name="connsiteX6491" fmla="*/ 5226184 w 6789110"/>
              <a:gd name="connsiteY6491" fmla="*/ 1275976 h 6386516"/>
              <a:gd name="connsiteX6492" fmla="*/ 5274304 w 6789110"/>
              <a:gd name="connsiteY6492" fmla="*/ 1237482 h 6386516"/>
              <a:gd name="connsiteX6493" fmla="*/ 5255056 w 6789110"/>
              <a:gd name="connsiteY6493" fmla="*/ 1231708 h 6386516"/>
              <a:gd name="connsiteX6494" fmla="*/ 5141493 w 6789110"/>
              <a:gd name="connsiteY6494" fmla="*/ 1229783 h 6386516"/>
              <a:gd name="connsiteX6495" fmla="*/ 5054878 w 6789110"/>
              <a:gd name="connsiteY6495" fmla="*/ 1308696 h 6386516"/>
              <a:gd name="connsiteX6496" fmla="*/ 5052799 w 6789110"/>
              <a:gd name="connsiteY6496" fmla="*/ 1311469 h 6386516"/>
              <a:gd name="connsiteX6497" fmla="*/ 5042711 w 6789110"/>
              <a:gd name="connsiteY6497" fmla="*/ 1320206 h 6386516"/>
              <a:gd name="connsiteX6498" fmla="*/ 5037555 w 6789110"/>
              <a:gd name="connsiteY6498" fmla="*/ 1322170 h 6386516"/>
              <a:gd name="connsiteX6499" fmla="*/ 5027931 w 6789110"/>
              <a:gd name="connsiteY6499" fmla="*/ 1329869 h 6386516"/>
              <a:gd name="connsiteX6500" fmla="*/ 5033706 w 6789110"/>
              <a:gd name="connsiteY6500" fmla="*/ 1320245 h 6386516"/>
              <a:gd name="connsiteX6501" fmla="*/ 5041405 w 6789110"/>
              <a:gd name="connsiteY6501" fmla="*/ 1299074 h 6386516"/>
              <a:gd name="connsiteX6502" fmla="*/ 5047179 w 6789110"/>
              <a:gd name="connsiteY6502" fmla="*/ 1295223 h 6386516"/>
              <a:gd name="connsiteX6503" fmla="*/ 5039480 w 6789110"/>
              <a:gd name="connsiteY6503" fmla="*/ 1233633 h 6386516"/>
              <a:gd name="connsiteX6504" fmla="*/ 5035630 w 6789110"/>
              <a:gd name="connsiteY6504" fmla="*/ 1231708 h 6386516"/>
              <a:gd name="connsiteX6505" fmla="*/ 5002909 w 6789110"/>
              <a:gd name="connsiteY6505" fmla="*/ 1308696 h 6386516"/>
              <a:gd name="connsiteX6506" fmla="*/ 5026006 w 6789110"/>
              <a:gd name="connsiteY6506" fmla="*/ 1320245 h 6386516"/>
              <a:gd name="connsiteX6507" fmla="*/ 5010608 w 6789110"/>
              <a:gd name="connsiteY6507" fmla="*/ 1327944 h 6386516"/>
              <a:gd name="connsiteX6508" fmla="*/ 5010608 w 6789110"/>
              <a:gd name="connsiteY6508" fmla="*/ 1339492 h 6386516"/>
              <a:gd name="connsiteX6509" fmla="*/ 4987510 w 6789110"/>
              <a:gd name="connsiteY6509" fmla="*/ 1337567 h 6386516"/>
              <a:gd name="connsiteX6510" fmla="*/ 4974037 w 6789110"/>
              <a:gd name="connsiteY6510" fmla="*/ 1364513 h 6386516"/>
              <a:gd name="connsiteX6511" fmla="*/ 4993285 w 6789110"/>
              <a:gd name="connsiteY6511" fmla="*/ 1387610 h 6386516"/>
              <a:gd name="connsiteX6512" fmla="*/ 5004834 w 6789110"/>
              <a:gd name="connsiteY6512" fmla="*/ 1364513 h 6386516"/>
              <a:gd name="connsiteX6513" fmla="*/ 5028533 w 6789110"/>
              <a:gd name="connsiteY6513" fmla="*/ 1332485 h 6386516"/>
              <a:gd name="connsiteX6514" fmla="*/ 5042711 w 6789110"/>
              <a:gd name="connsiteY6514" fmla="*/ 1320206 h 6386516"/>
              <a:gd name="connsiteX6515" fmla="*/ 5047660 w 6789110"/>
              <a:gd name="connsiteY6515" fmla="*/ 1318320 h 6386516"/>
              <a:gd name="connsiteX6516" fmla="*/ 5052799 w 6789110"/>
              <a:gd name="connsiteY6516" fmla="*/ 1311469 h 6386516"/>
              <a:gd name="connsiteX6517" fmla="*/ 5067389 w 6789110"/>
              <a:gd name="connsiteY6517" fmla="*/ 1298832 h 6386516"/>
              <a:gd name="connsiteX6518" fmla="*/ 5153042 w 6789110"/>
              <a:gd name="connsiteY6518" fmla="*/ 1237482 h 6386516"/>
              <a:gd name="connsiteX6519" fmla="*/ 5141493 w 6789110"/>
              <a:gd name="connsiteY6519" fmla="*/ 1229783 h 6386516"/>
              <a:gd name="connsiteX6520" fmla="*/ 3946199 w 6789110"/>
              <a:gd name="connsiteY6520" fmla="*/ 1225934 h 6386516"/>
              <a:gd name="connsiteX6521" fmla="*/ 3946426 w 6789110"/>
              <a:gd name="connsiteY6521" fmla="*/ 1225934 h 6386516"/>
              <a:gd name="connsiteX6522" fmla="*/ 3946145 w 6789110"/>
              <a:gd name="connsiteY6522" fmla="*/ 1226459 h 6386516"/>
              <a:gd name="connsiteX6523" fmla="*/ 5222334 w 6789110"/>
              <a:gd name="connsiteY6523" fmla="*/ 1222085 h 6386516"/>
              <a:gd name="connsiteX6524" fmla="*/ 5189613 w 6789110"/>
              <a:gd name="connsiteY6524" fmla="*/ 1260579 h 6386516"/>
              <a:gd name="connsiteX6525" fmla="*/ 5193463 w 6789110"/>
              <a:gd name="connsiteY6525" fmla="*/ 1258654 h 6386516"/>
              <a:gd name="connsiteX6526" fmla="*/ 5201162 w 6789110"/>
              <a:gd name="connsiteY6526" fmla="*/ 1264428 h 6386516"/>
              <a:gd name="connsiteX6527" fmla="*/ 5243507 w 6789110"/>
              <a:gd name="connsiteY6527" fmla="*/ 1229783 h 6386516"/>
              <a:gd name="connsiteX6528" fmla="*/ 5222334 w 6789110"/>
              <a:gd name="connsiteY6528" fmla="*/ 1222085 h 6386516"/>
              <a:gd name="connsiteX6529" fmla="*/ 5299326 w 6789110"/>
              <a:gd name="connsiteY6529" fmla="*/ 1218234 h 6386516"/>
              <a:gd name="connsiteX6530" fmla="*/ 5287777 w 6789110"/>
              <a:gd name="connsiteY6530" fmla="*/ 1222085 h 6386516"/>
              <a:gd name="connsiteX6531" fmla="*/ 5291627 w 6789110"/>
              <a:gd name="connsiteY6531" fmla="*/ 1224009 h 6386516"/>
              <a:gd name="connsiteX6532" fmla="*/ 5299326 w 6789110"/>
              <a:gd name="connsiteY6532" fmla="*/ 1218234 h 6386516"/>
              <a:gd name="connsiteX6533" fmla="*/ 2914513 w 6789110"/>
              <a:gd name="connsiteY6533" fmla="*/ 1208612 h 6386516"/>
              <a:gd name="connsiteX6534" fmla="*/ 2841371 w 6789110"/>
              <a:gd name="connsiteY6534" fmla="*/ 1343342 h 6386516"/>
              <a:gd name="connsiteX6535" fmla="*/ 2847146 w 6789110"/>
              <a:gd name="connsiteY6535" fmla="*/ 1356815 h 6386516"/>
              <a:gd name="connsiteX6536" fmla="*/ 2879867 w 6789110"/>
              <a:gd name="connsiteY6536" fmla="*/ 1291373 h 6386516"/>
              <a:gd name="connsiteX6537" fmla="*/ 2920287 w 6789110"/>
              <a:gd name="connsiteY6537" fmla="*/ 1227858 h 6386516"/>
              <a:gd name="connsiteX6538" fmla="*/ 2914513 w 6789110"/>
              <a:gd name="connsiteY6538" fmla="*/ 1208612 h 6386516"/>
              <a:gd name="connsiteX6539" fmla="*/ 4960563 w 6789110"/>
              <a:gd name="connsiteY6539" fmla="*/ 1198988 h 6386516"/>
              <a:gd name="connsiteX6540" fmla="*/ 4956714 w 6789110"/>
              <a:gd name="connsiteY6540" fmla="*/ 1208612 h 6386516"/>
              <a:gd name="connsiteX6541" fmla="*/ 4964413 w 6789110"/>
              <a:gd name="connsiteY6541" fmla="*/ 1200912 h 6386516"/>
              <a:gd name="connsiteX6542" fmla="*/ 2639268 w 6789110"/>
              <a:gd name="connsiteY6542" fmla="*/ 1198922 h 6386516"/>
              <a:gd name="connsiteX6543" fmla="*/ 2639268 w 6789110"/>
              <a:gd name="connsiteY6543" fmla="*/ 1200847 h 6386516"/>
              <a:gd name="connsiteX6544" fmla="*/ 2637343 w 6789110"/>
              <a:gd name="connsiteY6544" fmla="*/ 1200847 h 6386516"/>
              <a:gd name="connsiteX6545" fmla="*/ 2633494 w 6789110"/>
              <a:gd name="connsiteY6545" fmla="*/ 1197960 h 6386516"/>
              <a:gd name="connsiteX6546" fmla="*/ 2635418 w 6789110"/>
              <a:gd name="connsiteY6546" fmla="*/ 1198922 h 6386516"/>
              <a:gd name="connsiteX6547" fmla="*/ 2635418 w 6789110"/>
              <a:gd name="connsiteY6547" fmla="*/ 1200847 h 6386516"/>
              <a:gd name="connsiteX6548" fmla="*/ 2637343 w 6789110"/>
              <a:gd name="connsiteY6548" fmla="*/ 1200847 h 6386516"/>
              <a:gd name="connsiteX6549" fmla="*/ 2637343 w 6789110"/>
              <a:gd name="connsiteY6549" fmla="*/ 1202771 h 6386516"/>
              <a:gd name="connsiteX6550" fmla="*/ 2640232 w 6789110"/>
              <a:gd name="connsiteY6550" fmla="*/ 1201809 h 6386516"/>
              <a:gd name="connsiteX6551" fmla="*/ 2637343 w 6789110"/>
              <a:gd name="connsiteY6551" fmla="*/ 1204696 h 6386516"/>
              <a:gd name="connsiteX6552" fmla="*/ 2633494 w 6789110"/>
              <a:gd name="connsiteY6552" fmla="*/ 1204696 h 6386516"/>
              <a:gd name="connsiteX6553" fmla="*/ 2631569 w 6789110"/>
              <a:gd name="connsiteY6553" fmla="*/ 1204696 h 6386516"/>
              <a:gd name="connsiteX6554" fmla="*/ 2631569 w 6789110"/>
              <a:gd name="connsiteY6554" fmla="*/ 1204522 h 6386516"/>
              <a:gd name="connsiteX6555" fmla="*/ 2635418 w 6789110"/>
              <a:gd name="connsiteY6555" fmla="*/ 1202771 h 6386516"/>
              <a:gd name="connsiteX6556" fmla="*/ 2633494 w 6789110"/>
              <a:gd name="connsiteY6556" fmla="*/ 1200847 h 6386516"/>
              <a:gd name="connsiteX6557" fmla="*/ 2181168 w 6789110"/>
              <a:gd name="connsiteY6557" fmla="*/ 1196999 h 6386516"/>
              <a:gd name="connsiteX6558" fmla="*/ 2186943 w 6789110"/>
              <a:gd name="connsiteY6558" fmla="*/ 1202774 h 6386516"/>
              <a:gd name="connsiteX6559" fmla="*/ 2177319 w 6789110"/>
              <a:gd name="connsiteY6559" fmla="*/ 1202774 h 6386516"/>
              <a:gd name="connsiteX6560" fmla="*/ 2683860 w 6789110"/>
              <a:gd name="connsiteY6560" fmla="*/ 1196570 h 6386516"/>
              <a:gd name="connsiteX6561" fmla="*/ 2684500 w 6789110"/>
              <a:gd name="connsiteY6561" fmla="*/ 1196997 h 6386516"/>
              <a:gd name="connsiteX6562" fmla="*/ 2687389 w 6789110"/>
              <a:gd name="connsiteY6562" fmla="*/ 1198922 h 6386516"/>
              <a:gd name="connsiteX6563" fmla="*/ 2681613 w 6789110"/>
              <a:gd name="connsiteY6563" fmla="*/ 1198922 h 6386516"/>
              <a:gd name="connsiteX6564" fmla="*/ 2681613 w 6789110"/>
              <a:gd name="connsiteY6564" fmla="*/ 1196728 h 6386516"/>
              <a:gd name="connsiteX6565" fmla="*/ 2625795 w 6789110"/>
              <a:gd name="connsiteY6565" fmla="*/ 1195072 h 6386516"/>
              <a:gd name="connsiteX6566" fmla="*/ 2629644 w 6789110"/>
              <a:gd name="connsiteY6566" fmla="*/ 1195072 h 6386516"/>
              <a:gd name="connsiteX6567" fmla="*/ 2733582 w 6789110"/>
              <a:gd name="connsiteY6567" fmla="*/ 1191223 h 6386516"/>
              <a:gd name="connsiteX6568" fmla="*/ 2731659 w 6789110"/>
              <a:gd name="connsiteY6568" fmla="*/ 1193147 h 6386516"/>
              <a:gd name="connsiteX6569" fmla="*/ 2733582 w 6789110"/>
              <a:gd name="connsiteY6569" fmla="*/ 1195072 h 6386516"/>
              <a:gd name="connsiteX6570" fmla="*/ 2735507 w 6789110"/>
              <a:gd name="connsiteY6570" fmla="*/ 1193147 h 6386516"/>
              <a:gd name="connsiteX6571" fmla="*/ 2739357 w 6789110"/>
              <a:gd name="connsiteY6571" fmla="*/ 1191223 h 6386516"/>
              <a:gd name="connsiteX6572" fmla="*/ 2735507 w 6789110"/>
              <a:gd name="connsiteY6572" fmla="*/ 1191223 h 6386516"/>
              <a:gd name="connsiteX6573" fmla="*/ 2664290 w 6789110"/>
              <a:gd name="connsiteY6573" fmla="*/ 1191223 h 6386516"/>
              <a:gd name="connsiteX6574" fmla="*/ 2666215 w 6789110"/>
              <a:gd name="connsiteY6574" fmla="*/ 1193147 h 6386516"/>
              <a:gd name="connsiteX6575" fmla="*/ 2666215 w 6789110"/>
              <a:gd name="connsiteY6575" fmla="*/ 1191223 h 6386516"/>
              <a:gd name="connsiteX6576" fmla="*/ 2675839 w 6789110"/>
              <a:gd name="connsiteY6576" fmla="*/ 1189298 h 6386516"/>
              <a:gd name="connsiteX6577" fmla="*/ 2677764 w 6789110"/>
              <a:gd name="connsiteY6577" fmla="*/ 1193147 h 6386516"/>
              <a:gd name="connsiteX6578" fmla="*/ 2675839 w 6789110"/>
              <a:gd name="connsiteY6578" fmla="*/ 1195072 h 6386516"/>
              <a:gd name="connsiteX6579" fmla="*/ 2677764 w 6789110"/>
              <a:gd name="connsiteY6579" fmla="*/ 1196997 h 6386516"/>
              <a:gd name="connsiteX6580" fmla="*/ 2674104 w 6789110"/>
              <a:gd name="connsiteY6580" fmla="*/ 1194835 h 6386516"/>
              <a:gd name="connsiteX6581" fmla="*/ 2674876 w 6789110"/>
              <a:gd name="connsiteY6581" fmla="*/ 1193869 h 6386516"/>
              <a:gd name="connsiteX6582" fmla="*/ 2675839 w 6789110"/>
              <a:gd name="connsiteY6582" fmla="*/ 1191223 h 6386516"/>
              <a:gd name="connsiteX6583" fmla="*/ 2720109 w 6789110"/>
              <a:gd name="connsiteY6583" fmla="*/ 1187373 h 6386516"/>
              <a:gd name="connsiteX6584" fmla="*/ 2720720 w 6789110"/>
              <a:gd name="connsiteY6584" fmla="*/ 1189409 h 6386516"/>
              <a:gd name="connsiteX6585" fmla="*/ 2720109 w 6789110"/>
              <a:gd name="connsiteY6585" fmla="*/ 1189298 h 6386516"/>
              <a:gd name="connsiteX6586" fmla="*/ 2720831 w 6789110"/>
              <a:gd name="connsiteY6586" fmla="*/ 1189779 h 6386516"/>
              <a:gd name="connsiteX6587" fmla="*/ 2720720 w 6789110"/>
              <a:gd name="connsiteY6587" fmla="*/ 1189409 h 6386516"/>
              <a:gd name="connsiteX6588" fmla="*/ 2722755 w 6789110"/>
              <a:gd name="connsiteY6588" fmla="*/ 1189780 h 6386516"/>
              <a:gd name="connsiteX6589" fmla="*/ 2723958 w 6789110"/>
              <a:gd name="connsiteY6589" fmla="*/ 1187373 h 6386516"/>
              <a:gd name="connsiteX6590" fmla="*/ 2702786 w 6789110"/>
              <a:gd name="connsiteY6590" fmla="*/ 1187373 h 6386516"/>
              <a:gd name="connsiteX6591" fmla="*/ 2698936 w 6789110"/>
              <a:gd name="connsiteY6591" fmla="*/ 1189298 h 6386516"/>
              <a:gd name="connsiteX6592" fmla="*/ 2702786 w 6789110"/>
              <a:gd name="connsiteY6592" fmla="*/ 1191223 h 6386516"/>
              <a:gd name="connsiteX6593" fmla="*/ 2706636 w 6789110"/>
              <a:gd name="connsiteY6593" fmla="*/ 1191223 h 6386516"/>
              <a:gd name="connsiteX6594" fmla="*/ 2702786 w 6789110"/>
              <a:gd name="connsiteY6594" fmla="*/ 1187373 h 6386516"/>
              <a:gd name="connsiteX6595" fmla="*/ 2747056 w 6789110"/>
              <a:gd name="connsiteY6595" fmla="*/ 1185448 h 6386516"/>
              <a:gd name="connsiteX6596" fmla="*/ 2743207 w 6789110"/>
              <a:gd name="connsiteY6596" fmla="*/ 1187373 h 6386516"/>
              <a:gd name="connsiteX6597" fmla="*/ 2747056 w 6789110"/>
              <a:gd name="connsiteY6597" fmla="*/ 1189298 h 6386516"/>
              <a:gd name="connsiteX6598" fmla="*/ 2625795 w 6789110"/>
              <a:gd name="connsiteY6598" fmla="*/ 1185448 h 6386516"/>
              <a:gd name="connsiteX6599" fmla="*/ 2625795 w 6789110"/>
              <a:gd name="connsiteY6599" fmla="*/ 1189298 h 6386516"/>
              <a:gd name="connsiteX6600" fmla="*/ 2629644 w 6789110"/>
              <a:gd name="connsiteY6600" fmla="*/ 1185448 h 6386516"/>
              <a:gd name="connsiteX6601" fmla="*/ 2655869 w 6789110"/>
              <a:gd name="connsiteY6601" fmla="*/ 1182802 h 6386516"/>
              <a:gd name="connsiteX6602" fmla="*/ 2654666 w 6789110"/>
              <a:gd name="connsiteY6602" fmla="*/ 1183523 h 6386516"/>
              <a:gd name="connsiteX6603" fmla="*/ 2656592 w 6789110"/>
              <a:gd name="connsiteY6603" fmla="*/ 1185448 h 6386516"/>
              <a:gd name="connsiteX6604" fmla="*/ 2660440 w 6789110"/>
              <a:gd name="connsiteY6604" fmla="*/ 1185448 h 6386516"/>
              <a:gd name="connsiteX6605" fmla="*/ 2658516 w 6789110"/>
              <a:gd name="connsiteY6605" fmla="*/ 1183523 h 6386516"/>
              <a:gd name="connsiteX6606" fmla="*/ 2655869 w 6789110"/>
              <a:gd name="connsiteY6606" fmla="*/ 1182802 h 6386516"/>
              <a:gd name="connsiteX6607" fmla="*/ 2668140 w 6789110"/>
              <a:gd name="connsiteY6607" fmla="*/ 1181599 h 6386516"/>
              <a:gd name="connsiteX6608" fmla="*/ 2670064 w 6789110"/>
              <a:gd name="connsiteY6608" fmla="*/ 1185448 h 6386516"/>
              <a:gd name="connsiteX6609" fmla="*/ 2671989 w 6789110"/>
              <a:gd name="connsiteY6609" fmla="*/ 1181599 h 6386516"/>
              <a:gd name="connsiteX6610" fmla="*/ 2727808 w 6789110"/>
              <a:gd name="connsiteY6610" fmla="*/ 1177749 h 6386516"/>
              <a:gd name="connsiteX6611" fmla="*/ 2729733 w 6789110"/>
              <a:gd name="connsiteY6611" fmla="*/ 1181599 h 6386516"/>
              <a:gd name="connsiteX6612" fmla="*/ 2737433 w 6789110"/>
              <a:gd name="connsiteY6612" fmla="*/ 1179674 h 6386516"/>
              <a:gd name="connsiteX6613" fmla="*/ 2729733 w 6789110"/>
              <a:gd name="connsiteY6613" fmla="*/ 1177749 h 6386516"/>
              <a:gd name="connsiteX6614" fmla="*/ 2637343 w 6789110"/>
              <a:gd name="connsiteY6614" fmla="*/ 1177749 h 6386516"/>
              <a:gd name="connsiteX6615" fmla="*/ 2643117 w 6789110"/>
              <a:gd name="connsiteY6615" fmla="*/ 1179674 h 6386516"/>
              <a:gd name="connsiteX6616" fmla="*/ 2637343 w 6789110"/>
              <a:gd name="connsiteY6616" fmla="*/ 1177749 h 6386516"/>
              <a:gd name="connsiteX6617" fmla="*/ 2656592 w 6789110"/>
              <a:gd name="connsiteY6617" fmla="*/ 1173899 h 6386516"/>
              <a:gd name="connsiteX6618" fmla="*/ 2654666 w 6789110"/>
              <a:gd name="connsiteY6618" fmla="*/ 1177749 h 6386516"/>
              <a:gd name="connsiteX6619" fmla="*/ 2658516 w 6789110"/>
              <a:gd name="connsiteY6619" fmla="*/ 1177749 h 6386516"/>
              <a:gd name="connsiteX6620" fmla="*/ 2770154 w 6789110"/>
              <a:gd name="connsiteY6620" fmla="*/ 1170050 h 6386516"/>
              <a:gd name="connsiteX6621" fmla="*/ 2768228 w 6789110"/>
              <a:gd name="connsiteY6621" fmla="*/ 1171975 h 6386516"/>
              <a:gd name="connsiteX6622" fmla="*/ 2766304 w 6789110"/>
              <a:gd name="connsiteY6622" fmla="*/ 1171975 h 6386516"/>
              <a:gd name="connsiteX6623" fmla="*/ 2764379 w 6789110"/>
              <a:gd name="connsiteY6623" fmla="*/ 1171975 h 6386516"/>
              <a:gd name="connsiteX6624" fmla="*/ 2762454 w 6789110"/>
              <a:gd name="connsiteY6624" fmla="*/ 1173899 h 6386516"/>
              <a:gd name="connsiteX6625" fmla="*/ 2766304 w 6789110"/>
              <a:gd name="connsiteY6625" fmla="*/ 1173899 h 6386516"/>
              <a:gd name="connsiteX6626" fmla="*/ 2768228 w 6789110"/>
              <a:gd name="connsiteY6626" fmla="*/ 1171975 h 6386516"/>
              <a:gd name="connsiteX6627" fmla="*/ 2768230 w 6789110"/>
              <a:gd name="connsiteY6627" fmla="*/ 1171975 h 6386516"/>
              <a:gd name="connsiteX6628" fmla="*/ 2159998 w 6789110"/>
              <a:gd name="connsiteY6628" fmla="*/ 1170047 h 6386516"/>
              <a:gd name="connsiteX6629" fmla="*/ 2154223 w 6789110"/>
              <a:gd name="connsiteY6629" fmla="*/ 1181597 h 6386516"/>
              <a:gd name="connsiteX6630" fmla="*/ 2159998 w 6789110"/>
              <a:gd name="connsiteY6630" fmla="*/ 1170047 h 6386516"/>
              <a:gd name="connsiteX6631" fmla="*/ 4995210 w 6789110"/>
              <a:gd name="connsiteY6631" fmla="*/ 1168192 h 6386516"/>
              <a:gd name="connsiteX6632" fmla="*/ 4987510 w 6789110"/>
              <a:gd name="connsiteY6632" fmla="*/ 1175891 h 6386516"/>
              <a:gd name="connsiteX6633" fmla="*/ 4995210 w 6789110"/>
              <a:gd name="connsiteY6633" fmla="*/ 1168192 h 6386516"/>
              <a:gd name="connsiteX6634" fmla="*/ 1898226 w 6789110"/>
              <a:gd name="connsiteY6634" fmla="*/ 1168133 h 6386516"/>
              <a:gd name="connsiteX6635" fmla="*/ 1898226 w 6789110"/>
              <a:gd name="connsiteY6635" fmla="*/ 1175833 h 6386516"/>
              <a:gd name="connsiteX6636" fmla="*/ 1892452 w 6789110"/>
              <a:gd name="connsiteY6636" fmla="*/ 1171983 h 6386516"/>
              <a:gd name="connsiteX6637" fmla="*/ 2795176 w 6789110"/>
              <a:gd name="connsiteY6637" fmla="*/ 1168125 h 6386516"/>
              <a:gd name="connsiteX6638" fmla="*/ 2795176 w 6789110"/>
              <a:gd name="connsiteY6638" fmla="*/ 1171975 h 6386516"/>
              <a:gd name="connsiteX6639" fmla="*/ 2799025 w 6789110"/>
              <a:gd name="connsiteY6639" fmla="*/ 1170050 h 6386516"/>
              <a:gd name="connsiteX6640" fmla="*/ 2673914 w 6789110"/>
              <a:gd name="connsiteY6640" fmla="*/ 1166201 h 6386516"/>
              <a:gd name="connsiteX6641" fmla="*/ 2670064 w 6789110"/>
              <a:gd name="connsiteY6641" fmla="*/ 1168125 h 6386516"/>
              <a:gd name="connsiteX6642" fmla="*/ 2673914 w 6789110"/>
              <a:gd name="connsiteY6642" fmla="*/ 1171975 h 6386516"/>
              <a:gd name="connsiteX6643" fmla="*/ 2675839 w 6789110"/>
              <a:gd name="connsiteY6643" fmla="*/ 1170050 h 6386516"/>
              <a:gd name="connsiteX6644" fmla="*/ 2675839 w 6789110"/>
              <a:gd name="connsiteY6644" fmla="*/ 1168125 h 6386516"/>
              <a:gd name="connsiteX6645" fmla="*/ 2715585 w 6789110"/>
              <a:gd name="connsiteY6645" fmla="*/ 1165527 h 6386516"/>
              <a:gd name="connsiteX6646" fmla="*/ 2716259 w 6789110"/>
              <a:gd name="connsiteY6646" fmla="*/ 1166201 h 6386516"/>
              <a:gd name="connsiteX6647" fmla="*/ 2714335 w 6789110"/>
              <a:gd name="connsiteY6647" fmla="*/ 1166201 h 6386516"/>
              <a:gd name="connsiteX6648" fmla="*/ 2756680 w 6789110"/>
              <a:gd name="connsiteY6648" fmla="*/ 1164276 h 6386516"/>
              <a:gd name="connsiteX6649" fmla="*/ 2756680 w 6789110"/>
              <a:gd name="connsiteY6649" fmla="*/ 1166201 h 6386516"/>
              <a:gd name="connsiteX6650" fmla="*/ 2756680 w 6789110"/>
              <a:gd name="connsiteY6650" fmla="*/ 1168125 h 6386516"/>
              <a:gd name="connsiteX6651" fmla="*/ 2762454 w 6789110"/>
              <a:gd name="connsiteY6651" fmla="*/ 1171975 h 6386516"/>
              <a:gd name="connsiteX6652" fmla="*/ 2764379 w 6789110"/>
              <a:gd name="connsiteY6652" fmla="*/ 1170050 h 6386516"/>
              <a:gd name="connsiteX6653" fmla="*/ 2762454 w 6789110"/>
              <a:gd name="connsiteY6653" fmla="*/ 1166201 h 6386516"/>
              <a:gd name="connsiteX6654" fmla="*/ 2764379 w 6789110"/>
              <a:gd name="connsiteY6654" fmla="*/ 1166201 h 6386516"/>
              <a:gd name="connsiteX6655" fmla="*/ 2762454 w 6789110"/>
              <a:gd name="connsiteY6655" fmla="*/ 1164276 h 6386516"/>
              <a:gd name="connsiteX6656" fmla="*/ 2758605 w 6789110"/>
              <a:gd name="connsiteY6656" fmla="*/ 1164276 h 6386516"/>
              <a:gd name="connsiteX6657" fmla="*/ 2681613 w 6789110"/>
              <a:gd name="connsiteY6657" fmla="*/ 1162351 h 6386516"/>
              <a:gd name="connsiteX6658" fmla="*/ 2683538 w 6789110"/>
              <a:gd name="connsiteY6658" fmla="*/ 1166201 h 6386516"/>
              <a:gd name="connsiteX6659" fmla="*/ 2683538 w 6789110"/>
              <a:gd name="connsiteY6659" fmla="*/ 1170050 h 6386516"/>
              <a:gd name="connsiteX6660" fmla="*/ 2687389 w 6789110"/>
              <a:gd name="connsiteY6660" fmla="*/ 1168125 h 6386516"/>
              <a:gd name="connsiteX6661" fmla="*/ 2685463 w 6789110"/>
              <a:gd name="connsiteY6661" fmla="*/ 1164276 h 6386516"/>
              <a:gd name="connsiteX6662" fmla="*/ 2747056 w 6789110"/>
              <a:gd name="connsiteY6662" fmla="*/ 1158501 h 6386516"/>
              <a:gd name="connsiteX6663" fmla="*/ 2745131 w 6789110"/>
              <a:gd name="connsiteY6663" fmla="*/ 1160426 h 6386516"/>
              <a:gd name="connsiteX6664" fmla="*/ 2741282 w 6789110"/>
              <a:gd name="connsiteY6664" fmla="*/ 1160426 h 6386516"/>
              <a:gd name="connsiteX6665" fmla="*/ 2739357 w 6789110"/>
              <a:gd name="connsiteY6665" fmla="*/ 1162351 h 6386516"/>
              <a:gd name="connsiteX6666" fmla="*/ 2739357 w 6789110"/>
              <a:gd name="connsiteY6666" fmla="*/ 1164276 h 6386516"/>
              <a:gd name="connsiteX6667" fmla="*/ 2741282 w 6789110"/>
              <a:gd name="connsiteY6667" fmla="*/ 1164276 h 6386516"/>
              <a:gd name="connsiteX6668" fmla="*/ 2741282 w 6789110"/>
              <a:gd name="connsiteY6668" fmla="*/ 1162351 h 6386516"/>
              <a:gd name="connsiteX6669" fmla="*/ 2743207 w 6789110"/>
              <a:gd name="connsiteY6669" fmla="*/ 1166201 h 6386516"/>
              <a:gd name="connsiteX6670" fmla="*/ 2745131 w 6789110"/>
              <a:gd name="connsiteY6670" fmla="*/ 1168125 h 6386516"/>
              <a:gd name="connsiteX6671" fmla="*/ 2745131 w 6789110"/>
              <a:gd name="connsiteY6671" fmla="*/ 1170050 h 6386516"/>
              <a:gd name="connsiteX6672" fmla="*/ 2747056 w 6789110"/>
              <a:gd name="connsiteY6672" fmla="*/ 1168125 h 6386516"/>
              <a:gd name="connsiteX6673" fmla="*/ 2745131 w 6789110"/>
              <a:gd name="connsiteY6673" fmla="*/ 1164276 h 6386516"/>
              <a:gd name="connsiteX6674" fmla="*/ 2748981 w 6789110"/>
              <a:gd name="connsiteY6674" fmla="*/ 1164276 h 6386516"/>
              <a:gd name="connsiteX6675" fmla="*/ 2750906 w 6789110"/>
              <a:gd name="connsiteY6675" fmla="*/ 1160426 h 6386516"/>
              <a:gd name="connsiteX6676" fmla="*/ 2750906 w 6789110"/>
              <a:gd name="connsiteY6676" fmla="*/ 1158501 h 6386516"/>
              <a:gd name="connsiteX6677" fmla="*/ 2698936 w 6789110"/>
              <a:gd name="connsiteY6677" fmla="*/ 1158501 h 6386516"/>
              <a:gd name="connsiteX6678" fmla="*/ 2702786 w 6789110"/>
              <a:gd name="connsiteY6678" fmla="*/ 1160426 h 6386516"/>
              <a:gd name="connsiteX6679" fmla="*/ 2700862 w 6789110"/>
              <a:gd name="connsiteY6679" fmla="*/ 1162351 h 6386516"/>
              <a:gd name="connsiteX6680" fmla="*/ 2698936 w 6789110"/>
              <a:gd name="connsiteY6680" fmla="*/ 1158501 h 6386516"/>
              <a:gd name="connsiteX6681" fmla="*/ 2666215 w 6789110"/>
              <a:gd name="connsiteY6681" fmla="*/ 1158501 h 6386516"/>
              <a:gd name="connsiteX6682" fmla="*/ 2666215 w 6789110"/>
              <a:gd name="connsiteY6682" fmla="*/ 1160426 h 6386516"/>
              <a:gd name="connsiteX6683" fmla="*/ 2670064 w 6789110"/>
              <a:gd name="connsiteY6683" fmla="*/ 1160426 h 6386516"/>
              <a:gd name="connsiteX6684" fmla="*/ 2670064 w 6789110"/>
              <a:gd name="connsiteY6684" fmla="*/ 1158501 h 6386516"/>
              <a:gd name="connsiteX6685" fmla="*/ 2673914 w 6789110"/>
              <a:gd name="connsiteY6685" fmla="*/ 1156577 h 6386516"/>
              <a:gd name="connsiteX6686" fmla="*/ 2675839 w 6789110"/>
              <a:gd name="connsiteY6686" fmla="*/ 1158501 h 6386516"/>
              <a:gd name="connsiteX6687" fmla="*/ 2675839 w 6789110"/>
              <a:gd name="connsiteY6687" fmla="*/ 1156577 h 6386516"/>
              <a:gd name="connsiteX6688" fmla="*/ 2706636 w 6789110"/>
              <a:gd name="connsiteY6688" fmla="*/ 1154652 h 6386516"/>
              <a:gd name="connsiteX6689" fmla="*/ 2708560 w 6789110"/>
              <a:gd name="connsiteY6689" fmla="*/ 1156577 h 6386516"/>
              <a:gd name="connsiteX6690" fmla="*/ 2710485 w 6789110"/>
              <a:gd name="connsiteY6690" fmla="*/ 1154652 h 6386516"/>
              <a:gd name="connsiteX6691" fmla="*/ 5349371 w 6789110"/>
              <a:gd name="connsiteY6691" fmla="*/ 1152795 h 6386516"/>
              <a:gd name="connsiteX6692" fmla="*/ 5241582 w 6789110"/>
              <a:gd name="connsiteY6692" fmla="*/ 1204761 h 6386516"/>
              <a:gd name="connsiteX6693" fmla="*/ 5266604 w 6789110"/>
              <a:gd name="connsiteY6693" fmla="*/ 1212461 h 6386516"/>
              <a:gd name="connsiteX6694" fmla="*/ 5349371 w 6789110"/>
              <a:gd name="connsiteY6694" fmla="*/ 1152795 h 6386516"/>
              <a:gd name="connsiteX6695" fmla="*/ 2734865 w 6789110"/>
              <a:gd name="connsiteY6695" fmla="*/ 1152086 h 6386516"/>
              <a:gd name="connsiteX6696" fmla="*/ 2735507 w 6789110"/>
              <a:gd name="connsiteY6696" fmla="*/ 1152727 h 6386516"/>
              <a:gd name="connsiteX6697" fmla="*/ 2735507 w 6789110"/>
              <a:gd name="connsiteY6697" fmla="*/ 1154652 h 6386516"/>
              <a:gd name="connsiteX6698" fmla="*/ 2737433 w 6789110"/>
              <a:gd name="connsiteY6698" fmla="*/ 1156577 h 6386516"/>
              <a:gd name="connsiteX6699" fmla="*/ 2733582 w 6789110"/>
              <a:gd name="connsiteY6699" fmla="*/ 1156577 h 6386516"/>
              <a:gd name="connsiteX6700" fmla="*/ 2733582 w 6789110"/>
              <a:gd name="connsiteY6700" fmla="*/ 1152727 h 6386516"/>
              <a:gd name="connsiteX6701" fmla="*/ 2731659 w 6789110"/>
              <a:gd name="connsiteY6701" fmla="*/ 1148877 h 6386516"/>
              <a:gd name="connsiteX6702" fmla="*/ 2733582 w 6789110"/>
              <a:gd name="connsiteY6702" fmla="*/ 1150802 h 6386516"/>
              <a:gd name="connsiteX6703" fmla="*/ 2733582 w 6789110"/>
              <a:gd name="connsiteY6703" fmla="*/ 1152727 h 6386516"/>
              <a:gd name="connsiteX6704" fmla="*/ 2729733 w 6789110"/>
              <a:gd name="connsiteY6704" fmla="*/ 1150803 h 6386516"/>
              <a:gd name="connsiteX6705" fmla="*/ 2695087 w 6789110"/>
              <a:gd name="connsiteY6705" fmla="*/ 1146954 h 6386516"/>
              <a:gd name="connsiteX6706" fmla="*/ 2693162 w 6789110"/>
              <a:gd name="connsiteY6706" fmla="*/ 1148877 h 6386516"/>
              <a:gd name="connsiteX6707" fmla="*/ 2695087 w 6789110"/>
              <a:gd name="connsiteY6707" fmla="*/ 1150803 h 6386516"/>
              <a:gd name="connsiteX6708" fmla="*/ 2698936 w 6789110"/>
              <a:gd name="connsiteY6708" fmla="*/ 1150803 h 6386516"/>
              <a:gd name="connsiteX6709" fmla="*/ 2702786 w 6789110"/>
              <a:gd name="connsiteY6709" fmla="*/ 1148877 h 6386516"/>
              <a:gd name="connsiteX6710" fmla="*/ 2700862 w 6789110"/>
              <a:gd name="connsiteY6710" fmla="*/ 1146954 h 6386516"/>
              <a:gd name="connsiteX6711" fmla="*/ 2697012 w 6789110"/>
              <a:gd name="connsiteY6711" fmla="*/ 1148877 h 6386516"/>
              <a:gd name="connsiteX6712" fmla="*/ 2781703 w 6789110"/>
              <a:gd name="connsiteY6712" fmla="*/ 1145028 h 6386516"/>
              <a:gd name="connsiteX6713" fmla="*/ 2779777 w 6789110"/>
              <a:gd name="connsiteY6713" fmla="*/ 1148877 h 6386516"/>
              <a:gd name="connsiteX6714" fmla="*/ 2781703 w 6789110"/>
              <a:gd name="connsiteY6714" fmla="*/ 1150803 h 6386516"/>
              <a:gd name="connsiteX6715" fmla="*/ 2779777 w 6789110"/>
              <a:gd name="connsiteY6715" fmla="*/ 1152727 h 6386516"/>
              <a:gd name="connsiteX6716" fmla="*/ 2781703 w 6789110"/>
              <a:gd name="connsiteY6716" fmla="*/ 1154652 h 6386516"/>
              <a:gd name="connsiteX6717" fmla="*/ 2783627 w 6789110"/>
              <a:gd name="connsiteY6717" fmla="*/ 1156577 h 6386516"/>
              <a:gd name="connsiteX6718" fmla="*/ 2783627 w 6789110"/>
              <a:gd name="connsiteY6718" fmla="*/ 1150803 h 6386516"/>
              <a:gd name="connsiteX6719" fmla="*/ 2785552 w 6789110"/>
              <a:gd name="connsiteY6719" fmla="*/ 1148877 h 6386516"/>
              <a:gd name="connsiteX6720" fmla="*/ 2785552 w 6789110"/>
              <a:gd name="connsiteY6720" fmla="*/ 1145028 h 6386516"/>
              <a:gd name="connsiteX6721" fmla="*/ 2808649 w 6789110"/>
              <a:gd name="connsiteY6721" fmla="*/ 1141179 h 6386516"/>
              <a:gd name="connsiteX6722" fmla="*/ 2804799 w 6789110"/>
              <a:gd name="connsiteY6722" fmla="*/ 1143103 h 6386516"/>
              <a:gd name="connsiteX6723" fmla="*/ 2808649 w 6789110"/>
              <a:gd name="connsiteY6723" fmla="*/ 1145028 h 6386516"/>
              <a:gd name="connsiteX6724" fmla="*/ 2728714 w 6789110"/>
              <a:gd name="connsiteY6724" fmla="*/ 1139253 h 6386516"/>
              <a:gd name="connsiteX6725" fmla="*/ 2729733 w 6789110"/>
              <a:gd name="connsiteY6725" fmla="*/ 1139253 h 6386516"/>
              <a:gd name="connsiteX6726" fmla="*/ 2728770 w 6789110"/>
              <a:gd name="connsiteY6726" fmla="*/ 1139494 h 6386516"/>
              <a:gd name="connsiteX6727" fmla="*/ 2798545 w 6789110"/>
              <a:gd name="connsiteY6727" fmla="*/ 1138773 h 6386516"/>
              <a:gd name="connsiteX6728" fmla="*/ 2799025 w 6789110"/>
              <a:gd name="connsiteY6728" fmla="*/ 1141179 h 6386516"/>
              <a:gd name="connsiteX6729" fmla="*/ 2799025 w 6789110"/>
              <a:gd name="connsiteY6729" fmla="*/ 1145028 h 6386516"/>
              <a:gd name="connsiteX6730" fmla="*/ 2802875 w 6789110"/>
              <a:gd name="connsiteY6730" fmla="*/ 1141179 h 6386516"/>
              <a:gd name="connsiteX6731" fmla="*/ 2800950 w 6789110"/>
              <a:gd name="connsiteY6731" fmla="*/ 1141179 h 6386516"/>
              <a:gd name="connsiteX6732" fmla="*/ 2800950 w 6789110"/>
              <a:gd name="connsiteY6732" fmla="*/ 1139253 h 6386516"/>
              <a:gd name="connsiteX6733" fmla="*/ 2798545 w 6789110"/>
              <a:gd name="connsiteY6733" fmla="*/ 1138773 h 6386516"/>
              <a:gd name="connsiteX6734" fmla="*/ 2687389 w 6789110"/>
              <a:gd name="connsiteY6734" fmla="*/ 1137330 h 6386516"/>
              <a:gd name="connsiteX6735" fmla="*/ 2685463 w 6789110"/>
              <a:gd name="connsiteY6735" fmla="*/ 1139253 h 6386516"/>
              <a:gd name="connsiteX6736" fmla="*/ 2687389 w 6789110"/>
              <a:gd name="connsiteY6736" fmla="*/ 1141179 h 6386516"/>
              <a:gd name="connsiteX6737" fmla="*/ 2780596 w 6789110"/>
              <a:gd name="connsiteY6737" fmla="*/ 1136224 h 6386516"/>
              <a:gd name="connsiteX6738" fmla="*/ 2779056 w 6789110"/>
              <a:gd name="connsiteY6738" fmla="*/ 1137343 h 6386516"/>
              <a:gd name="connsiteX6739" fmla="*/ 2777853 w 6789110"/>
              <a:gd name="connsiteY6739" fmla="*/ 1139268 h 6386516"/>
              <a:gd name="connsiteX6740" fmla="*/ 2774017 w 6789110"/>
              <a:gd name="connsiteY6740" fmla="*/ 1139268 h 6386516"/>
              <a:gd name="connsiteX6741" fmla="*/ 2775928 w 6789110"/>
              <a:gd name="connsiteY6741" fmla="*/ 1141179 h 6386516"/>
              <a:gd name="connsiteX6742" fmla="*/ 2775904 w 6789110"/>
              <a:gd name="connsiteY6742" fmla="*/ 1141190 h 6386516"/>
              <a:gd name="connsiteX6743" fmla="*/ 2775929 w 6789110"/>
              <a:gd name="connsiteY6743" fmla="*/ 1141193 h 6386516"/>
              <a:gd name="connsiteX6744" fmla="*/ 2775899 w 6789110"/>
              <a:gd name="connsiteY6744" fmla="*/ 1141193 h 6386516"/>
              <a:gd name="connsiteX6745" fmla="*/ 2774004 w 6789110"/>
              <a:gd name="connsiteY6745" fmla="*/ 1142141 h 6386516"/>
              <a:gd name="connsiteX6746" fmla="*/ 2774004 w 6789110"/>
              <a:gd name="connsiteY6746" fmla="*/ 1143118 h 6386516"/>
              <a:gd name="connsiteX6747" fmla="*/ 2772097 w 6789110"/>
              <a:gd name="connsiteY6747" fmla="*/ 1143118 h 6386516"/>
              <a:gd name="connsiteX6748" fmla="*/ 2774243 w 6789110"/>
              <a:gd name="connsiteY6748" fmla="*/ 1144788 h 6386516"/>
              <a:gd name="connsiteX6749" fmla="*/ 2777853 w 6789110"/>
              <a:gd name="connsiteY6749" fmla="*/ 1145028 h 6386516"/>
              <a:gd name="connsiteX6750" fmla="*/ 2781703 w 6789110"/>
              <a:gd name="connsiteY6750" fmla="*/ 1141179 h 6386516"/>
              <a:gd name="connsiteX6751" fmla="*/ 2781703 w 6789110"/>
              <a:gd name="connsiteY6751" fmla="*/ 1137330 h 6386516"/>
              <a:gd name="connsiteX6752" fmla="*/ 2727808 w 6789110"/>
              <a:gd name="connsiteY6752" fmla="*/ 1135405 h 6386516"/>
              <a:gd name="connsiteX6753" fmla="*/ 2729733 w 6789110"/>
              <a:gd name="connsiteY6753" fmla="*/ 1139253 h 6386516"/>
              <a:gd name="connsiteX6754" fmla="*/ 2728400 w 6789110"/>
              <a:gd name="connsiteY6754" fmla="*/ 1137922 h 6386516"/>
              <a:gd name="connsiteX6755" fmla="*/ 3950530 w 6789110"/>
              <a:gd name="connsiteY6755" fmla="*/ 1134751 h 6386516"/>
              <a:gd name="connsiteX6756" fmla="*/ 3971222 w 6789110"/>
              <a:gd name="connsiteY6756" fmla="*/ 1147021 h 6386516"/>
              <a:gd name="connsiteX6757" fmla="*/ 3930800 w 6789110"/>
              <a:gd name="connsiteY6757" fmla="*/ 1150870 h 6386516"/>
              <a:gd name="connsiteX6758" fmla="*/ 3932725 w 6789110"/>
              <a:gd name="connsiteY6758" fmla="*/ 1135473 h 6386516"/>
              <a:gd name="connsiteX6759" fmla="*/ 3950530 w 6789110"/>
              <a:gd name="connsiteY6759" fmla="*/ 1134751 h 6386516"/>
              <a:gd name="connsiteX6760" fmla="*/ 2698936 w 6789110"/>
              <a:gd name="connsiteY6760" fmla="*/ 1133479 h 6386516"/>
              <a:gd name="connsiteX6761" fmla="*/ 2698936 w 6789110"/>
              <a:gd name="connsiteY6761" fmla="*/ 1137330 h 6386516"/>
              <a:gd name="connsiteX6762" fmla="*/ 2702786 w 6789110"/>
              <a:gd name="connsiteY6762" fmla="*/ 1135405 h 6386516"/>
              <a:gd name="connsiteX6763" fmla="*/ 2799025 w 6789110"/>
              <a:gd name="connsiteY6763" fmla="*/ 1131555 h 6386516"/>
              <a:gd name="connsiteX6764" fmla="*/ 2793251 w 6789110"/>
              <a:gd name="connsiteY6764" fmla="*/ 1133479 h 6386516"/>
              <a:gd name="connsiteX6765" fmla="*/ 2795176 w 6789110"/>
              <a:gd name="connsiteY6765" fmla="*/ 1135405 h 6386516"/>
              <a:gd name="connsiteX6766" fmla="*/ 2797100 w 6789110"/>
              <a:gd name="connsiteY6766" fmla="*/ 1137330 h 6386516"/>
              <a:gd name="connsiteX6767" fmla="*/ 2799025 w 6789110"/>
              <a:gd name="connsiteY6767" fmla="*/ 1135405 h 6386516"/>
              <a:gd name="connsiteX6768" fmla="*/ 2802875 w 6789110"/>
              <a:gd name="connsiteY6768" fmla="*/ 1135405 h 6386516"/>
              <a:gd name="connsiteX6769" fmla="*/ 2799025 w 6789110"/>
              <a:gd name="connsiteY6769" fmla="*/ 1131555 h 6386516"/>
              <a:gd name="connsiteX6770" fmla="*/ 2770155 w 6789110"/>
              <a:gd name="connsiteY6770" fmla="*/ 1129631 h 6386516"/>
              <a:gd name="connsiteX6771" fmla="*/ 2770155 w 6789110"/>
              <a:gd name="connsiteY6771" fmla="*/ 1131557 h 6386516"/>
              <a:gd name="connsiteX6772" fmla="*/ 2768230 w 6789110"/>
              <a:gd name="connsiteY6772" fmla="*/ 1131557 h 6386516"/>
              <a:gd name="connsiteX6773" fmla="*/ 2745131 w 6789110"/>
              <a:gd name="connsiteY6773" fmla="*/ 1127706 h 6386516"/>
              <a:gd name="connsiteX6774" fmla="*/ 2739357 w 6789110"/>
              <a:gd name="connsiteY6774" fmla="*/ 1131555 h 6386516"/>
              <a:gd name="connsiteX6775" fmla="*/ 2747056 w 6789110"/>
              <a:gd name="connsiteY6775" fmla="*/ 1127706 h 6386516"/>
              <a:gd name="connsiteX6776" fmla="*/ 2720109 w 6789110"/>
              <a:gd name="connsiteY6776" fmla="*/ 1125781 h 6386516"/>
              <a:gd name="connsiteX6777" fmla="*/ 2722034 w 6789110"/>
              <a:gd name="connsiteY6777" fmla="*/ 1131555 h 6386516"/>
              <a:gd name="connsiteX6778" fmla="*/ 2725883 w 6789110"/>
              <a:gd name="connsiteY6778" fmla="*/ 1129629 h 6386516"/>
              <a:gd name="connsiteX6779" fmla="*/ 2720109 w 6789110"/>
              <a:gd name="connsiteY6779" fmla="*/ 1125781 h 6386516"/>
              <a:gd name="connsiteX6780" fmla="*/ 2772080 w 6789110"/>
              <a:gd name="connsiteY6780" fmla="*/ 1123870 h 6386516"/>
              <a:gd name="connsiteX6781" fmla="*/ 2774004 w 6789110"/>
              <a:gd name="connsiteY6781" fmla="*/ 1123870 h 6386516"/>
              <a:gd name="connsiteX6782" fmla="*/ 2775929 w 6789110"/>
              <a:gd name="connsiteY6782" fmla="*/ 1127719 h 6386516"/>
              <a:gd name="connsiteX6783" fmla="*/ 2772080 w 6789110"/>
              <a:gd name="connsiteY6783" fmla="*/ 1127719 h 6386516"/>
              <a:gd name="connsiteX6784" fmla="*/ 2770155 w 6789110"/>
              <a:gd name="connsiteY6784" fmla="*/ 1125795 h 6386516"/>
              <a:gd name="connsiteX6785" fmla="*/ 2772080 w 6789110"/>
              <a:gd name="connsiteY6785" fmla="*/ 1123870 h 6386516"/>
              <a:gd name="connsiteX6786" fmla="*/ 2756680 w 6789110"/>
              <a:gd name="connsiteY6786" fmla="*/ 1121931 h 6386516"/>
              <a:gd name="connsiteX6787" fmla="*/ 2754755 w 6789110"/>
              <a:gd name="connsiteY6787" fmla="*/ 1125781 h 6386516"/>
              <a:gd name="connsiteX6788" fmla="*/ 2758605 w 6789110"/>
              <a:gd name="connsiteY6788" fmla="*/ 1125781 h 6386516"/>
              <a:gd name="connsiteX6789" fmla="*/ 2747056 w 6789110"/>
              <a:gd name="connsiteY6789" fmla="*/ 1120006 h 6386516"/>
              <a:gd name="connsiteX6790" fmla="*/ 2737433 w 6789110"/>
              <a:gd name="connsiteY6790" fmla="*/ 1121931 h 6386516"/>
              <a:gd name="connsiteX6791" fmla="*/ 2737433 w 6789110"/>
              <a:gd name="connsiteY6791" fmla="*/ 1123856 h 6386516"/>
              <a:gd name="connsiteX6792" fmla="*/ 2735507 w 6789110"/>
              <a:gd name="connsiteY6792" fmla="*/ 1125781 h 6386516"/>
              <a:gd name="connsiteX6793" fmla="*/ 2739357 w 6789110"/>
              <a:gd name="connsiteY6793" fmla="*/ 1125781 h 6386516"/>
              <a:gd name="connsiteX6794" fmla="*/ 2741282 w 6789110"/>
              <a:gd name="connsiteY6794" fmla="*/ 1125781 h 6386516"/>
              <a:gd name="connsiteX6795" fmla="*/ 2747056 w 6789110"/>
              <a:gd name="connsiteY6795" fmla="*/ 1120006 h 6386516"/>
              <a:gd name="connsiteX6796" fmla="*/ 2735507 w 6789110"/>
              <a:gd name="connsiteY6796" fmla="*/ 1116157 h 6386516"/>
              <a:gd name="connsiteX6797" fmla="*/ 2737433 w 6789110"/>
              <a:gd name="connsiteY6797" fmla="*/ 1118082 h 6386516"/>
              <a:gd name="connsiteX6798" fmla="*/ 2739357 w 6789110"/>
              <a:gd name="connsiteY6798" fmla="*/ 1116157 h 6386516"/>
              <a:gd name="connsiteX6799" fmla="*/ 2758605 w 6789110"/>
              <a:gd name="connsiteY6799" fmla="*/ 1112307 h 6386516"/>
              <a:gd name="connsiteX6800" fmla="*/ 2756680 w 6789110"/>
              <a:gd name="connsiteY6800" fmla="*/ 1116157 h 6386516"/>
              <a:gd name="connsiteX6801" fmla="*/ 2760530 w 6789110"/>
              <a:gd name="connsiteY6801" fmla="*/ 1116157 h 6386516"/>
              <a:gd name="connsiteX6802" fmla="*/ 2762454 w 6789110"/>
              <a:gd name="connsiteY6802" fmla="*/ 1114232 h 6386516"/>
              <a:gd name="connsiteX6803" fmla="*/ 2770154 w 6789110"/>
              <a:gd name="connsiteY6803" fmla="*/ 1110383 h 6386516"/>
              <a:gd name="connsiteX6804" fmla="*/ 2764379 w 6789110"/>
              <a:gd name="connsiteY6804" fmla="*/ 1114232 h 6386516"/>
              <a:gd name="connsiteX6805" fmla="*/ 2764379 w 6789110"/>
              <a:gd name="connsiteY6805" fmla="*/ 1116157 h 6386516"/>
              <a:gd name="connsiteX6806" fmla="*/ 2770154 w 6789110"/>
              <a:gd name="connsiteY6806" fmla="*/ 1116157 h 6386516"/>
              <a:gd name="connsiteX6807" fmla="*/ 2768230 w 6789110"/>
              <a:gd name="connsiteY6807" fmla="*/ 1114232 h 6386516"/>
              <a:gd name="connsiteX6808" fmla="*/ 2770154 w 6789110"/>
              <a:gd name="connsiteY6808" fmla="*/ 1112307 h 6386516"/>
              <a:gd name="connsiteX6809" fmla="*/ 2770154 w 6789110"/>
              <a:gd name="connsiteY6809" fmla="*/ 1110383 h 6386516"/>
              <a:gd name="connsiteX6810" fmla="*/ 2774773 w 6789110"/>
              <a:gd name="connsiteY6810" fmla="*/ 1111922 h 6386516"/>
              <a:gd name="connsiteX6811" fmla="*/ 2775928 w 6789110"/>
              <a:gd name="connsiteY6811" fmla="*/ 1114232 h 6386516"/>
              <a:gd name="connsiteX6812" fmla="*/ 2776890 w 6789110"/>
              <a:gd name="connsiteY6812" fmla="*/ 1115194 h 6386516"/>
              <a:gd name="connsiteX6813" fmla="*/ 2775928 w 6789110"/>
              <a:gd name="connsiteY6813" fmla="*/ 1116157 h 6386516"/>
              <a:gd name="connsiteX6814" fmla="*/ 2777853 w 6789110"/>
              <a:gd name="connsiteY6814" fmla="*/ 1116157 h 6386516"/>
              <a:gd name="connsiteX6815" fmla="*/ 2776890 w 6789110"/>
              <a:gd name="connsiteY6815" fmla="*/ 1115194 h 6386516"/>
              <a:gd name="connsiteX6816" fmla="*/ 2777853 w 6789110"/>
              <a:gd name="connsiteY6816" fmla="*/ 1114232 h 6386516"/>
              <a:gd name="connsiteX6817" fmla="*/ 2775928 w 6789110"/>
              <a:gd name="connsiteY6817" fmla="*/ 1112307 h 6386516"/>
              <a:gd name="connsiteX6818" fmla="*/ 2774773 w 6789110"/>
              <a:gd name="connsiteY6818" fmla="*/ 1111922 h 6386516"/>
              <a:gd name="connsiteX6819" fmla="*/ 2774003 w 6789110"/>
              <a:gd name="connsiteY6819" fmla="*/ 1110383 h 6386516"/>
              <a:gd name="connsiteX6820" fmla="*/ 2770154 w 6789110"/>
              <a:gd name="connsiteY6820" fmla="*/ 1110383 h 6386516"/>
              <a:gd name="connsiteX6821" fmla="*/ 2764379 w 6789110"/>
              <a:gd name="connsiteY6821" fmla="*/ 1104608 h 6386516"/>
              <a:gd name="connsiteX6822" fmla="*/ 2760530 w 6789110"/>
              <a:gd name="connsiteY6822" fmla="*/ 1108458 h 6386516"/>
              <a:gd name="connsiteX6823" fmla="*/ 2762454 w 6789110"/>
              <a:gd name="connsiteY6823" fmla="*/ 1108458 h 6386516"/>
              <a:gd name="connsiteX6824" fmla="*/ 2138824 w 6789110"/>
              <a:gd name="connsiteY6824" fmla="*/ 1102684 h 6386516"/>
              <a:gd name="connsiteX6825" fmla="*/ 2127274 w 6789110"/>
              <a:gd name="connsiteY6825" fmla="*/ 1114233 h 6386516"/>
              <a:gd name="connsiteX6826" fmla="*/ 2123425 w 6789110"/>
              <a:gd name="connsiteY6826" fmla="*/ 1110384 h 6386516"/>
              <a:gd name="connsiteX6827" fmla="*/ 2138824 w 6789110"/>
              <a:gd name="connsiteY6827" fmla="*/ 1102684 h 6386516"/>
              <a:gd name="connsiteX6828" fmla="*/ 1902077 w 6789110"/>
              <a:gd name="connsiteY6828" fmla="*/ 1054574 h 6386516"/>
              <a:gd name="connsiteX6829" fmla="*/ 1905925 w 6789110"/>
              <a:gd name="connsiteY6829" fmla="*/ 1056499 h 6386516"/>
              <a:gd name="connsiteX6830" fmla="*/ 1905925 w 6789110"/>
              <a:gd name="connsiteY6830" fmla="*/ 1062273 h 6386516"/>
              <a:gd name="connsiteX6831" fmla="*/ 1902077 w 6789110"/>
              <a:gd name="connsiteY6831" fmla="*/ 1062273 h 6386516"/>
              <a:gd name="connsiteX6832" fmla="*/ 2113803 w 6789110"/>
              <a:gd name="connsiteY6832" fmla="*/ 1046878 h 6386516"/>
              <a:gd name="connsiteX6833" fmla="*/ 2109952 w 6789110"/>
              <a:gd name="connsiteY6833" fmla="*/ 1058428 h 6386516"/>
              <a:gd name="connsiteX6834" fmla="*/ 2102253 w 6789110"/>
              <a:gd name="connsiteY6834" fmla="*/ 1056503 h 6386516"/>
              <a:gd name="connsiteX6835" fmla="*/ 2113803 w 6789110"/>
              <a:gd name="connsiteY6835" fmla="*/ 1046878 h 6386516"/>
              <a:gd name="connsiteX6836" fmla="*/ 5041405 w 6789110"/>
              <a:gd name="connsiteY6836" fmla="*/ 1035384 h 6386516"/>
              <a:gd name="connsiteX6837" fmla="*/ 4991360 w 6789110"/>
              <a:gd name="connsiteY6837" fmla="*/ 1127773 h 6386516"/>
              <a:gd name="connsiteX6838" fmla="*/ 5012533 w 6789110"/>
              <a:gd name="connsiteY6838" fmla="*/ 1110450 h 6386516"/>
              <a:gd name="connsiteX6839" fmla="*/ 4993285 w 6789110"/>
              <a:gd name="connsiteY6839" fmla="*/ 1141246 h 6386516"/>
              <a:gd name="connsiteX6840" fmla="*/ 5006758 w 6789110"/>
              <a:gd name="connsiteY6840" fmla="*/ 1148945 h 6386516"/>
              <a:gd name="connsiteX6841" fmla="*/ 5068351 w 6789110"/>
              <a:gd name="connsiteY6841" fmla="*/ 1037308 h 6386516"/>
              <a:gd name="connsiteX6842" fmla="*/ 5041405 w 6789110"/>
              <a:gd name="connsiteY6842" fmla="*/ 1035384 h 6386516"/>
              <a:gd name="connsiteX6843" fmla="*/ 4975962 w 6789110"/>
              <a:gd name="connsiteY6843" fmla="*/ 1029609 h 6386516"/>
              <a:gd name="connsiteX6844" fmla="*/ 4947090 w 6789110"/>
              <a:gd name="connsiteY6844" fmla="*/ 1096978 h 6386516"/>
              <a:gd name="connsiteX6845" fmla="*/ 4989435 w 6789110"/>
              <a:gd name="connsiteY6845" fmla="*/ 1031534 h 6386516"/>
              <a:gd name="connsiteX6846" fmla="*/ 4975962 w 6789110"/>
              <a:gd name="connsiteY6846" fmla="*/ 1029609 h 6386516"/>
              <a:gd name="connsiteX6847" fmla="*/ 5560856 w 6789110"/>
              <a:gd name="connsiteY6847" fmla="*/ 954780 h 6386516"/>
              <a:gd name="connsiteX6848" fmla="*/ 5574570 w 6789110"/>
              <a:gd name="connsiteY6848" fmla="*/ 964163 h 6386516"/>
              <a:gd name="connsiteX6849" fmla="*/ 5557247 w 6789110"/>
              <a:gd name="connsiteY6849" fmla="*/ 964163 h 6386516"/>
              <a:gd name="connsiteX6850" fmla="*/ 5560856 w 6789110"/>
              <a:gd name="connsiteY6850" fmla="*/ 954780 h 6386516"/>
              <a:gd name="connsiteX6851" fmla="*/ 5056803 w 6789110"/>
              <a:gd name="connsiteY6851" fmla="*/ 946840 h 6386516"/>
              <a:gd name="connsiteX6852" fmla="*/ 5024082 w 6789110"/>
              <a:gd name="connsiteY6852" fmla="*/ 1012285 h 6386516"/>
              <a:gd name="connsiteX6853" fmla="*/ 5024082 w 6789110"/>
              <a:gd name="connsiteY6853" fmla="*/ 1008436 h 6386516"/>
              <a:gd name="connsiteX6854" fmla="*/ 5022157 w 6789110"/>
              <a:gd name="connsiteY6854" fmla="*/ 1012285 h 6386516"/>
              <a:gd name="connsiteX6855" fmla="*/ 5024082 w 6789110"/>
              <a:gd name="connsiteY6855" fmla="*/ 1012285 h 6386516"/>
              <a:gd name="connsiteX6856" fmla="*/ 5027931 w 6789110"/>
              <a:gd name="connsiteY6856" fmla="*/ 1019985 h 6386516"/>
              <a:gd name="connsiteX6857" fmla="*/ 5056803 w 6789110"/>
              <a:gd name="connsiteY6857" fmla="*/ 946840 h 6386516"/>
              <a:gd name="connsiteX6858" fmla="*/ 2579600 w 6789110"/>
              <a:gd name="connsiteY6858" fmla="*/ 937219 h 6386516"/>
              <a:gd name="connsiteX6859" fmla="*/ 2487210 w 6789110"/>
              <a:gd name="connsiteY6859" fmla="*/ 1123927 h 6386516"/>
              <a:gd name="connsiteX6860" fmla="*/ 2579600 w 6789110"/>
              <a:gd name="connsiteY6860" fmla="*/ 937219 h 6386516"/>
              <a:gd name="connsiteX6861" fmla="*/ 1982916 w 6789110"/>
              <a:gd name="connsiteY6861" fmla="*/ 923677 h 6386516"/>
              <a:gd name="connsiteX6862" fmla="*/ 1984840 w 6789110"/>
              <a:gd name="connsiteY6862" fmla="*/ 923677 h 6386516"/>
              <a:gd name="connsiteX6863" fmla="*/ 1984840 w 6789110"/>
              <a:gd name="connsiteY6863" fmla="*/ 929452 h 6386516"/>
              <a:gd name="connsiteX6864" fmla="*/ 1979066 w 6789110"/>
              <a:gd name="connsiteY6864" fmla="*/ 925602 h 6386516"/>
              <a:gd name="connsiteX6865" fmla="*/ 5035630 w 6789110"/>
              <a:gd name="connsiteY6865" fmla="*/ 885226 h 6386516"/>
              <a:gd name="connsiteX6866" fmla="*/ 5020232 w 6789110"/>
              <a:gd name="connsiteY6866" fmla="*/ 891001 h 6386516"/>
              <a:gd name="connsiteX6867" fmla="*/ 4983661 w 6789110"/>
              <a:gd name="connsiteY6867" fmla="*/ 1006511 h 6386516"/>
              <a:gd name="connsiteX6868" fmla="*/ 4987510 w 6789110"/>
              <a:gd name="connsiteY6868" fmla="*/ 1014211 h 6386516"/>
              <a:gd name="connsiteX6869" fmla="*/ 4995210 w 6789110"/>
              <a:gd name="connsiteY6869" fmla="*/ 1018060 h 6386516"/>
              <a:gd name="connsiteX6870" fmla="*/ 5035630 w 6789110"/>
              <a:gd name="connsiteY6870" fmla="*/ 885226 h 6386516"/>
              <a:gd name="connsiteX6871" fmla="*/ 5066427 w 6789110"/>
              <a:gd name="connsiteY6871" fmla="*/ 879452 h 6386516"/>
              <a:gd name="connsiteX6872" fmla="*/ 5051028 w 6789110"/>
              <a:gd name="connsiteY6872" fmla="*/ 885226 h 6386516"/>
              <a:gd name="connsiteX6873" fmla="*/ 5033706 w 6789110"/>
              <a:gd name="connsiteY6873" fmla="*/ 966088 h 6386516"/>
              <a:gd name="connsiteX6874" fmla="*/ 5062577 w 6789110"/>
              <a:gd name="connsiteY6874" fmla="*/ 908324 h 6386516"/>
              <a:gd name="connsiteX6875" fmla="*/ 5066427 w 6789110"/>
              <a:gd name="connsiteY6875" fmla="*/ 879452 h 6386516"/>
              <a:gd name="connsiteX6876" fmla="*/ 5410963 w 6789110"/>
              <a:gd name="connsiteY6876" fmla="*/ 873679 h 6386516"/>
              <a:gd name="connsiteX6877" fmla="*/ 5370543 w 6789110"/>
              <a:gd name="connsiteY6877" fmla="*/ 941067 h 6386516"/>
              <a:gd name="connsiteX6878" fmla="*/ 5376317 w 6789110"/>
              <a:gd name="connsiteY6878" fmla="*/ 917969 h 6386516"/>
              <a:gd name="connsiteX6879" fmla="*/ 5410963 w 6789110"/>
              <a:gd name="connsiteY6879" fmla="*/ 873679 h 6386516"/>
              <a:gd name="connsiteX6880" fmla="*/ 5061374 w 6789110"/>
              <a:gd name="connsiteY6880" fmla="*/ 830851 h 6386516"/>
              <a:gd name="connsiteX6881" fmla="*/ 5049104 w 6789110"/>
              <a:gd name="connsiteY6881" fmla="*/ 837106 h 6386516"/>
              <a:gd name="connsiteX6882" fmla="*/ 5052953 w 6789110"/>
              <a:gd name="connsiteY6882" fmla="*/ 846730 h 6386516"/>
              <a:gd name="connsiteX6883" fmla="*/ 5077975 w 6789110"/>
              <a:gd name="connsiteY6883" fmla="*/ 833257 h 6386516"/>
              <a:gd name="connsiteX6884" fmla="*/ 5061374 w 6789110"/>
              <a:gd name="connsiteY6884" fmla="*/ 830851 h 6386516"/>
              <a:gd name="connsiteX6885" fmla="*/ 1286144 w 6789110"/>
              <a:gd name="connsiteY6885" fmla="*/ 825509 h 6386516"/>
              <a:gd name="connsiteX6886" fmla="*/ 1365060 w 6789110"/>
              <a:gd name="connsiteY6886" fmla="*/ 854381 h 6386516"/>
              <a:gd name="connsiteX6887" fmla="*/ 1349662 w 6789110"/>
              <a:gd name="connsiteY6887" fmla="*/ 950620 h 6386516"/>
              <a:gd name="connsiteX6888" fmla="*/ 1355436 w 6789110"/>
              <a:gd name="connsiteY6888" fmla="*/ 1247037 h 6386516"/>
              <a:gd name="connsiteX6889" fmla="*/ 1359286 w 6789110"/>
              <a:gd name="connsiteY6889" fmla="*/ 1279759 h 6386516"/>
              <a:gd name="connsiteX6890" fmla="*/ 1172582 w 6789110"/>
              <a:gd name="connsiteY6890" fmla="*/ 1135400 h 6386516"/>
              <a:gd name="connsiteX6891" fmla="*/ 1161033 w 6789110"/>
              <a:gd name="connsiteY6891" fmla="*/ 1145024 h 6386516"/>
              <a:gd name="connsiteX6892" fmla="*/ 1355436 w 6789110"/>
              <a:gd name="connsiteY6892" fmla="*/ 1293232 h 6386516"/>
              <a:gd name="connsiteX6893" fmla="*/ 1359286 w 6789110"/>
              <a:gd name="connsiteY6893" fmla="*/ 1306706 h 6386516"/>
              <a:gd name="connsiteX6894" fmla="*/ 1368910 w 6789110"/>
              <a:gd name="connsiteY6894" fmla="*/ 1414494 h 6386516"/>
              <a:gd name="connsiteX6895" fmla="*/ 1361211 w 6789110"/>
              <a:gd name="connsiteY6895" fmla="*/ 1470313 h 6386516"/>
              <a:gd name="connsiteX6896" fmla="*/ 1376609 w 6789110"/>
              <a:gd name="connsiteY6896" fmla="*/ 1558854 h 6386516"/>
              <a:gd name="connsiteX6897" fmla="*/ 1343888 w 6789110"/>
              <a:gd name="connsiteY6897" fmla="*/ 1680116 h 6386516"/>
              <a:gd name="connsiteX6898" fmla="*/ 1351587 w 6789110"/>
              <a:gd name="connsiteY6898" fmla="*/ 1774429 h 6386516"/>
              <a:gd name="connsiteX6899" fmla="*/ 1409331 w 6789110"/>
              <a:gd name="connsiteY6899" fmla="*/ 1897617 h 6386516"/>
              <a:gd name="connsiteX6900" fmla="*/ 1586411 w 6789110"/>
              <a:gd name="connsiteY6900" fmla="*/ 2167087 h 6386516"/>
              <a:gd name="connsiteX6901" fmla="*/ 1586629 w 6789110"/>
              <a:gd name="connsiteY6901" fmla="*/ 2169128 h 6386516"/>
              <a:gd name="connsiteX6902" fmla="*/ 1455615 w 6789110"/>
              <a:gd name="connsiteY6902" fmla="*/ 2178005 h 6386516"/>
              <a:gd name="connsiteX6903" fmla="*/ 1010898 w 6789110"/>
              <a:gd name="connsiteY6903" fmla="*/ 2172861 h 6386516"/>
              <a:gd name="connsiteX6904" fmla="*/ 552800 w 6789110"/>
              <a:gd name="connsiteY6904" fmla="*/ 1907241 h 6386516"/>
              <a:gd name="connsiteX6905" fmla="*/ 543175 w 6789110"/>
              <a:gd name="connsiteY6905" fmla="*/ 1909165 h 6386516"/>
              <a:gd name="connsiteX6906" fmla="*/ 1026298 w 6789110"/>
              <a:gd name="connsiteY6906" fmla="*/ 2194034 h 6386516"/>
              <a:gd name="connsiteX6907" fmla="*/ 1472367 w 6789110"/>
              <a:gd name="connsiteY6907" fmla="*/ 2195930 h 6386516"/>
              <a:gd name="connsiteX6908" fmla="*/ 1586659 w 6789110"/>
              <a:gd name="connsiteY6908" fmla="*/ 2169401 h 6386516"/>
              <a:gd name="connsiteX6909" fmla="*/ 1592185 w 6789110"/>
              <a:gd name="connsiteY6909" fmla="*/ 2220981 h 6386516"/>
              <a:gd name="connsiteX6910" fmla="*/ 803021 w 6789110"/>
              <a:gd name="connsiteY6910" fmla="*/ 2174786 h 6386516"/>
              <a:gd name="connsiteX6911" fmla="*/ 903110 w 6789110"/>
              <a:gd name="connsiteY6911" fmla="*/ 2230605 h 6386516"/>
              <a:gd name="connsiteX6912" fmla="*/ 897336 w 6789110"/>
              <a:gd name="connsiteY6912" fmla="*/ 2220981 h 6386516"/>
              <a:gd name="connsiteX6913" fmla="*/ 1597960 w 6789110"/>
              <a:gd name="connsiteY6913" fmla="*/ 2240229 h 6386516"/>
              <a:gd name="connsiteX6914" fmla="*/ 1599885 w 6789110"/>
              <a:gd name="connsiteY6914" fmla="*/ 2292199 h 6386516"/>
              <a:gd name="connsiteX6915" fmla="*/ 341072 w 6789110"/>
              <a:gd name="connsiteY6915" fmla="*/ 2540496 h 6386516"/>
              <a:gd name="connsiteX6916" fmla="*/ 1597960 w 6789110"/>
              <a:gd name="connsiteY6916" fmla="*/ 2311447 h 6386516"/>
              <a:gd name="connsiteX6917" fmla="*/ 1596035 w 6789110"/>
              <a:gd name="connsiteY6917" fmla="*/ 2376889 h 6386516"/>
              <a:gd name="connsiteX6918" fmla="*/ 1584486 w 6789110"/>
              <a:gd name="connsiteY6918" fmla="*/ 2378815 h 6386516"/>
              <a:gd name="connsiteX6919" fmla="*/ 1351587 w 6789110"/>
              <a:gd name="connsiteY6919" fmla="*/ 2417309 h 6386516"/>
              <a:gd name="connsiteX6920" fmla="*/ 991652 w 6789110"/>
              <a:gd name="connsiteY6920" fmla="*/ 2548196 h 6386516"/>
              <a:gd name="connsiteX6921" fmla="*/ 866539 w 6789110"/>
              <a:gd name="connsiteY6921" fmla="*/ 2838838 h 6386516"/>
              <a:gd name="connsiteX6922" fmla="*/ 685609 w 6789110"/>
              <a:gd name="connsiteY6922" fmla="*/ 2763771 h 6386516"/>
              <a:gd name="connsiteX6923" fmla="*/ 550874 w 6789110"/>
              <a:gd name="connsiteY6923" fmla="*/ 2850387 h 6386516"/>
              <a:gd name="connsiteX6924" fmla="*/ 518153 w 6789110"/>
              <a:gd name="connsiteY6924" fmla="*/ 2783019 h 6386516"/>
              <a:gd name="connsiteX6925" fmla="*/ 701008 w 6789110"/>
              <a:gd name="connsiteY6925" fmla="*/ 2655983 h 6386516"/>
              <a:gd name="connsiteX6926" fmla="*/ 645190 w 6789110"/>
              <a:gd name="connsiteY6926" fmla="*/ 2673307 h 6386516"/>
              <a:gd name="connsiteX6927" fmla="*/ 739504 w 6789110"/>
              <a:gd name="connsiteY6927" fmla="*/ 2617487 h 6386516"/>
              <a:gd name="connsiteX6928" fmla="*/ 591295 w 6789110"/>
              <a:gd name="connsiteY6928" fmla="*/ 2682931 h 6386516"/>
              <a:gd name="connsiteX6929" fmla="*/ 618242 w 6789110"/>
              <a:gd name="connsiteY6929" fmla="*/ 2654059 h 6386516"/>
              <a:gd name="connsiteX6930" fmla="*/ 470033 w 6789110"/>
              <a:gd name="connsiteY6930" fmla="*/ 2754147 h 6386516"/>
              <a:gd name="connsiteX6931" fmla="*/ 572047 w 6789110"/>
              <a:gd name="connsiteY6931" fmla="*/ 2704103 h 6386516"/>
              <a:gd name="connsiteX6932" fmla="*/ 471958 w 6789110"/>
              <a:gd name="connsiteY6932" fmla="*/ 2788792 h 6386516"/>
              <a:gd name="connsiteX6933" fmla="*/ 402666 w 6789110"/>
              <a:gd name="connsiteY6933" fmla="*/ 2769545 h 6386516"/>
              <a:gd name="connsiteX6934" fmla="*/ 321824 w 6789110"/>
              <a:gd name="connsiteY6934" fmla="*/ 2648284 h 6386516"/>
              <a:gd name="connsiteX6935" fmla="*/ 183240 w 6789110"/>
              <a:gd name="connsiteY6935" fmla="*/ 2630961 h 6386516"/>
              <a:gd name="connsiteX6936" fmla="*/ 46580 w 6789110"/>
              <a:gd name="connsiteY6936" fmla="*/ 2475054 h 6386516"/>
              <a:gd name="connsiteX6937" fmla="*/ 2310 w 6789110"/>
              <a:gd name="connsiteY6937" fmla="*/ 2271026 h 6386516"/>
              <a:gd name="connsiteX6938" fmla="*/ 79301 w 6789110"/>
              <a:gd name="connsiteY6938" fmla="*/ 2155538 h 6386516"/>
              <a:gd name="connsiteX6939" fmla="*/ 396891 w 6789110"/>
              <a:gd name="connsiteY6939" fmla="*/ 2261403 h 6386516"/>
              <a:gd name="connsiteX6940" fmla="*/ 90850 w 6789110"/>
              <a:gd name="connsiteY6940" fmla="*/ 2145914 h 6386516"/>
              <a:gd name="connsiteX6941" fmla="*/ 10009 w 6789110"/>
              <a:gd name="connsiteY6941" fmla="*/ 2041975 h 6386516"/>
              <a:gd name="connsiteX6942" fmla="*/ 108173 w 6789110"/>
              <a:gd name="connsiteY6942" fmla="*/ 1887993 h 6386516"/>
              <a:gd name="connsiteX6943" fmla="*/ 237134 w 6789110"/>
              <a:gd name="connsiteY6943" fmla="*/ 1830249 h 6386516"/>
              <a:gd name="connsiteX6944" fmla="*/ 335298 w 6789110"/>
              <a:gd name="connsiteY6944" fmla="*/ 2080471 h 6386516"/>
              <a:gd name="connsiteX6945" fmla="*/ 239059 w 6789110"/>
              <a:gd name="connsiteY6945" fmla="*/ 1816776 h 6386516"/>
              <a:gd name="connsiteX6946" fmla="*/ 231359 w 6789110"/>
              <a:gd name="connsiteY6946" fmla="*/ 1776354 h 6386516"/>
              <a:gd name="connsiteX6947" fmla="*/ 368019 w 6789110"/>
              <a:gd name="connsiteY6947" fmla="*/ 1876444 h 6386516"/>
              <a:gd name="connsiteX6948" fmla="*/ 250607 w 6789110"/>
              <a:gd name="connsiteY6948" fmla="*/ 1764805 h 6386516"/>
              <a:gd name="connsiteX6949" fmla="*/ 267930 w 6789110"/>
              <a:gd name="connsiteY6949" fmla="*/ 1705138 h 6386516"/>
              <a:gd name="connsiteX6950" fmla="*/ 350696 w 6789110"/>
              <a:gd name="connsiteY6950" fmla="*/ 1735935 h 6386516"/>
              <a:gd name="connsiteX6951" fmla="*/ 375719 w 6789110"/>
              <a:gd name="connsiteY6951" fmla="*/ 1703212 h 6386516"/>
              <a:gd name="connsiteX6952" fmla="*/ 466184 w 6789110"/>
              <a:gd name="connsiteY6952" fmla="*/ 1722460 h 6386516"/>
              <a:gd name="connsiteX6953" fmla="*/ 493131 w 6789110"/>
              <a:gd name="connsiteY6953" fmla="*/ 1676266 h 6386516"/>
              <a:gd name="connsiteX6954" fmla="*/ 252532 w 6789110"/>
              <a:gd name="connsiteY6954" fmla="*/ 1597350 h 6386516"/>
              <a:gd name="connsiteX6955" fmla="*/ 371869 w 6789110"/>
              <a:gd name="connsiteY6955" fmla="*/ 1464538 h 6386516"/>
              <a:gd name="connsiteX6956" fmla="*/ 421913 w 6789110"/>
              <a:gd name="connsiteY6956" fmla="*/ 1393321 h 6386516"/>
              <a:gd name="connsiteX6957" fmla="*/ 475807 w 6789110"/>
              <a:gd name="connsiteY6957" fmla="*/ 1404870 h 6386516"/>
              <a:gd name="connsiteX6958" fmla="*/ 518153 w 6789110"/>
              <a:gd name="connsiteY6958" fmla="*/ 1314405 h 6386516"/>
              <a:gd name="connsiteX6959" fmla="*/ 570123 w 6789110"/>
              <a:gd name="connsiteY6959" fmla="*/ 1316330 h 6386516"/>
              <a:gd name="connsiteX6960" fmla="*/ 585521 w 6789110"/>
              <a:gd name="connsiteY6960" fmla="*/ 1264361 h 6386516"/>
              <a:gd name="connsiteX6961" fmla="*/ 735654 w 6789110"/>
              <a:gd name="connsiteY6961" fmla="*/ 1362525 h 6386516"/>
              <a:gd name="connsiteX6962" fmla="*/ 1035922 w 6789110"/>
              <a:gd name="connsiteY6962" fmla="*/ 1468388 h 6386516"/>
              <a:gd name="connsiteX6963" fmla="*/ 687535 w 6789110"/>
              <a:gd name="connsiteY6963" fmla="*/ 1256661 h 6386516"/>
              <a:gd name="connsiteX6964" fmla="*/ 939681 w 6789110"/>
              <a:gd name="connsiteY6964" fmla="*/ 1416419 h 6386516"/>
              <a:gd name="connsiteX6965" fmla="*/ 716406 w 6789110"/>
              <a:gd name="connsiteY6965" fmla="*/ 1241263 h 6386516"/>
              <a:gd name="connsiteX6966" fmla="*/ 702932 w 6789110"/>
              <a:gd name="connsiteY6966" fmla="*/ 1247037 h 6386516"/>
              <a:gd name="connsiteX6967" fmla="*/ 760676 w 6789110"/>
              <a:gd name="connsiteY6967" fmla="*/ 1177745 h 6386516"/>
              <a:gd name="connsiteX6968" fmla="*/ 812645 w 6789110"/>
              <a:gd name="connsiteY6968" fmla="*/ 1237414 h 6386516"/>
              <a:gd name="connsiteX6969" fmla="*/ 914659 w 6789110"/>
              <a:gd name="connsiteY6969" fmla="*/ 1183519 h 6386516"/>
              <a:gd name="connsiteX6970" fmla="*/ 1022447 w 6789110"/>
              <a:gd name="connsiteY6970" fmla="*/ 1108453 h 6386516"/>
              <a:gd name="connsiteX6971" fmla="*/ 1024372 w 6789110"/>
              <a:gd name="connsiteY6971" fmla="*/ 1017988 h 6386516"/>
              <a:gd name="connsiteX6972" fmla="*/ 1320790 w 6789110"/>
              <a:gd name="connsiteY6972" fmla="*/ 1191219 h 6386516"/>
              <a:gd name="connsiteX6973" fmla="*/ 1112913 w 6789110"/>
              <a:gd name="connsiteY6973" fmla="*/ 1023762 h 6386516"/>
              <a:gd name="connsiteX6974" fmla="*/ 1130236 w 6789110"/>
              <a:gd name="connsiteY6974" fmla="*/ 1002589 h 6386516"/>
              <a:gd name="connsiteX6975" fmla="*/ 1286144 w 6789110"/>
              <a:gd name="connsiteY6975" fmla="*/ 825509 h 6386516"/>
              <a:gd name="connsiteX6976" fmla="*/ 5318572 w 6789110"/>
              <a:gd name="connsiteY6976" fmla="*/ 785139 h 6386516"/>
              <a:gd name="connsiteX6977" fmla="*/ 5330121 w 6789110"/>
              <a:gd name="connsiteY6977" fmla="*/ 823635 h 6386516"/>
              <a:gd name="connsiteX6978" fmla="*/ 5226182 w 6789110"/>
              <a:gd name="connsiteY6978" fmla="*/ 858280 h 6386516"/>
              <a:gd name="connsiteX6979" fmla="*/ 5201160 w 6789110"/>
              <a:gd name="connsiteY6979" fmla="*/ 844807 h 6386516"/>
              <a:gd name="connsiteX6980" fmla="*/ 5212709 w 6789110"/>
              <a:gd name="connsiteY6980" fmla="*/ 831334 h 6386516"/>
              <a:gd name="connsiteX6981" fmla="*/ 5220408 w 6789110"/>
              <a:gd name="connsiteY6981" fmla="*/ 817860 h 6386516"/>
              <a:gd name="connsiteX6982" fmla="*/ 5318572 w 6789110"/>
              <a:gd name="connsiteY6982" fmla="*/ 785139 h 6386516"/>
              <a:gd name="connsiteX6983" fmla="*/ 1877052 w 6789110"/>
              <a:gd name="connsiteY6983" fmla="*/ 750454 h 6386516"/>
              <a:gd name="connsiteX6984" fmla="*/ 1973291 w 6789110"/>
              <a:gd name="connsiteY6984" fmla="*/ 923690 h 6386516"/>
              <a:gd name="connsiteX6985" fmla="*/ 1957893 w 6789110"/>
              <a:gd name="connsiteY6985" fmla="*/ 925615 h 6386516"/>
              <a:gd name="connsiteX6986" fmla="*/ 1877052 w 6789110"/>
              <a:gd name="connsiteY6986" fmla="*/ 750454 h 6386516"/>
              <a:gd name="connsiteX6987" fmla="*/ 1816605 w 6789110"/>
              <a:gd name="connsiteY6987" fmla="*/ 737183 h 6386516"/>
              <a:gd name="connsiteX6988" fmla="*/ 1930946 w 6789110"/>
              <a:gd name="connsiteY6988" fmla="*/ 873629 h 6386516"/>
              <a:gd name="connsiteX6989" fmla="*/ 1946345 w 6789110"/>
              <a:gd name="connsiteY6989" fmla="*/ 929447 h 6386516"/>
              <a:gd name="connsiteX6990" fmla="*/ 1938646 w 6789110"/>
              <a:gd name="connsiteY6990" fmla="*/ 933297 h 6386516"/>
              <a:gd name="connsiteX6991" fmla="*/ 1911699 w 6789110"/>
              <a:gd name="connsiteY6991" fmla="*/ 944847 h 6386516"/>
              <a:gd name="connsiteX6992" fmla="*/ 1817384 w 6789110"/>
              <a:gd name="connsiteY6992" fmla="*/ 746593 h 6386516"/>
              <a:gd name="connsiteX6993" fmla="*/ 1811610 w 6789110"/>
              <a:gd name="connsiteY6993" fmla="*/ 750442 h 6386516"/>
              <a:gd name="connsiteX6994" fmla="*/ 1894376 w 6789110"/>
              <a:gd name="connsiteY6994" fmla="*/ 952545 h 6386516"/>
              <a:gd name="connsiteX6995" fmla="*/ 1873203 w 6789110"/>
              <a:gd name="connsiteY6995" fmla="*/ 960245 h 6386516"/>
              <a:gd name="connsiteX6996" fmla="*/ 1825083 w 6789110"/>
              <a:gd name="connsiteY6996" fmla="*/ 825509 h 6386516"/>
              <a:gd name="connsiteX6997" fmla="*/ 1855880 w 6789110"/>
              <a:gd name="connsiteY6997" fmla="*/ 966019 h 6386516"/>
              <a:gd name="connsiteX6998" fmla="*/ 1850105 w 6789110"/>
              <a:gd name="connsiteY6998" fmla="*/ 967944 h 6386516"/>
              <a:gd name="connsiteX6999" fmla="*/ 1803910 w 6789110"/>
              <a:gd name="connsiteY6999" fmla="*/ 989117 h 6386516"/>
              <a:gd name="connsiteX7000" fmla="*/ 1740392 w 6789110"/>
              <a:gd name="connsiteY7000" fmla="*/ 1093055 h 6386516"/>
              <a:gd name="connsiteX7001" fmla="*/ 1686498 w 6789110"/>
              <a:gd name="connsiteY7001" fmla="*/ 1148874 h 6386516"/>
              <a:gd name="connsiteX7002" fmla="*/ 1715370 w 6789110"/>
              <a:gd name="connsiteY7002" fmla="*/ 1266286 h 6386516"/>
              <a:gd name="connsiteX7003" fmla="*/ 1724994 w 6789110"/>
              <a:gd name="connsiteY7003" fmla="*/ 1335578 h 6386516"/>
              <a:gd name="connsiteX7004" fmla="*/ 1792362 w 6789110"/>
              <a:gd name="connsiteY7004" fmla="*/ 1424118 h 6386516"/>
              <a:gd name="connsiteX7005" fmla="*/ 1834707 w 6789110"/>
              <a:gd name="connsiteY7005" fmla="*/ 1476087 h 6386516"/>
              <a:gd name="connsiteX7006" fmla="*/ 1813535 w 6789110"/>
              <a:gd name="connsiteY7006" fmla="*/ 1597349 h 6386516"/>
              <a:gd name="connsiteX7007" fmla="*/ 1690348 w 6789110"/>
              <a:gd name="connsiteY7007" fmla="*/ 1531906 h 6386516"/>
              <a:gd name="connsiteX7008" fmla="*/ 1655702 w 6789110"/>
              <a:gd name="connsiteY7008" fmla="*/ 1364449 h 6386516"/>
              <a:gd name="connsiteX7009" fmla="*/ 1621056 w 6789110"/>
              <a:gd name="connsiteY7009" fmla="*/ 1337503 h 6386516"/>
              <a:gd name="connsiteX7010" fmla="*/ 1557539 w 6789110"/>
              <a:gd name="connsiteY7010" fmla="*/ 1233565 h 6386516"/>
              <a:gd name="connsiteX7011" fmla="*/ 1557539 w 6789110"/>
              <a:gd name="connsiteY7011" fmla="*/ 862080 h 6386516"/>
              <a:gd name="connsiteX7012" fmla="*/ 1545989 w 6789110"/>
              <a:gd name="connsiteY7012" fmla="*/ 792787 h 6386516"/>
              <a:gd name="connsiteX7013" fmla="*/ 1594109 w 6789110"/>
              <a:gd name="connsiteY7013" fmla="*/ 819735 h 6386516"/>
              <a:gd name="connsiteX7014" fmla="*/ 1694197 w 6789110"/>
              <a:gd name="connsiteY7014" fmla="*/ 794712 h 6386516"/>
              <a:gd name="connsiteX7015" fmla="*/ 1821234 w 6789110"/>
              <a:gd name="connsiteY7015" fmla="*/ 823584 h 6386516"/>
              <a:gd name="connsiteX7016" fmla="*/ 1796211 w 6789110"/>
              <a:gd name="connsiteY7016" fmla="*/ 744668 h 6386516"/>
              <a:gd name="connsiteX7017" fmla="*/ 1816605 w 6789110"/>
              <a:gd name="connsiteY7017" fmla="*/ 737183 h 6386516"/>
              <a:gd name="connsiteX7018" fmla="*/ 1979066 w 6789110"/>
              <a:gd name="connsiteY7018" fmla="*/ 735047 h 6386516"/>
              <a:gd name="connsiteX7019" fmla="*/ 2208115 w 6789110"/>
              <a:gd name="connsiteY7019" fmla="*/ 748520 h 6386516"/>
              <a:gd name="connsiteX7020" fmla="*/ 2331303 w 6789110"/>
              <a:gd name="connsiteY7020" fmla="*/ 792791 h 6386516"/>
              <a:gd name="connsiteX7021" fmla="*/ 2415992 w 6789110"/>
              <a:gd name="connsiteY7021" fmla="*/ 854384 h 6386516"/>
              <a:gd name="connsiteX7022" fmla="*/ 2546878 w 6789110"/>
              <a:gd name="connsiteY7022" fmla="*/ 904428 h 6386516"/>
              <a:gd name="connsiteX7023" fmla="*/ 2383271 w 6789110"/>
              <a:gd name="connsiteY7023" fmla="*/ 1208546 h 6386516"/>
              <a:gd name="connsiteX7024" fmla="*/ 2562276 w 6789110"/>
              <a:gd name="connsiteY7024" fmla="*/ 925602 h 6386516"/>
              <a:gd name="connsiteX7025" fmla="*/ 2352475 w 6789110"/>
              <a:gd name="connsiteY7025" fmla="*/ 1308635 h 6386516"/>
              <a:gd name="connsiteX7026" fmla="*/ 2491059 w 6789110"/>
              <a:gd name="connsiteY7026" fmla="*/ 1127706 h 6386516"/>
              <a:gd name="connsiteX7027" fmla="*/ 2600772 w 6789110"/>
              <a:gd name="connsiteY7027" fmla="*/ 867857 h 6386516"/>
              <a:gd name="connsiteX7028" fmla="*/ 2693162 w 6789110"/>
              <a:gd name="connsiteY7028" fmla="*/ 914052 h 6386516"/>
              <a:gd name="connsiteX7029" fmla="*/ 2770154 w 6789110"/>
              <a:gd name="connsiteY7029" fmla="*/ 1089210 h 6386516"/>
              <a:gd name="connsiteX7030" fmla="*/ 2772078 w 6789110"/>
              <a:gd name="connsiteY7030" fmla="*/ 1091135 h 6386516"/>
              <a:gd name="connsiteX7031" fmla="*/ 2774003 w 6789110"/>
              <a:gd name="connsiteY7031" fmla="*/ 1093059 h 6386516"/>
              <a:gd name="connsiteX7032" fmla="*/ 2779777 w 6789110"/>
              <a:gd name="connsiteY7032" fmla="*/ 1098834 h 6386516"/>
              <a:gd name="connsiteX7033" fmla="*/ 2781703 w 6789110"/>
              <a:gd name="connsiteY7033" fmla="*/ 1102683 h 6386516"/>
              <a:gd name="connsiteX7034" fmla="*/ 2783627 w 6789110"/>
              <a:gd name="connsiteY7034" fmla="*/ 1102683 h 6386516"/>
              <a:gd name="connsiteX7035" fmla="*/ 2791326 w 6789110"/>
              <a:gd name="connsiteY7035" fmla="*/ 1110383 h 6386516"/>
              <a:gd name="connsiteX7036" fmla="*/ 2791326 w 6789110"/>
              <a:gd name="connsiteY7036" fmla="*/ 1112307 h 6386516"/>
              <a:gd name="connsiteX7037" fmla="*/ 2787477 w 6789110"/>
              <a:gd name="connsiteY7037" fmla="*/ 1116157 h 6386516"/>
              <a:gd name="connsiteX7038" fmla="*/ 2784843 w 6789110"/>
              <a:gd name="connsiteY7038" fmla="*/ 1117386 h 6386516"/>
              <a:gd name="connsiteX7039" fmla="*/ 2787477 w 6789110"/>
              <a:gd name="connsiteY7039" fmla="*/ 1120020 h 6386516"/>
              <a:gd name="connsiteX7040" fmla="*/ 2783627 w 6789110"/>
              <a:gd name="connsiteY7040" fmla="*/ 1120020 h 6386516"/>
              <a:gd name="connsiteX7041" fmla="*/ 2781703 w 6789110"/>
              <a:gd name="connsiteY7041" fmla="*/ 1121945 h 6386516"/>
              <a:gd name="connsiteX7042" fmla="*/ 2781703 w 6789110"/>
              <a:gd name="connsiteY7042" fmla="*/ 1123870 h 6386516"/>
              <a:gd name="connsiteX7043" fmla="*/ 2777853 w 6789110"/>
              <a:gd name="connsiteY7043" fmla="*/ 1120020 h 6386516"/>
              <a:gd name="connsiteX7044" fmla="*/ 2779778 w 6789110"/>
              <a:gd name="connsiteY7044" fmla="*/ 1118096 h 6386516"/>
              <a:gd name="connsiteX7045" fmla="*/ 2783627 w 6789110"/>
              <a:gd name="connsiteY7045" fmla="*/ 1118096 h 6386516"/>
              <a:gd name="connsiteX7046" fmla="*/ 2783627 w 6789110"/>
              <a:gd name="connsiteY7046" fmla="*/ 1117868 h 6386516"/>
              <a:gd name="connsiteX7047" fmla="*/ 2781703 w 6789110"/>
              <a:gd name="connsiteY7047" fmla="*/ 1118082 h 6386516"/>
              <a:gd name="connsiteX7048" fmla="*/ 2779777 w 6789110"/>
              <a:gd name="connsiteY7048" fmla="*/ 1118082 h 6386516"/>
              <a:gd name="connsiteX7049" fmla="*/ 2775928 w 6789110"/>
              <a:gd name="connsiteY7049" fmla="*/ 1118082 h 6386516"/>
              <a:gd name="connsiteX7050" fmla="*/ 2768230 w 6789110"/>
              <a:gd name="connsiteY7050" fmla="*/ 1121931 h 6386516"/>
              <a:gd name="connsiteX7051" fmla="*/ 2768230 w 6789110"/>
              <a:gd name="connsiteY7051" fmla="*/ 1123856 h 6386516"/>
              <a:gd name="connsiteX7052" fmla="*/ 2766304 w 6789110"/>
              <a:gd name="connsiteY7052" fmla="*/ 1125781 h 6386516"/>
              <a:gd name="connsiteX7053" fmla="*/ 2766304 w 6789110"/>
              <a:gd name="connsiteY7053" fmla="*/ 1129629 h 6386516"/>
              <a:gd name="connsiteX7054" fmla="*/ 2770154 w 6789110"/>
              <a:gd name="connsiteY7054" fmla="*/ 1129629 h 6386516"/>
              <a:gd name="connsiteX7055" fmla="*/ 2766304 w 6789110"/>
              <a:gd name="connsiteY7055" fmla="*/ 1131555 h 6386516"/>
              <a:gd name="connsiteX7056" fmla="*/ 2766304 w 6789110"/>
              <a:gd name="connsiteY7056" fmla="*/ 1133479 h 6386516"/>
              <a:gd name="connsiteX7057" fmla="*/ 2762454 w 6789110"/>
              <a:gd name="connsiteY7057" fmla="*/ 1135405 h 6386516"/>
              <a:gd name="connsiteX7058" fmla="*/ 2762454 w 6789110"/>
              <a:gd name="connsiteY7058" fmla="*/ 1133479 h 6386516"/>
              <a:gd name="connsiteX7059" fmla="*/ 2760530 w 6789110"/>
              <a:gd name="connsiteY7059" fmla="*/ 1133479 h 6386516"/>
              <a:gd name="connsiteX7060" fmla="*/ 2760530 w 6789110"/>
              <a:gd name="connsiteY7060" fmla="*/ 1131555 h 6386516"/>
              <a:gd name="connsiteX7061" fmla="*/ 2760530 w 6789110"/>
              <a:gd name="connsiteY7061" fmla="*/ 1129629 h 6386516"/>
              <a:gd name="connsiteX7062" fmla="*/ 2756680 w 6789110"/>
              <a:gd name="connsiteY7062" fmla="*/ 1129629 h 6386516"/>
              <a:gd name="connsiteX7063" fmla="*/ 2758605 w 6789110"/>
              <a:gd name="connsiteY7063" fmla="*/ 1131555 h 6386516"/>
              <a:gd name="connsiteX7064" fmla="*/ 2754755 w 6789110"/>
              <a:gd name="connsiteY7064" fmla="*/ 1135405 h 6386516"/>
              <a:gd name="connsiteX7065" fmla="*/ 2750906 w 6789110"/>
              <a:gd name="connsiteY7065" fmla="*/ 1135405 h 6386516"/>
              <a:gd name="connsiteX7066" fmla="*/ 2754755 w 6789110"/>
              <a:gd name="connsiteY7066" fmla="*/ 1131555 h 6386516"/>
              <a:gd name="connsiteX7067" fmla="*/ 2754755 w 6789110"/>
              <a:gd name="connsiteY7067" fmla="*/ 1129629 h 6386516"/>
              <a:gd name="connsiteX7068" fmla="*/ 2752830 w 6789110"/>
              <a:gd name="connsiteY7068" fmla="*/ 1129629 h 6386516"/>
              <a:gd name="connsiteX7069" fmla="*/ 2750906 w 6789110"/>
              <a:gd name="connsiteY7069" fmla="*/ 1131555 h 6386516"/>
              <a:gd name="connsiteX7070" fmla="*/ 2750906 w 6789110"/>
              <a:gd name="connsiteY7070" fmla="*/ 1135405 h 6386516"/>
              <a:gd name="connsiteX7071" fmla="*/ 2754230 w 6789110"/>
              <a:gd name="connsiteY7071" fmla="*/ 1138729 h 6386516"/>
              <a:gd name="connsiteX7072" fmla="*/ 2752830 w 6789110"/>
              <a:gd name="connsiteY7072" fmla="*/ 1139253 h 6386516"/>
              <a:gd name="connsiteX7073" fmla="*/ 2748981 w 6789110"/>
              <a:gd name="connsiteY7073" fmla="*/ 1139253 h 6386516"/>
              <a:gd name="connsiteX7074" fmla="*/ 2748981 w 6789110"/>
              <a:gd name="connsiteY7074" fmla="*/ 1137330 h 6386516"/>
              <a:gd name="connsiteX7075" fmla="*/ 2745131 w 6789110"/>
              <a:gd name="connsiteY7075" fmla="*/ 1137330 h 6386516"/>
              <a:gd name="connsiteX7076" fmla="*/ 2743207 w 6789110"/>
              <a:gd name="connsiteY7076" fmla="*/ 1135405 h 6386516"/>
              <a:gd name="connsiteX7077" fmla="*/ 2743207 w 6789110"/>
              <a:gd name="connsiteY7077" fmla="*/ 1131555 h 6386516"/>
              <a:gd name="connsiteX7078" fmla="*/ 2735507 w 6789110"/>
              <a:gd name="connsiteY7078" fmla="*/ 1135405 h 6386516"/>
              <a:gd name="connsiteX7079" fmla="*/ 2737433 w 6789110"/>
              <a:gd name="connsiteY7079" fmla="*/ 1131555 h 6386516"/>
              <a:gd name="connsiteX7080" fmla="*/ 2733582 w 6789110"/>
              <a:gd name="connsiteY7080" fmla="*/ 1131555 h 6386516"/>
              <a:gd name="connsiteX7081" fmla="*/ 2735507 w 6789110"/>
              <a:gd name="connsiteY7081" fmla="*/ 1127706 h 6386516"/>
              <a:gd name="connsiteX7082" fmla="*/ 2727808 w 6789110"/>
              <a:gd name="connsiteY7082" fmla="*/ 1121931 h 6386516"/>
              <a:gd name="connsiteX7083" fmla="*/ 2725883 w 6789110"/>
              <a:gd name="connsiteY7083" fmla="*/ 1125781 h 6386516"/>
              <a:gd name="connsiteX7084" fmla="*/ 2731659 w 6789110"/>
              <a:gd name="connsiteY7084" fmla="*/ 1127706 h 6386516"/>
              <a:gd name="connsiteX7085" fmla="*/ 2729733 w 6789110"/>
              <a:gd name="connsiteY7085" fmla="*/ 1129629 h 6386516"/>
              <a:gd name="connsiteX7086" fmla="*/ 2733582 w 6789110"/>
              <a:gd name="connsiteY7086" fmla="*/ 1131555 h 6386516"/>
              <a:gd name="connsiteX7087" fmla="*/ 2731659 w 6789110"/>
              <a:gd name="connsiteY7087" fmla="*/ 1133479 h 6386516"/>
              <a:gd name="connsiteX7088" fmla="*/ 2729733 w 6789110"/>
              <a:gd name="connsiteY7088" fmla="*/ 1133479 h 6386516"/>
              <a:gd name="connsiteX7089" fmla="*/ 2727808 w 6789110"/>
              <a:gd name="connsiteY7089" fmla="*/ 1135405 h 6386516"/>
              <a:gd name="connsiteX7090" fmla="*/ 2727808 w 6789110"/>
              <a:gd name="connsiteY7090" fmla="*/ 1137330 h 6386516"/>
              <a:gd name="connsiteX7091" fmla="*/ 2728400 w 6789110"/>
              <a:gd name="connsiteY7091" fmla="*/ 1137922 h 6386516"/>
              <a:gd name="connsiteX7092" fmla="*/ 2728714 w 6789110"/>
              <a:gd name="connsiteY7092" fmla="*/ 1139253 h 6386516"/>
              <a:gd name="connsiteX7093" fmla="*/ 2725883 w 6789110"/>
              <a:gd name="connsiteY7093" fmla="*/ 1139253 h 6386516"/>
              <a:gd name="connsiteX7094" fmla="*/ 2723958 w 6789110"/>
              <a:gd name="connsiteY7094" fmla="*/ 1143103 h 6386516"/>
              <a:gd name="connsiteX7095" fmla="*/ 2722034 w 6789110"/>
              <a:gd name="connsiteY7095" fmla="*/ 1145028 h 6386516"/>
              <a:gd name="connsiteX7096" fmla="*/ 2720109 w 6789110"/>
              <a:gd name="connsiteY7096" fmla="*/ 1145028 h 6386516"/>
              <a:gd name="connsiteX7097" fmla="*/ 2720109 w 6789110"/>
              <a:gd name="connsiteY7097" fmla="*/ 1146954 h 6386516"/>
              <a:gd name="connsiteX7098" fmla="*/ 2716259 w 6789110"/>
              <a:gd name="connsiteY7098" fmla="*/ 1146954 h 6386516"/>
              <a:gd name="connsiteX7099" fmla="*/ 2712410 w 6789110"/>
              <a:gd name="connsiteY7099" fmla="*/ 1143103 h 6386516"/>
              <a:gd name="connsiteX7100" fmla="*/ 2716259 w 6789110"/>
              <a:gd name="connsiteY7100" fmla="*/ 1139253 h 6386516"/>
              <a:gd name="connsiteX7101" fmla="*/ 2718184 w 6789110"/>
              <a:gd name="connsiteY7101" fmla="*/ 1137330 h 6386516"/>
              <a:gd name="connsiteX7102" fmla="*/ 2716259 w 6789110"/>
              <a:gd name="connsiteY7102" fmla="*/ 1137330 h 6386516"/>
              <a:gd name="connsiteX7103" fmla="*/ 2716259 w 6789110"/>
              <a:gd name="connsiteY7103" fmla="*/ 1133479 h 6386516"/>
              <a:gd name="connsiteX7104" fmla="*/ 2712410 w 6789110"/>
              <a:gd name="connsiteY7104" fmla="*/ 1135405 h 6386516"/>
              <a:gd name="connsiteX7105" fmla="*/ 2712410 w 6789110"/>
              <a:gd name="connsiteY7105" fmla="*/ 1137330 h 6386516"/>
              <a:gd name="connsiteX7106" fmla="*/ 2716259 w 6789110"/>
              <a:gd name="connsiteY7106" fmla="*/ 1139253 h 6386516"/>
              <a:gd name="connsiteX7107" fmla="*/ 2712410 w 6789110"/>
              <a:gd name="connsiteY7107" fmla="*/ 1139253 h 6386516"/>
              <a:gd name="connsiteX7108" fmla="*/ 2710485 w 6789110"/>
              <a:gd name="connsiteY7108" fmla="*/ 1139253 h 6386516"/>
              <a:gd name="connsiteX7109" fmla="*/ 2708560 w 6789110"/>
              <a:gd name="connsiteY7109" fmla="*/ 1143103 h 6386516"/>
              <a:gd name="connsiteX7110" fmla="*/ 2708560 w 6789110"/>
              <a:gd name="connsiteY7110" fmla="*/ 1146954 h 6386516"/>
              <a:gd name="connsiteX7111" fmla="*/ 2710485 w 6789110"/>
              <a:gd name="connsiteY7111" fmla="*/ 1148877 h 6386516"/>
              <a:gd name="connsiteX7112" fmla="*/ 2712410 w 6789110"/>
              <a:gd name="connsiteY7112" fmla="*/ 1148877 h 6386516"/>
              <a:gd name="connsiteX7113" fmla="*/ 2716259 w 6789110"/>
              <a:gd name="connsiteY7113" fmla="*/ 1150803 h 6386516"/>
              <a:gd name="connsiteX7114" fmla="*/ 2716259 w 6789110"/>
              <a:gd name="connsiteY7114" fmla="*/ 1154652 h 6386516"/>
              <a:gd name="connsiteX7115" fmla="*/ 2718184 w 6789110"/>
              <a:gd name="connsiteY7115" fmla="*/ 1156577 h 6386516"/>
              <a:gd name="connsiteX7116" fmla="*/ 2720109 w 6789110"/>
              <a:gd name="connsiteY7116" fmla="*/ 1154652 h 6386516"/>
              <a:gd name="connsiteX7117" fmla="*/ 2722034 w 6789110"/>
              <a:gd name="connsiteY7117" fmla="*/ 1150803 h 6386516"/>
              <a:gd name="connsiteX7118" fmla="*/ 2725883 w 6789110"/>
              <a:gd name="connsiteY7118" fmla="*/ 1152727 h 6386516"/>
              <a:gd name="connsiteX7119" fmla="*/ 2722034 w 6789110"/>
              <a:gd name="connsiteY7119" fmla="*/ 1156577 h 6386516"/>
              <a:gd name="connsiteX7120" fmla="*/ 2722034 w 6789110"/>
              <a:gd name="connsiteY7120" fmla="*/ 1158501 h 6386516"/>
              <a:gd name="connsiteX7121" fmla="*/ 2718184 w 6789110"/>
              <a:gd name="connsiteY7121" fmla="*/ 1160426 h 6386516"/>
              <a:gd name="connsiteX7122" fmla="*/ 2718184 w 6789110"/>
              <a:gd name="connsiteY7122" fmla="*/ 1162351 h 6386516"/>
              <a:gd name="connsiteX7123" fmla="*/ 2716259 w 6789110"/>
              <a:gd name="connsiteY7123" fmla="*/ 1164276 h 6386516"/>
              <a:gd name="connsiteX7124" fmla="*/ 2719868 w 6789110"/>
              <a:gd name="connsiteY7124" fmla="*/ 1163795 h 6386516"/>
              <a:gd name="connsiteX7125" fmla="*/ 2720380 w 6789110"/>
              <a:gd name="connsiteY7125" fmla="*/ 1164363 h 6386516"/>
              <a:gd name="connsiteX7126" fmla="*/ 2717462 w 6789110"/>
              <a:gd name="connsiteY7126" fmla="*/ 1164517 h 6386516"/>
              <a:gd name="connsiteX7127" fmla="*/ 2715585 w 6789110"/>
              <a:gd name="connsiteY7127" fmla="*/ 1165527 h 6386516"/>
              <a:gd name="connsiteX7128" fmla="*/ 2712410 w 6789110"/>
              <a:gd name="connsiteY7128" fmla="*/ 1162351 h 6386516"/>
              <a:gd name="connsiteX7129" fmla="*/ 2714335 w 6789110"/>
              <a:gd name="connsiteY7129" fmla="*/ 1160426 h 6386516"/>
              <a:gd name="connsiteX7130" fmla="*/ 2716259 w 6789110"/>
              <a:gd name="connsiteY7130" fmla="*/ 1158501 h 6386516"/>
              <a:gd name="connsiteX7131" fmla="*/ 2712410 w 6789110"/>
              <a:gd name="connsiteY7131" fmla="*/ 1158501 h 6386516"/>
              <a:gd name="connsiteX7132" fmla="*/ 2708560 w 6789110"/>
              <a:gd name="connsiteY7132" fmla="*/ 1160426 h 6386516"/>
              <a:gd name="connsiteX7133" fmla="*/ 2704711 w 6789110"/>
              <a:gd name="connsiteY7133" fmla="*/ 1158501 h 6386516"/>
              <a:gd name="connsiteX7134" fmla="*/ 2702786 w 6789110"/>
              <a:gd name="connsiteY7134" fmla="*/ 1156577 h 6386516"/>
              <a:gd name="connsiteX7135" fmla="*/ 2700862 w 6789110"/>
              <a:gd name="connsiteY7135" fmla="*/ 1156577 h 6386516"/>
              <a:gd name="connsiteX7136" fmla="*/ 2698936 w 6789110"/>
              <a:gd name="connsiteY7136" fmla="*/ 1158501 h 6386516"/>
              <a:gd name="connsiteX7137" fmla="*/ 2700862 w 6789110"/>
              <a:gd name="connsiteY7137" fmla="*/ 1154652 h 6386516"/>
              <a:gd name="connsiteX7138" fmla="*/ 2698936 w 6789110"/>
              <a:gd name="connsiteY7138" fmla="*/ 1154652 h 6386516"/>
              <a:gd name="connsiteX7139" fmla="*/ 2695087 w 6789110"/>
              <a:gd name="connsiteY7139" fmla="*/ 1158501 h 6386516"/>
              <a:gd name="connsiteX7140" fmla="*/ 2696531 w 6789110"/>
              <a:gd name="connsiteY7140" fmla="*/ 1161389 h 6386516"/>
              <a:gd name="connsiteX7141" fmla="*/ 2695087 w 6789110"/>
              <a:gd name="connsiteY7141" fmla="*/ 1160426 h 6386516"/>
              <a:gd name="connsiteX7142" fmla="*/ 2693162 w 6789110"/>
              <a:gd name="connsiteY7142" fmla="*/ 1160426 h 6386516"/>
              <a:gd name="connsiteX7143" fmla="*/ 2691237 w 6789110"/>
              <a:gd name="connsiteY7143" fmla="*/ 1164276 h 6386516"/>
              <a:gd name="connsiteX7144" fmla="*/ 2691237 w 6789110"/>
              <a:gd name="connsiteY7144" fmla="*/ 1171975 h 6386516"/>
              <a:gd name="connsiteX7145" fmla="*/ 2689312 w 6789110"/>
              <a:gd name="connsiteY7145" fmla="*/ 1173899 h 6386516"/>
              <a:gd name="connsiteX7146" fmla="*/ 2689313 w 6789110"/>
              <a:gd name="connsiteY7146" fmla="*/ 1173900 h 6386516"/>
              <a:gd name="connsiteX7147" fmla="*/ 2687389 w 6789110"/>
              <a:gd name="connsiteY7147" fmla="*/ 1175824 h 6386516"/>
              <a:gd name="connsiteX7148" fmla="*/ 2685463 w 6789110"/>
              <a:gd name="connsiteY7148" fmla="*/ 1179674 h 6386516"/>
              <a:gd name="connsiteX7149" fmla="*/ 2685463 w 6789110"/>
              <a:gd name="connsiteY7149" fmla="*/ 1181599 h 6386516"/>
              <a:gd name="connsiteX7150" fmla="*/ 2689312 w 6789110"/>
              <a:gd name="connsiteY7150" fmla="*/ 1179674 h 6386516"/>
              <a:gd name="connsiteX7151" fmla="*/ 2693162 w 6789110"/>
              <a:gd name="connsiteY7151" fmla="*/ 1177749 h 6386516"/>
              <a:gd name="connsiteX7152" fmla="*/ 2689313 w 6789110"/>
              <a:gd name="connsiteY7152" fmla="*/ 1173900 h 6386516"/>
              <a:gd name="connsiteX7153" fmla="*/ 2691237 w 6789110"/>
              <a:gd name="connsiteY7153" fmla="*/ 1171975 h 6386516"/>
              <a:gd name="connsiteX7154" fmla="*/ 2693162 w 6789110"/>
              <a:gd name="connsiteY7154" fmla="*/ 1171975 h 6386516"/>
              <a:gd name="connsiteX7155" fmla="*/ 2693162 w 6789110"/>
              <a:gd name="connsiteY7155" fmla="*/ 1162351 h 6386516"/>
              <a:gd name="connsiteX7156" fmla="*/ 2697012 w 6789110"/>
              <a:gd name="connsiteY7156" fmla="*/ 1162351 h 6386516"/>
              <a:gd name="connsiteX7157" fmla="*/ 2696531 w 6789110"/>
              <a:gd name="connsiteY7157" fmla="*/ 1161389 h 6386516"/>
              <a:gd name="connsiteX7158" fmla="*/ 2700862 w 6789110"/>
              <a:gd name="connsiteY7158" fmla="*/ 1162351 h 6386516"/>
              <a:gd name="connsiteX7159" fmla="*/ 2698936 w 6789110"/>
              <a:gd name="connsiteY7159" fmla="*/ 1164276 h 6386516"/>
              <a:gd name="connsiteX7160" fmla="*/ 2700862 w 6789110"/>
              <a:gd name="connsiteY7160" fmla="*/ 1168125 h 6386516"/>
              <a:gd name="connsiteX7161" fmla="*/ 2704711 w 6789110"/>
              <a:gd name="connsiteY7161" fmla="*/ 1164276 h 6386516"/>
              <a:gd name="connsiteX7162" fmla="*/ 2704712 w 6789110"/>
              <a:gd name="connsiteY7162" fmla="*/ 1164276 h 6386516"/>
              <a:gd name="connsiteX7163" fmla="*/ 2706638 w 6789110"/>
              <a:gd name="connsiteY7163" fmla="*/ 1164276 h 6386516"/>
              <a:gd name="connsiteX7164" fmla="*/ 2706638 w 6789110"/>
              <a:gd name="connsiteY7164" fmla="*/ 1164277 h 6386516"/>
              <a:gd name="connsiteX7165" fmla="*/ 2710485 w 6789110"/>
              <a:gd name="connsiteY7165" fmla="*/ 1166201 h 6386516"/>
              <a:gd name="connsiteX7166" fmla="*/ 2708561 w 6789110"/>
              <a:gd name="connsiteY7166" fmla="*/ 1168125 h 6386516"/>
              <a:gd name="connsiteX7167" fmla="*/ 2708560 w 6789110"/>
              <a:gd name="connsiteY7167" fmla="*/ 1168125 h 6386516"/>
              <a:gd name="connsiteX7168" fmla="*/ 2710485 w 6789110"/>
              <a:gd name="connsiteY7168" fmla="*/ 1170050 h 6386516"/>
              <a:gd name="connsiteX7169" fmla="*/ 2710485 w 6789110"/>
              <a:gd name="connsiteY7169" fmla="*/ 1168125 h 6386516"/>
              <a:gd name="connsiteX7170" fmla="*/ 2714335 w 6789110"/>
              <a:gd name="connsiteY7170" fmla="*/ 1168125 h 6386516"/>
              <a:gd name="connsiteX7171" fmla="*/ 2714335 w 6789110"/>
              <a:gd name="connsiteY7171" fmla="*/ 1170050 h 6386516"/>
              <a:gd name="connsiteX7172" fmla="*/ 2714335 w 6789110"/>
              <a:gd name="connsiteY7172" fmla="*/ 1171975 h 6386516"/>
              <a:gd name="connsiteX7173" fmla="*/ 2712410 w 6789110"/>
              <a:gd name="connsiteY7173" fmla="*/ 1173899 h 6386516"/>
              <a:gd name="connsiteX7174" fmla="*/ 2716259 w 6789110"/>
              <a:gd name="connsiteY7174" fmla="*/ 1173899 h 6386516"/>
              <a:gd name="connsiteX7175" fmla="*/ 2718184 w 6789110"/>
              <a:gd name="connsiteY7175" fmla="*/ 1173899 h 6386516"/>
              <a:gd name="connsiteX7176" fmla="*/ 2720109 w 6789110"/>
              <a:gd name="connsiteY7176" fmla="*/ 1173899 h 6386516"/>
              <a:gd name="connsiteX7177" fmla="*/ 2723958 w 6789110"/>
              <a:gd name="connsiteY7177" fmla="*/ 1170050 h 6386516"/>
              <a:gd name="connsiteX7178" fmla="*/ 2723958 w 6789110"/>
              <a:gd name="connsiteY7178" fmla="*/ 1168125 h 6386516"/>
              <a:gd name="connsiteX7179" fmla="*/ 2720109 w 6789110"/>
              <a:gd name="connsiteY7179" fmla="*/ 1168125 h 6386516"/>
              <a:gd name="connsiteX7180" fmla="*/ 2722034 w 6789110"/>
              <a:gd name="connsiteY7180" fmla="*/ 1170050 h 6386516"/>
              <a:gd name="connsiteX7181" fmla="*/ 2716259 w 6789110"/>
              <a:gd name="connsiteY7181" fmla="*/ 1168125 h 6386516"/>
              <a:gd name="connsiteX7182" fmla="*/ 2718184 w 6789110"/>
              <a:gd name="connsiteY7182" fmla="*/ 1166201 h 6386516"/>
              <a:gd name="connsiteX7183" fmla="*/ 2722034 w 6789110"/>
              <a:gd name="connsiteY7183" fmla="*/ 1166201 h 6386516"/>
              <a:gd name="connsiteX7184" fmla="*/ 2720380 w 6789110"/>
              <a:gd name="connsiteY7184" fmla="*/ 1164363 h 6386516"/>
              <a:gd name="connsiteX7185" fmla="*/ 2722034 w 6789110"/>
              <a:gd name="connsiteY7185" fmla="*/ 1164276 h 6386516"/>
              <a:gd name="connsiteX7186" fmla="*/ 2725883 w 6789110"/>
              <a:gd name="connsiteY7186" fmla="*/ 1164276 h 6386516"/>
              <a:gd name="connsiteX7187" fmla="*/ 2725883 w 6789110"/>
              <a:gd name="connsiteY7187" fmla="*/ 1166201 h 6386516"/>
              <a:gd name="connsiteX7188" fmla="*/ 2731659 w 6789110"/>
              <a:gd name="connsiteY7188" fmla="*/ 1164276 h 6386516"/>
              <a:gd name="connsiteX7189" fmla="*/ 2731659 w 6789110"/>
              <a:gd name="connsiteY7189" fmla="*/ 1162351 h 6386516"/>
              <a:gd name="connsiteX7190" fmla="*/ 2731659 w 6789110"/>
              <a:gd name="connsiteY7190" fmla="*/ 1158501 h 6386516"/>
              <a:gd name="connsiteX7191" fmla="*/ 2729733 w 6789110"/>
              <a:gd name="connsiteY7191" fmla="*/ 1160426 h 6386516"/>
              <a:gd name="connsiteX7192" fmla="*/ 2725883 w 6789110"/>
              <a:gd name="connsiteY7192" fmla="*/ 1160426 h 6386516"/>
              <a:gd name="connsiteX7193" fmla="*/ 2723958 w 6789110"/>
              <a:gd name="connsiteY7193" fmla="*/ 1160426 h 6386516"/>
              <a:gd name="connsiteX7194" fmla="*/ 2727808 w 6789110"/>
              <a:gd name="connsiteY7194" fmla="*/ 1156577 h 6386516"/>
              <a:gd name="connsiteX7195" fmla="*/ 2731659 w 6789110"/>
              <a:gd name="connsiteY7195" fmla="*/ 1154652 h 6386516"/>
              <a:gd name="connsiteX7196" fmla="*/ 2733582 w 6789110"/>
              <a:gd name="connsiteY7196" fmla="*/ 1156577 h 6386516"/>
              <a:gd name="connsiteX7197" fmla="*/ 2733582 w 6789110"/>
              <a:gd name="connsiteY7197" fmla="*/ 1158501 h 6386516"/>
              <a:gd name="connsiteX7198" fmla="*/ 2733582 w 6789110"/>
              <a:gd name="connsiteY7198" fmla="*/ 1160426 h 6386516"/>
              <a:gd name="connsiteX7199" fmla="*/ 2737433 w 6789110"/>
              <a:gd name="connsiteY7199" fmla="*/ 1158501 h 6386516"/>
              <a:gd name="connsiteX7200" fmla="*/ 2739357 w 6789110"/>
              <a:gd name="connsiteY7200" fmla="*/ 1158501 h 6386516"/>
              <a:gd name="connsiteX7201" fmla="*/ 2741282 w 6789110"/>
              <a:gd name="connsiteY7201" fmla="*/ 1158501 h 6386516"/>
              <a:gd name="connsiteX7202" fmla="*/ 2743207 w 6789110"/>
              <a:gd name="connsiteY7202" fmla="*/ 1156577 h 6386516"/>
              <a:gd name="connsiteX7203" fmla="*/ 2743207 w 6789110"/>
              <a:gd name="connsiteY7203" fmla="*/ 1154652 h 6386516"/>
              <a:gd name="connsiteX7204" fmla="*/ 2741282 w 6789110"/>
              <a:gd name="connsiteY7204" fmla="*/ 1152727 h 6386516"/>
              <a:gd name="connsiteX7205" fmla="*/ 2737433 w 6789110"/>
              <a:gd name="connsiteY7205" fmla="*/ 1150803 h 6386516"/>
              <a:gd name="connsiteX7206" fmla="*/ 2734865 w 6789110"/>
              <a:gd name="connsiteY7206" fmla="*/ 1152086 h 6386516"/>
              <a:gd name="connsiteX7207" fmla="*/ 2733582 w 6789110"/>
              <a:gd name="connsiteY7207" fmla="*/ 1150802 h 6386516"/>
              <a:gd name="connsiteX7208" fmla="*/ 2733582 w 6789110"/>
              <a:gd name="connsiteY7208" fmla="*/ 1148877 h 6386516"/>
              <a:gd name="connsiteX7209" fmla="*/ 2739357 w 6789110"/>
              <a:gd name="connsiteY7209" fmla="*/ 1148877 h 6386516"/>
              <a:gd name="connsiteX7210" fmla="*/ 2739357 w 6789110"/>
              <a:gd name="connsiteY7210" fmla="*/ 1146954 h 6386516"/>
              <a:gd name="connsiteX7211" fmla="*/ 2733582 w 6789110"/>
              <a:gd name="connsiteY7211" fmla="*/ 1148877 h 6386516"/>
              <a:gd name="connsiteX7212" fmla="*/ 2731659 w 6789110"/>
              <a:gd name="connsiteY7212" fmla="*/ 1148877 h 6386516"/>
              <a:gd name="connsiteX7213" fmla="*/ 2729733 w 6789110"/>
              <a:gd name="connsiteY7213" fmla="*/ 1148877 h 6386516"/>
              <a:gd name="connsiteX7214" fmla="*/ 2729733 w 6789110"/>
              <a:gd name="connsiteY7214" fmla="*/ 1146954 h 6386516"/>
              <a:gd name="connsiteX7215" fmla="*/ 2725883 w 6789110"/>
              <a:gd name="connsiteY7215" fmla="*/ 1148877 h 6386516"/>
              <a:gd name="connsiteX7216" fmla="*/ 2729733 w 6789110"/>
              <a:gd name="connsiteY7216" fmla="*/ 1148877 h 6386516"/>
              <a:gd name="connsiteX7217" fmla="*/ 2723958 w 6789110"/>
              <a:gd name="connsiteY7217" fmla="*/ 1150803 h 6386516"/>
              <a:gd name="connsiteX7218" fmla="*/ 2723958 w 6789110"/>
              <a:gd name="connsiteY7218" fmla="*/ 1145028 h 6386516"/>
              <a:gd name="connsiteX7219" fmla="*/ 2729733 w 6789110"/>
              <a:gd name="connsiteY7219" fmla="*/ 1139253 h 6386516"/>
              <a:gd name="connsiteX7220" fmla="*/ 2729733 w 6789110"/>
              <a:gd name="connsiteY7220" fmla="*/ 1141179 h 6386516"/>
              <a:gd name="connsiteX7221" fmla="*/ 2727808 w 6789110"/>
              <a:gd name="connsiteY7221" fmla="*/ 1142382 h 6386516"/>
              <a:gd name="connsiteX7222" fmla="*/ 2725883 w 6789110"/>
              <a:gd name="connsiteY7222" fmla="*/ 1145028 h 6386516"/>
              <a:gd name="connsiteX7223" fmla="*/ 2729733 w 6789110"/>
              <a:gd name="connsiteY7223" fmla="*/ 1141179 h 6386516"/>
              <a:gd name="connsiteX7224" fmla="*/ 2731659 w 6789110"/>
              <a:gd name="connsiteY7224" fmla="*/ 1139253 h 6386516"/>
              <a:gd name="connsiteX7225" fmla="*/ 2735507 w 6789110"/>
              <a:gd name="connsiteY7225" fmla="*/ 1135405 h 6386516"/>
              <a:gd name="connsiteX7226" fmla="*/ 2737433 w 6789110"/>
              <a:gd name="connsiteY7226" fmla="*/ 1135405 h 6386516"/>
              <a:gd name="connsiteX7227" fmla="*/ 2739357 w 6789110"/>
              <a:gd name="connsiteY7227" fmla="*/ 1139253 h 6386516"/>
              <a:gd name="connsiteX7228" fmla="*/ 2741282 w 6789110"/>
              <a:gd name="connsiteY7228" fmla="*/ 1137330 h 6386516"/>
              <a:gd name="connsiteX7229" fmla="*/ 2743207 w 6789110"/>
              <a:gd name="connsiteY7229" fmla="*/ 1141179 h 6386516"/>
              <a:gd name="connsiteX7230" fmla="*/ 2747056 w 6789110"/>
              <a:gd name="connsiteY7230" fmla="*/ 1139253 h 6386516"/>
              <a:gd name="connsiteX7231" fmla="*/ 2750906 w 6789110"/>
              <a:gd name="connsiteY7231" fmla="*/ 1141179 h 6386516"/>
              <a:gd name="connsiteX7232" fmla="*/ 2752830 w 6789110"/>
              <a:gd name="connsiteY7232" fmla="*/ 1139253 h 6386516"/>
              <a:gd name="connsiteX7233" fmla="*/ 2754755 w 6789110"/>
              <a:gd name="connsiteY7233" fmla="*/ 1139253 h 6386516"/>
              <a:gd name="connsiteX7234" fmla="*/ 2754230 w 6789110"/>
              <a:gd name="connsiteY7234" fmla="*/ 1138729 h 6386516"/>
              <a:gd name="connsiteX7235" fmla="*/ 2754755 w 6789110"/>
              <a:gd name="connsiteY7235" fmla="*/ 1138532 h 6386516"/>
              <a:gd name="connsiteX7236" fmla="*/ 2756680 w 6789110"/>
              <a:gd name="connsiteY7236" fmla="*/ 1139253 h 6386516"/>
              <a:gd name="connsiteX7237" fmla="*/ 2760530 w 6789110"/>
              <a:gd name="connsiteY7237" fmla="*/ 1137330 h 6386516"/>
              <a:gd name="connsiteX7238" fmla="*/ 2764379 w 6789110"/>
              <a:gd name="connsiteY7238" fmla="*/ 1137330 h 6386516"/>
              <a:gd name="connsiteX7239" fmla="*/ 2768230 w 6789110"/>
              <a:gd name="connsiteY7239" fmla="*/ 1133479 h 6386516"/>
              <a:gd name="connsiteX7240" fmla="*/ 2772078 w 6789110"/>
              <a:gd name="connsiteY7240" fmla="*/ 1133479 h 6386516"/>
              <a:gd name="connsiteX7241" fmla="*/ 2772078 w 6789110"/>
              <a:gd name="connsiteY7241" fmla="*/ 1135405 h 6386516"/>
              <a:gd name="connsiteX7242" fmla="*/ 2770154 w 6789110"/>
              <a:gd name="connsiteY7242" fmla="*/ 1137330 h 6386516"/>
              <a:gd name="connsiteX7243" fmla="*/ 2770154 w 6789110"/>
              <a:gd name="connsiteY7243" fmla="*/ 1139253 h 6386516"/>
              <a:gd name="connsiteX7244" fmla="*/ 2768230 w 6789110"/>
              <a:gd name="connsiteY7244" fmla="*/ 1141179 h 6386516"/>
              <a:gd name="connsiteX7245" fmla="*/ 2766304 w 6789110"/>
              <a:gd name="connsiteY7245" fmla="*/ 1139253 h 6386516"/>
              <a:gd name="connsiteX7246" fmla="*/ 2764379 w 6789110"/>
              <a:gd name="connsiteY7246" fmla="*/ 1141179 h 6386516"/>
              <a:gd name="connsiteX7247" fmla="*/ 2762454 w 6789110"/>
              <a:gd name="connsiteY7247" fmla="*/ 1139253 h 6386516"/>
              <a:gd name="connsiteX7248" fmla="*/ 2758605 w 6789110"/>
              <a:gd name="connsiteY7248" fmla="*/ 1143103 h 6386516"/>
              <a:gd name="connsiteX7249" fmla="*/ 2762454 w 6789110"/>
              <a:gd name="connsiteY7249" fmla="*/ 1143103 h 6386516"/>
              <a:gd name="connsiteX7250" fmla="*/ 2766304 w 6789110"/>
              <a:gd name="connsiteY7250" fmla="*/ 1145028 h 6386516"/>
              <a:gd name="connsiteX7251" fmla="*/ 2770154 w 6789110"/>
              <a:gd name="connsiteY7251" fmla="*/ 1143103 h 6386516"/>
              <a:gd name="connsiteX7252" fmla="*/ 2770154 w 6789110"/>
              <a:gd name="connsiteY7252" fmla="*/ 1141179 h 6386516"/>
              <a:gd name="connsiteX7253" fmla="*/ 2772078 w 6789110"/>
              <a:gd name="connsiteY7253" fmla="*/ 1139253 h 6386516"/>
              <a:gd name="connsiteX7254" fmla="*/ 2770154 w 6789110"/>
              <a:gd name="connsiteY7254" fmla="*/ 1137330 h 6386516"/>
              <a:gd name="connsiteX7255" fmla="*/ 2772078 w 6789110"/>
              <a:gd name="connsiteY7255" fmla="*/ 1137330 h 6386516"/>
              <a:gd name="connsiteX7256" fmla="*/ 2772238 w 6789110"/>
              <a:gd name="connsiteY7256" fmla="*/ 1137169 h 6386516"/>
              <a:gd name="connsiteX7257" fmla="*/ 2772079 w 6789110"/>
              <a:gd name="connsiteY7257" fmla="*/ 1135419 h 6386516"/>
              <a:gd name="connsiteX7258" fmla="*/ 2773352 w 6789110"/>
              <a:gd name="connsiteY7258" fmla="*/ 1136055 h 6386516"/>
              <a:gd name="connsiteX7259" fmla="*/ 2775928 w 6789110"/>
              <a:gd name="connsiteY7259" fmla="*/ 1133479 h 6386516"/>
              <a:gd name="connsiteX7260" fmla="*/ 2777853 w 6789110"/>
              <a:gd name="connsiteY7260" fmla="*/ 1133479 h 6386516"/>
              <a:gd name="connsiteX7261" fmla="*/ 2777853 w 6789110"/>
              <a:gd name="connsiteY7261" fmla="*/ 1136140 h 6386516"/>
              <a:gd name="connsiteX7262" fmla="*/ 2779778 w 6789110"/>
              <a:gd name="connsiteY7262" fmla="*/ 1133494 h 6386516"/>
              <a:gd name="connsiteX7263" fmla="*/ 2783598 w 6789110"/>
              <a:gd name="connsiteY7263" fmla="*/ 1133494 h 6386516"/>
              <a:gd name="connsiteX7264" fmla="*/ 2783627 w 6789110"/>
              <a:gd name="connsiteY7264" fmla="*/ 1133479 h 6386516"/>
              <a:gd name="connsiteX7265" fmla="*/ 2781703 w 6789110"/>
              <a:gd name="connsiteY7265" fmla="*/ 1131555 h 6386516"/>
              <a:gd name="connsiteX7266" fmla="*/ 2784007 w 6789110"/>
              <a:gd name="connsiteY7266" fmla="*/ 1130402 h 6386516"/>
              <a:gd name="connsiteX7267" fmla="*/ 2783629 w 6789110"/>
              <a:gd name="connsiteY7267" fmla="*/ 1129646 h 6386516"/>
              <a:gd name="connsiteX7268" fmla="*/ 2785554 w 6789110"/>
              <a:gd name="connsiteY7268" fmla="*/ 1127720 h 6386516"/>
              <a:gd name="connsiteX7269" fmla="*/ 2786941 w 6789110"/>
              <a:gd name="connsiteY7269" fmla="*/ 1129109 h 6386516"/>
              <a:gd name="connsiteX7270" fmla="*/ 2787477 w 6789110"/>
              <a:gd name="connsiteY7270" fmla="*/ 1128908 h 6386516"/>
              <a:gd name="connsiteX7271" fmla="*/ 2789401 w 6789110"/>
              <a:gd name="connsiteY7271" fmla="*/ 1129629 h 6386516"/>
              <a:gd name="connsiteX7272" fmla="*/ 2791326 w 6789110"/>
              <a:gd name="connsiteY7272" fmla="*/ 1127706 h 6386516"/>
              <a:gd name="connsiteX7273" fmla="*/ 2793251 w 6789110"/>
              <a:gd name="connsiteY7273" fmla="*/ 1127706 h 6386516"/>
              <a:gd name="connsiteX7274" fmla="*/ 2791326 w 6789110"/>
              <a:gd name="connsiteY7274" fmla="*/ 1123856 h 6386516"/>
              <a:gd name="connsiteX7275" fmla="*/ 2795176 w 6789110"/>
              <a:gd name="connsiteY7275" fmla="*/ 1120006 h 6386516"/>
              <a:gd name="connsiteX7276" fmla="*/ 2795176 w 6789110"/>
              <a:gd name="connsiteY7276" fmla="*/ 1118082 h 6386516"/>
              <a:gd name="connsiteX7277" fmla="*/ 2793251 w 6789110"/>
              <a:gd name="connsiteY7277" fmla="*/ 1116157 h 6386516"/>
              <a:gd name="connsiteX7278" fmla="*/ 2793251 w 6789110"/>
              <a:gd name="connsiteY7278" fmla="*/ 1114232 h 6386516"/>
              <a:gd name="connsiteX7279" fmla="*/ 2799025 w 6789110"/>
              <a:gd name="connsiteY7279" fmla="*/ 1112307 h 6386516"/>
              <a:gd name="connsiteX7280" fmla="*/ 2808649 w 6789110"/>
              <a:gd name="connsiteY7280" fmla="*/ 1121931 h 6386516"/>
              <a:gd name="connsiteX7281" fmla="*/ 2816348 w 6789110"/>
              <a:gd name="connsiteY7281" fmla="*/ 1129629 h 6386516"/>
              <a:gd name="connsiteX7282" fmla="*/ 2816348 w 6789110"/>
              <a:gd name="connsiteY7282" fmla="*/ 1131555 h 6386516"/>
              <a:gd name="connsiteX7283" fmla="*/ 2818274 w 6789110"/>
              <a:gd name="connsiteY7283" fmla="*/ 1131555 h 6386516"/>
              <a:gd name="connsiteX7284" fmla="*/ 2831747 w 6789110"/>
              <a:gd name="connsiteY7284" fmla="*/ 1145028 h 6386516"/>
              <a:gd name="connsiteX7285" fmla="*/ 2762454 w 6789110"/>
              <a:gd name="connsiteY7285" fmla="*/ 1223944 h 6386516"/>
              <a:gd name="connsiteX7286" fmla="*/ 2752830 w 6789110"/>
              <a:gd name="connsiteY7286" fmla="*/ 1229718 h 6386516"/>
              <a:gd name="connsiteX7287" fmla="*/ 2754755 w 6789110"/>
              <a:gd name="connsiteY7287" fmla="*/ 1227794 h 6386516"/>
              <a:gd name="connsiteX7288" fmla="*/ 2754755 w 6789110"/>
              <a:gd name="connsiteY7288" fmla="*/ 1225869 h 6386516"/>
              <a:gd name="connsiteX7289" fmla="*/ 2752830 w 6789110"/>
              <a:gd name="connsiteY7289" fmla="*/ 1227794 h 6386516"/>
              <a:gd name="connsiteX7290" fmla="*/ 2748981 w 6789110"/>
              <a:gd name="connsiteY7290" fmla="*/ 1229718 h 6386516"/>
              <a:gd name="connsiteX7291" fmla="*/ 2747056 w 6789110"/>
              <a:gd name="connsiteY7291" fmla="*/ 1229718 h 6386516"/>
              <a:gd name="connsiteX7292" fmla="*/ 2745131 w 6789110"/>
              <a:gd name="connsiteY7292" fmla="*/ 1231643 h 6386516"/>
              <a:gd name="connsiteX7293" fmla="*/ 2747056 w 6789110"/>
              <a:gd name="connsiteY7293" fmla="*/ 1233568 h 6386516"/>
              <a:gd name="connsiteX7294" fmla="*/ 2743207 w 6789110"/>
              <a:gd name="connsiteY7294" fmla="*/ 1233568 h 6386516"/>
              <a:gd name="connsiteX7295" fmla="*/ 2745131 w 6789110"/>
              <a:gd name="connsiteY7295" fmla="*/ 1235493 h 6386516"/>
              <a:gd name="connsiteX7296" fmla="*/ 2722034 w 6789110"/>
              <a:gd name="connsiteY7296" fmla="*/ 1248966 h 6386516"/>
              <a:gd name="connsiteX7297" fmla="*/ 2716259 w 6789110"/>
              <a:gd name="connsiteY7297" fmla="*/ 1241267 h 6386516"/>
              <a:gd name="connsiteX7298" fmla="*/ 2610396 w 6789110"/>
              <a:gd name="connsiteY7298" fmla="*/ 1306710 h 6386516"/>
              <a:gd name="connsiteX7299" fmla="*/ 2608471 w 6789110"/>
              <a:gd name="connsiteY7299" fmla="*/ 1308635 h 6386516"/>
              <a:gd name="connsiteX7300" fmla="*/ 2560352 w 6789110"/>
              <a:gd name="connsiteY7300" fmla="*/ 1356754 h 6386516"/>
              <a:gd name="connsiteX7301" fmla="*/ 2560592 w 6789110"/>
              <a:gd name="connsiteY7301" fmla="*/ 1354829 h 6386516"/>
              <a:gd name="connsiteX7302" fmla="*/ 2562276 w 6789110"/>
              <a:gd name="connsiteY7302" fmla="*/ 1352905 h 6386516"/>
              <a:gd name="connsiteX7303" fmla="*/ 2560352 w 6789110"/>
              <a:gd name="connsiteY7303" fmla="*/ 1352905 h 6386516"/>
              <a:gd name="connsiteX7304" fmla="*/ 2558427 w 6789110"/>
              <a:gd name="connsiteY7304" fmla="*/ 1356754 h 6386516"/>
              <a:gd name="connsiteX7305" fmla="*/ 2559389 w 6789110"/>
              <a:gd name="connsiteY7305" fmla="*/ 1357717 h 6386516"/>
              <a:gd name="connsiteX7306" fmla="*/ 2556502 w 6789110"/>
              <a:gd name="connsiteY7306" fmla="*/ 1360604 h 6386516"/>
              <a:gd name="connsiteX7307" fmla="*/ 2556502 w 6789110"/>
              <a:gd name="connsiteY7307" fmla="*/ 1362529 h 6386516"/>
              <a:gd name="connsiteX7308" fmla="*/ 2552652 w 6789110"/>
              <a:gd name="connsiteY7308" fmla="*/ 1366378 h 6386516"/>
              <a:gd name="connsiteX7309" fmla="*/ 2546878 w 6789110"/>
              <a:gd name="connsiteY7309" fmla="*/ 1370228 h 6386516"/>
              <a:gd name="connsiteX7310" fmla="*/ 2550728 w 6789110"/>
              <a:gd name="connsiteY7310" fmla="*/ 1370228 h 6386516"/>
              <a:gd name="connsiteX7311" fmla="*/ 2508352 w 6789110"/>
              <a:gd name="connsiteY7311" fmla="*/ 1429837 h 6386516"/>
              <a:gd name="connsiteX7312" fmla="*/ 2506458 w 6789110"/>
              <a:gd name="connsiteY7312" fmla="*/ 1426047 h 6386516"/>
              <a:gd name="connsiteX7313" fmla="*/ 2502608 w 6789110"/>
              <a:gd name="connsiteY7313" fmla="*/ 1426047 h 6386516"/>
              <a:gd name="connsiteX7314" fmla="*/ 2504533 w 6789110"/>
              <a:gd name="connsiteY7314" fmla="*/ 1429896 h 6386516"/>
              <a:gd name="connsiteX7315" fmla="*/ 2508310 w 6789110"/>
              <a:gd name="connsiteY7315" fmla="*/ 1429896 h 6386516"/>
              <a:gd name="connsiteX7316" fmla="*/ 2500444 w 6789110"/>
              <a:gd name="connsiteY7316" fmla="*/ 1440963 h 6386516"/>
              <a:gd name="connsiteX7317" fmla="*/ 2460263 w 6789110"/>
              <a:gd name="connsiteY7317" fmla="*/ 1520361 h 6386516"/>
              <a:gd name="connsiteX7318" fmla="*/ 2458338 w 6789110"/>
              <a:gd name="connsiteY7318" fmla="*/ 1520361 h 6386516"/>
              <a:gd name="connsiteX7319" fmla="*/ 2454488 w 6789110"/>
              <a:gd name="connsiteY7319" fmla="*/ 1520361 h 6386516"/>
              <a:gd name="connsiteX7320" fmla="*/ 2456414 w 6789110"/>
              <a:gd name="connsiteY7320" fmla="*/ 1522285 h 6386516"/>
              <a:gd name="connsiteX7321" fmla="*/ 2458338 w 6789110"/>
              <a:gd name="connsiteY7321" fmla="*/ 1522285 h 6386516"/>
              <a:gd name="connsiteX7322" fmla="*/ 2406370 w 6789110"/>
              <a:gd name="connsiteY7322" fmla="*/ 1772507 h 6386516"/>
              <a:gd name="connsiteX7323" fmla="*/ 2458338 w 6789110"/>
              <a:gd name="connsiteY7323" fmla="*/ 2068922 h 6386516"/>
              <a:gd name="connsiteX7324" fmla="*/ 2456414 w 6789110"/>
              <a:gd name="connsiteY7324" fmla="*/ 2068922 h 6386516"/>
              <a:gd name="connsiteX7325" fmla="*/ 2460263 w 6789110"/>
              <a:gd name="connsiteY7325" fmla="*/ 2074697 h 6386516"/>
              <a:gd name="connsiteX7326" fmla="*/ 2454488 w 6789110"/>
              <a:gd name="connsiteY7326" fmla="*/ 2074697 h 6386516"/>
              <a:gd name="connsiteX7327" fmla="*/ 2450640 w 6789110"/>
              <a:gd name="connsiteY7327" fmla="*/ 2080471 h 6386516"/>
              <a:gd name="connsiteX7328" fmla="*/ 2450640 w 6789110"/>
              <a:gd name="connsiteY7328" fmla="*/ 2072772 h 6386516"/>
              <a:gd name="connsiteX7329" fmla="*/ 2435240 w 6789110"/>
              <a:gd name="connsiteY7329" fmla="*/ 2074697 h 6386516"/>
              <a:gd name="connsiteX7330" fmla="*/ 2439090 w 6789110"/>
              <a:gd name="connsiteY7330" fmla="*/ 2065073 h 6386516"/>
              <a:gd name="connsiteX7331" fmla="*/ 2433316 w 6789110"/>
              <a:gd name="connsiteY7331" fmla="*/ 2065073 h 6386516"/>
              <a:gd name="connsiteX7332" fmla="*/ 2429466 w 6789110"/>
              <a:gd name="connsiteY7332" fmla="*/ 2057372 h 6386516"/>
              <a:gd name="connsiteX7333" fmla="*/ 2427541 w 6789110"/>
              <a:gd name="connsiteY7333" fmla="*/ 2082396 h 6386516"/>
              <a:gd name="connsiteX7334" fmla="*/ 2437165 w 6789110"/>
              <a:gd name="connsiteY7334" fmla="*/ 2080471 h 6386516"/>
              <a:gd name="connsiteX7335" fmla="*/ 2446789 w 6789110"/>
              <a:gd name="connsiteY7335" fmla="*/ 2080471 h 6386516"/>
              <a:gd name="connsiteX7336" fmla="*/ 2442940 w 6789110"/>
              <a:gd name="connsiteY7336" fmla="*/ 2086247 h 6386516"/>
              <a:gd name="connsiteX7337" fmla="*/ 2448714 w 6789110"/>
              <a:gd name="connsiteY7337" fmla="*/ 2093946 h 6386516"/>
              <a:gd name="connsiteX7338" fmla="*/ 2442940 w 6789110"/>
              <a:gd name="connsiteY7338" fmla="*/ 2093946 h 6386516"/>
              <a:gd name="connsiteX7339" fmla="*/ 2442940 w 6789110"/>
              <a:gd name="connsiteY7339" fmla="*/ 2088172 h 6386516"/>
              <a:gd name="connsiteX7340" fmla="*/ 2433316 w 6789110"/>
              <a:gd name="connsiteY7340" fmla="*/ 2090095 h 6386516"/>
              <a:gd name="connsiteX7341" fmla="*/ 2427541 w 6789110"/>
              <a:gd name="connsiteY7341" fmla="*/ 2088172 h 6386516"/>
              <a:gd name="connsiteX7342" fmla="*/ 2423692 w 6789110"/>
              <a:gd name="connsiteY7342" fmla="*/ 2088172 h 6386516"/>
              <a:gd name="connsiteX7343" fmla="*/ 2421767 w 6789110"/>
              <a:gd name="connsiteY7343" fmla="*/ 2088172 h 6386516"/>
              <a:gd name="connsiteX7344" fmla="*/ 2348625 w 6789110"/>
              <a:gd name="connsiteY7344" fmla="*/ 1699367 h 6386516"/>
              <a:gd name="connsiteX7345" fmla="*/ 2353349 w 6789110"/>
              <a:gd name="connsiteY7345" fmla="*/ 1697792 h 6386516"/>
              <a:gd name="connsiteX7346" fmla="*/ 2354399 w 6789110"/>
              <a:gd name="connsiteY7346" fmla="*/ 1699367 h 6386516"/>
              <a:gd name="connsiteX7347" fmla="*/ 2356176 w 6789110"/>
              <a:gd name="connsiteY7347" fmla="*/ 1699663 h 6386516"/>
              <a:gd name="connsiteX7348" fmla="*/ 2362098 w 6789110"/>
              <a:gd name="connsiteY7348" fmla="*/ 1707065 h 6386516"/>
              <a:gd name="connsiteX7349" fmla="*/ 2365948 w 6789110"/>
              <a:gd name="connsiteY7349" fmla="*/ 1701291 h 6386516"/>
              <a:gd name="connsiteX7350" fmla="*/ 2356176 w 6789110"/>
              <a:gd name="connsiteY7350" fmla="*/ 1699663 h 6386516"/>
              <a:gd name="connsiteX7351" fmla="*/ 2354399 w 6789110"/>
              <a:gd name="connsiteY7351" fmla="*/ 1697442 h 6386516"/>
              <a:gd name="connsiteX7352" fmla="*/ 2353349 w 6789110"/>
              <a:gd name="connsiteY7352" fmla="*/ 1697792 h 6386516"/>
              <a:gd name="connsiteX7353" fmla="*/ 2350550 w 6789110"/>
              <a:gd name="connsiteY7353" fmla="*/ 1693591 h 6386516"/>
              <a:gd name="connsiteX7354" fmla="*/ 2360174 w 6789110"/>
              <a:gd name="connsiteY7354" fmla="*/ 1693591 h 6386516"/>
              <a:gd name="connsiteX7355" fmla="*/ 2356324 w 6789110"/>
              <a:gd name="connsiteY7355" fmla="*/ 1687817 h 6386516"/>
              <a:gd name="connsiteX7356" fmla="*/ 2360174 w 6789110"/>
              <a:gd name="connsiteY7356" fmla="*/ 1680119 h 6386516"/>
              <a:gd name="connsiteX7357" fmla="*/ 2350550 w 6789110"/>
              <a:gd name="connsiteY7357" fmla="*/ 1685892 h 6386516"/>
              <a:gd name="connsiteX7358" fmla="*/ 2354399 w 6789110"/>
              <a:gd name="connsiteY7358" fmla="*/ 1691666 h 6386516"/>
              <a:gd name="connsiteX7359" fmla="*/ 2348625 w 6789110"/>
              <a:gd name="connsiteY7359" fmla="*/ 1693591 h 6386516"/>
              <a:gd name="connsiteX7360" fmla="*/ 2350550 w 6789110"/>
              <a:gd name="connsiteY7360" fmla="*/ 1670494 h 6386516"/>
              <a:gd name="connsiteX7361" fmla="*/ 2352475 w 6789110"/>
              <a:gd name="connsiteY7361" fmla="*/ 1666645 h 6386516"/>
              <a:gd name="connsiteX7362" fmla="*/ 2352475 w 6789110"/>
              <a:gd name="connsiteY7362" fmla="*/ 1664720 h 6386516"/>
              <a:gd name="connsiteX7363" fmla="*/ 2352475 w 6789110"/>
              <a:gd name="connsiteY7363" fmla="*/ 1658945 h 6386516"/>
              <a:gd name="connsiteX7364" fmla="*/ 2354399 w 6789110"/>
              <a:gd name="connsiteY7364" fmla="*/ 1657021 h 6386516"/>
              <a:gd name="connsiteX7365" fmla="*/ 2360174 w 6789110"/>
              <a:gd name="connsiteY7365" fmla="*/ 1657021 h 6386516"/>
              <a:gd name="connsiteX7366" fmla="*/ 2360174 w 6789110"/>
              <a:gd name="connsiteY7366" fmla="*/ 1662796 h 6386516"/>
              <a:gd name="connsiteX7367" fmla="*/ 2356324 w 6789110"/>
              <a:gd name="connsiteY7367" fmla="*/ 1668570 h 6386516"/>
              <a:gd name="connsiteX7368" fmla="*/ 2360174 w 6789110"/>
              <a:gd name="connsiteY7368" fmla="*/ 1670494 h 6386516"/>
              <a:gd name="connsiteX7369" fmla="*/ 2367873 w 6789110"/>
              <a:gd name="connsiteY7369" fmla="*/ 1664720 h 6386516"/>
              <a:gd name="connsiteX7370" fmla="*/ 2385196 w 6789110"/>
              <a:gd name="connsiteY7370" fmla="*/ 1672419 h 6386516"/>
              <a:gd name="connsiteX7371" fmla="*/ 2389046 w 6789110"/>
              <a:gd name="connsiteY7371" fmla="*/ 1683967 h 6386516"/>
              <a:gd name="connsiteX7372" fmla="*/ 2385196 w 6789110"/>
              <a:gd name="connsiteY7372" fmla="*/ 1689743 h 6386516"/>
              <a:gd name="connsiteX7373" fmla="*/ 2394820 w 6789110"/>
              <a:gd name="connsiteY7373" fmla="*/ 1689743 h 6386516"/>
              <a:gd name="connsiteX7374" fmla="*/ 2400594 w 6789110"/>
              <a:gd name="connsiteY7374" fmla="*/ 1695517 h 6386516"/>
              <a:gd name="connsiteX7375" fmla="*/ 2404444 w 6789110"/>
              <a:gd name="connsiteY7375" fmla="*/ 1703215 h 6386516"/>
              <a:gd name="connsiteX7376" fmla="*/ 2408293 w 6789110"/>
              <a:gd name="connsiteY7376" fmla="*/ 1695517 h 6386516"/>
              <a:gd name="connsiteX7377" fmla="*/ 2408293 w 6789110"/>
              <a:gd name="connsiteY7377" fmla="*/ 1687817 h 6386516"/>
              <a:gd name="connsiteX7378" fmla="*/ 2402519 w 6789110"/>
              <a:gd name="connsiteY7378" fmla="*/ 1691666 h 6386516"/>
              <a:gd name="connsiteX7379" fmla="*/ 2402519 w 6789110"/>
              <a:gd name="connsiteY7379" fmla="*/ 1689743 h 6386516"/>
              <a:gd name="connsiteX7380" fmla="*/ 2398669 w 6789110"/>
              <a:gd name="connsiteY7380" fmla="*/ 1680119 h 6386516"/>
              <a:gd name="connsiteX7381" fmla="*/ 2404444 w 6789110"/>
              <a:gd name="connsiteY7381" fmla="*/ 1680119 h 6386516"/>
              <a:gd name="connsiteX7382" fmla="*/ 2404444 w 6789110"/>
              <a:gd name="connsiteY7382" fmla="*/ 1674343 h 6386516"/>
              <a:gd name="connsiteX7383" fmla="*/ 2394820 w 6789110"/>
              <a:gd name="connsiteY7383" fmla="*/ 1674343 h 6386516"/>
              <a:gd name="connsiteX7384" fmla="*/ 2387121 w 6789110"/>
              <a:gd name="connsiteY7384" fmla="*/ 1664720 h 6386516"/>
              <a:gd name="connsiteX7385" fmla="*/ 2392895 w 6789110"/>
              <a:gd name="connsiteY7385" fmla="*/ 1657021 h 6386516"/>
              <a:gd name="connsiteX7386" fmla="*/ 2396745 w 6789110"/>
              <a:gd name="connsiteY7386" fmla="*/ 1657021 h 6386516"/>
              <a:gd name="connsiteX7387" fmla="*/ 2396745 w 6789110"/>
              <a:gd name="connsiteY7387" fmla="*/ 1651246 h 6386516"/>
              <a:gd name="connsiteX7388" fmla="*/ 2391612 w 6789110"/>
              <a:gd name="connsiteY7388" fmla="*/ 1656378 h 6386516"/>
              <a:gd name="connsiteX7389" fmla="*/ 2389046 w 6789110"/>
              <a:gd name="connsiteY7389" fmla="*/ 1655096 h 6386516"/>
              <a:gd name="connsiteX7390" fmla="*/ 2383271 w 6789110"/>
              <a:gd name="connsiteY7390" fmla="*/ 1658945 h 6386516"/>
              <a:gd name="connsiteX7391" fmla="*/ 2375573 w 6789110"/>
              <a:gd name="connsiteY7391" fmla="*/ 1657021 h 6386516"/>
              <a:gd name="connsiteX7392" fmla="*/ 2369799 w 6789110"/>
              <a:gd name="connsiteY7392" fmla="*/ 1660871 h 6386516"/>
              <a:gd name="connsiteX7393" fmla="*/ 2369799 w 6789110"/>
              <a:gd name="connsiteY7393" fmla="*/ 1655096 h 6386516"/>
              <a:gd name="connsiteX7394" fmla="*/ 2375573 w 6789110"/>
              <a:gd name="connsiteY7394" fmla="*/ 1655096 h 6386516"/>
              <a:gd name="connsiteX7395" fmla="*/ 2369799 w 6789110"/>
              <a:gd name="connsiteY7395" fmla="*/ 1643547 h 6386516"/>
              <a:gd name="connsiteX7396" fmla="*/ 2369799 w 6789110"/>
              <a:gd name="connsiteY7396" fmla="*/ 1635848 h 6386516"/>
              <a:gd name="connsiteX7397" fmla="*/ 2365948 w 6789110"/>
              <a:gd name="connsiteY7397" fmla="*/ 1637773 h 6386516"/>
              <a:gd name="connsiteX7398" fmla="*/ 2367873 w 6789110"/>
              <a:gd name="connsiteY7398" fmla="*/ 1628148 h 6386516"/>
              <a:gd name="connsiteX7399" fmla="*/ 2373647 w 6789110"/>
              <a:gd name="connsiteY7399" fmla="*/ 1626224 h 6386516"/>
              <a:gd name="connsiteX7400" fmla="*/ 2373647 w 6789110"/>
              <a:gd name="connsiteY7400" fmla="*/ 1631998 h 6386516"/>
              <a:gd name="connsiteX7401" fmla="*/ 2379422 w 6789110"/>
              <a:gd name="connsiteY7401" fmla="*/ 1626224 h 6386516"/>
              <a:gd name="connsiteX7402" fmla="*/ 2385196 w 6789110"/>
              <a:gd name="connsiteY7402" fmla="*/ 1630074 h 6386516"/>
              <a:gd name="connsiteX7403" fmla="*/ 2389046 w 6789110"/>
              <a:gd name="connsiteY7403" fmla="*/ 1624299 h 6386516"/>
              <a:gd name="connsiteX7404" fmla="*/ 2379422 w 6789110"/>
              <a:gd name="connsiteY7404" fmla="*/ 1626224 h 6386516"/>
              <a:gd name="connsiteX7405" fmla="*/ 2369799 w 6789110"/>
              <a:gd name="connsiteY7405" fmla="*/ 1622374 h 6386516"/>
              <a:gd name="connsiteX7406" fmla="*/ 2371722 w 6789110"/>
              <a:gd name="connsiteY7406" fmla="*/ 1614294 h 6386516"/>
              <a:gd name="connsiteX7407" fmla="*/ 2371722 w 6789110"/>
              <a:gd name="connsiteY7407" fmla="*/ 1616600 h 6386516"/>
              <a:gd name="connsiteX7408" fmla="*/ 2377497 w 6789110"/>
              <a:gd name="connsiteY7408" fmla="*/ 1616600 h 6386516"/>
              <a:gd name="connsiteX7409" fmla="*/ 2372389 w 6789110"/>
              <a:gd name="connsiteY7409" fmla="*/ 1611492 h 6386516"/>
              <a:gd name="connsiteX7410" fmla="*/ 2379422 w 6789110"/>
              <a:gd name="connsiteY7410" fmla="*/ 1581954 h 6386516"/>
              <a:gd name="connsiteX7411" fmla="*/ 2383271 w 6789110"/>
              <a:gd name="connsiteY7411" fmla="*/ 1581954 h 6386516"/>
              <a:gd name="connsiteX7412" fmla="*/ 2381347 w 6789110"/>
              <a:gd name="connsiteY7412" fmla="*/ 1576179 h 6386516"/>
              <a:gd name="connsiteX7413" fmla="*/ 2414067 w 6789110"/>
              <a:gd name="connsiteY7413" fmla="*/ 1484512 h 6386516"/>
              <a:gd name="connsiteX7414" fmla="*/ 2453114 w 6789110"/>
              <a:gd name="connsiteY7414" fmla="*/ 1412573 h 6386516"/>
              <a:gd name="connsiteX7415" fmla="*/ 2458338 w 6789110"/>
              <a:gd name="connsiteY7415" fmla="*/ 1402949 h 6386516"/>
              <a:gd name="connsiteX7416" fmla="*/ 2462188 w 6789110"/>
              <a:gd name="connsiteY7416" fmla="*/ 1402949 h 6386516"/>
              <a:gd name="connsiteX7417" fmla="*/ 2464112 w 6789110"/>
              <a:gd name="connsiteY7417" fmla="*/ 1401025 h 6386516"/>
              <a:gd name="connsiteX7418" fmla="*/ 2462188 w 6789110"/>
              <a:gd name="connsiteY7418" fmla="*/ 1395250 h 6386516"/>
              <a:gd name="connsiteX7419" fmla="*/ 2577675 w 6789110"/>
              <a:gd name="connsiteY7419" fmla="*/ 1262440 h 6386516"/>
              <a:gd name="connsiteX7420" fmla="*/ 2637343 w 6789110"/>
              <a:gd name="connsiteY7420" fmla="*/ 1233568 h 6386516"/>
              <a:gd name="connsiteX7421" fmla="*/ 2754755 w 6789110"/>
              <a:gd name="connsiteY7421" fmla="*/ 1198922 h 6386516"/>
              <a:gd name="connsiteX7422" fmla="*/ 2715537 w 6789110"/>
              <a:gd name="connsiteY7422" fmla="*/ 1194350 h 6386516"/>
              <a:gd name="connsiteX7423" fmla="*/ 2683860 w 6789110"/>
              <a:gd name="connsiteY7423" fmla="*/ 1196570 h 6386516"/>
              <a:gd name="connsiteX7424" fmla="*/ 2681613 w 6789110"/>
              <a:gd name="connsiteY7424" fmla="*/ 1195072 h 6386516"/>
              <a:gd name="connsiteX7425" fmla="*/ 2681613 w 6789110"/>
              <a:gd name="connsiteY7425" fmla="*/ 1196728 h 6386516"/>
              <a:gd name="connsiteX7426" fmla="*/ 2677764 w 6789110"/>
              <a:gd name="connsiteY7426" fmla="*/ 1196997 h 6386516"/>
              <a:gd name="connsiteX7427" fmla="*/ 2677764 w 6789110"/>
              <a:gd name="connsiteY7427" fmla="*/ 1193147 h 6386516"/>
              <a:gd name="connsiteX7428" fmla="*/ 2677764 w 6789110"/>
              <a:gd name="connsiteY7428" fmla="*/ 1191223 h 6386516"/>
              <a:gd name="connsiteX7429" fmla="*/ 2679688 w 6789110"/>
              <a:gd name="connsiteY7429" fmla="*/ 1191223 h 6386516"/>
              <a:gd name="connsiteX7430" fmla="*/ 2677764 w 6789110"/>
              <a:gd name="connsiteY7430" fmla="*/ 1187373 h 6386516"/>
              <a:gd name="connsiteX7431" fmla="*/ 2679688 w 6789110"/>
              <a:gd name="connsiteY7431" fmla="*/ 1187373 h 6386516"/>
              <a:gd name="connsiteX7432" fmla="*/ 2679688 w 6789110"/>
              <a:gd name="connsiteY7432" fmla="*/ 1189298 h 6386516"/>
              <a:gd name="connsiteX7433" fmla="*/ 2685463 w 6789110"/>
              <a:gd name="connsiteY7433" fmla="*/ 1193147 h 6386516"/>
              <a:gd name="connsiteX7434" fmla="*/ 2691237 w 6789110"/>
              <a:gd name="connsiteY7434" fmla="*/ 1191223 h 6386516"/>
              <a:gd name="connsiteX7435" fmla="*/ 2689312 w 6789110"/>
              <a:gd name="connsiteY7435" fmla="*/ 1193147 h 6386516"/>
              <a:gd name="connsiteX7436" fmla="*/ 2695087 w 6789110"/>
              <a:gd name="connsiteY7436" fmla="*/ 1191223 h 6386516"/>
              <a:gd name="connsiteX7437" fmla="*/ 2695087 w 6789110"/>
              <a:gd name="connsiteY7437" fmla="*/ 1189298 h 6386516"/>
              <a:gd name="connsiteX7438" fmla="*/ 2691237 w 6789110"/>
              <a:gd name="connsiteY7438" fmla="*/ 1187373 h 6386516"/>
              <a:gd name="connsiteX7439" fmla="*/ 2691237 w 6789110"/>
              <a:gd name="connsiteY7439" fmla="*/ 1185448 h 6386516"/>
              <a:gd name="connsiteX7440" fmla="*/ 2693162 w 6789110"/>
              <a:gd name="connsiteY7440" fmla="*/ 1183523 h 6386516"/>
              <a:gd name="connsiteX7441" fmla="*/ 2689312 w 6789110"/>
              <a:gd name="connsiteY7441" fmla="*/ 1185448 h 6386516"/>
              <a:gd name="connsiteX7442" fmla="*/ 2691237 w 6789110"/>
              <a:gd name="connsiteY7442" fmla="*/ 1187373 h 6386516"/>
              <a:gd name="connsiteX7443" fmla="*/ 2689312 w 6789110"/>
              <a:gd name="connsiteY7443" fmla="*/ 1189298 h 6386516"/>
              <a:gd name="connsiteX7444" fmla="*/ 2685463 w 6789110"/>
              <a:gd name="connsiteY7444" fmla="*/ 1187373 h 6386516"/>
              <a:gd name="connsiteX7445" fmla="*/ 2685463 w 6789110"/>
              <a:gd name="connsiteY7445" fmla="*/ 1185448 h 6386516"/>
              <a:gd name="connsiteX7446" fmla="*/ 2679688 w 6789110"/>
              <a:gd name="connsiteY7446" fmla="*/ 1181599 h 6386516"/>
              <a:gd name="connsiteX7447" fmla="*/ 2683538 w 6789110"/>
              <a:gd name="connsiteY7447" fmla="*/ 1177749 h 6386516"/>
              <a:gd name="connsiteX7448" fmla="*/ 2681613 w 6789110"/>
              <a:gd name="connsiteY7448" fmla="*/ 1175824 h 6386516"/>
              <a:gd name="connsiteX7449" fmla="*/ 2683538 w 6789110"/>
              <a:gd name="connsiteY7449" fmla="*/ 1173899 h 6386516"/>
              <a:gd name="connsiteX7450" fmla="*/ 2677764 w 6789110"/>
              <a:gd name="connsiteY7450" fmla="*/ 1175824 h 6386516"/>
              <a:gd name="connsiteX7451" fmla="*/ 2675839 w 6789110"/>
              <a:gd name="connsiteY7451" fmla="*/ 1177749 h 6386516"/>
              <a:gd name="connsiteX7452" fmla="*/ 2671989 w 6789110"/>
              <a:gd name="connsiteY7452" fmla="*/ 1173899 h 6386516"/>
              <a:gd name="connsiteX7453" fmla="*/ 2670064 w 6789110"/>
              <a:gd name="connsiteY7453" fmla="*/ 1177749 h 6386516"/>
              <a:gd name="connsiteX7454" fmla="*/ 2671989 w 6789110"/>
              <a:gd name="connsiteY7454" fmla="*/ 1179674 h 6386516"/>
              <a:gd name="connsiteX7455" fmla="*/ 2675839 w 6789110"/>
              <a:gd name="connsiteY7455" fmla="*/ 1179674 h 6386516"/>
              <a:gd name="connsiteX7456" fmla="*/ 2673914 w 6789110"/>
              <a:gd name="connsiteY7456" fmla="*/ 1181599 h 6386516"/>
              <a:gd name="connsiteX7457" fmla="*/ 2677764 w 6789110"/>
              <a:gd name="connsiteY7457" fmla="*/ 1183523 h 6386516"/>
              <a:gd name="connsiteX7458" fmla="*/ 2675839 w 6789110"/>
              <a:gd name="connsiteY7458" fmla="*/ 1185448 h 6386516"/>
              <a:gd name="connsiteX7459" fmla="*/ 2670064 w 6789110"/>
              <a:gd name="connsiteY7459" fmla="*/ 1189298 h 6386516"/>
              <a:gd name="connsiteX7460" fmla="*/ 2672470 w 6789110"/>
              <a:gd name="connsiteY7460" fmla="*/ 1193869 h 6386516"/>
              <a:gd name="connsiteX7461" fmla="*/ 2674104 w 6789110"/>
              <a:gd name="connsiteY7461" fmla="*/ 1194835 h 6386516"/>
              <a:gd name="connsiteX7462" fmla="*/ 2673914 w 6789110"/>
              <a:gd name="connsiteY7462" fmla="*/ 1195072 h 6386516"/>
              <a:gd name="connsiteX7463" fmla="*/ 2670064 w 6789110"/>
              <a:gd name="connsiteY7463" fmla="*/ 1195072 h 6386516"/>
              <a:gd name="connsiteX7464" fmla="*/ 2668140 w 6789110"/>
              <a:gd name="connsiteY7464" fmla="*/ 1195072 h 6386516"/>
              <a:gd name="connsiteX7465" fmla="*/ 2666215 w 6789110"/>
              <a:gd name="connsiteY7465" fmla="*/ 1195072 h 6386516"/>
              <a:gd name="connsiteX7466" fmla="*/ 2643117 w 6789110"/>
              <a:gd name="connsiteY7466" fmla="*/ 1200847 h 6386516"/>
              <a:gd name="connsiteX7467" fmla="*/ 2640232 w 6789110"/>
              <a:gd name="connsiteY7467" fmla="*/ 1201809 h 6386516"/>
              <a:gd name="connsiteX7468" fmla="*/ 2641193 w 6789110"/>
              <a:gd name="connsiteY7468" fmla="*/ 1200847 h 6386516"/>
              <a:gd name="connsiteX7469" fmla="*/ 2639268 w 6789110"/>
              <a:gd name="connsiteY7469" fmla="*/ 1198922 h 6386516"/>
              <a:gd name="connsiteX7470" fmla="*/ 2637343 w 6789110"/>
              <a:gd name="connsiteY7470" fmla="*/ 1195072 h 6386516"/>
              <a:gd name="connsiteX7471" fmla="*/ 2633494 w 6789110"/>
              <a:gd name="connsiteY7471" fmla="*/ 1195072 h 6386516"/>
              <a:gd name="connsiteX7472" fmla="*/ 2633494 w 6789110"/>
              <a:gd name="connsiteY7472" fmla="*/ 1197960 h 6386516"/>
              <a:gd name="connsiteX7473" fmla="*/ 2631569 w 6789110"/>
              <a:gd name="connsiteY7473" fmla="*/ 1196997 h 6386516"/>
              <a:gd name="connsiteX7474" fmla="*/ 2631569 w 6789110"/>
              <a:gd name="connsiteY7474" fmla="*/ 1204522 h 6386516"/>
              <a:gd name="connsiteX7475" fmla="*/ 2588209 w 6789110"/>
              <a:gd name="connsiteY7475" fmla="*/ 1224241 h 6386516"/>
              <a:gd name="connsiteX7476" fmla="*/ 2352475 w 6789110"/>
              <a:gd name="connsiteY7476" fmla="*/ 1564630 h 6386516"/>
              <a:gd name="connsiteX7477" fmla="*/ 2348625 w 6789110"/>
              <a:gd name="connsiteY7477" fmla="*/ 1568480 h 6386516"/>
              <a:gd name="connsiteX7478" fmla="*/ 2342851 w 6789110"/>
              <a:gd name="connsiteY7478" fmla="*/ 1568480 h 6386516"/>
              <a:gd name="connsiteX7479" fmla="*/ 2344776 w 6789110"/>
              <a:gd name="connsiteY7479" fmla="*/ 1570405 h 6386516"/>
              <a:gd name="connsiteX7480" fmla="*/ 2342851 w 6789110"/>
              <a:gd name="connsiteY7480" fmla="*/ 1570405 h 6386516"/>
              <a:gd name="connsiteX7481" fmla="*/ 2342851 w 6789110"/>
              <a:gd name="connsiteY7481" fmla="*/ 1572330 h 6386516"/>
              <a:gd name="connsiteX7482" fmla="*/ 2339002 w 6789110"/>
              <a:gd name="connsiteY7482" fmla="*/ 1574254 h 6386516"/>
              <a:gd name="connsiteX7483" fmla="*/ 2337076 w 6789110"/>
              <a:gd name="connsiteY7483" fmla="*/ 1574254 h 6386516"/>
              <a:gd name="connsiteX7484" fmla="*/ 2338359 w 6789110"/>
              <a:gd name="connsiteY7484" fmla="*/ 1570405 h 6386516"/>
              <a:gd name="connsiteX7485" fmla="*/ 2339002 w 6789110"/>
              <a:gd name="connsiteY7485" fmla="*/ 1570405 h 6386516"/>
              <a:gd name="connsiteX7486" fmla="*/ 2338681 w 6789110"/>
              <a:gd name="connsiteY7486" fmla="*/ 1569443 h 6386516"/>
              <a:gd name="connsiteX7487" fmla="*/ 2339002 w 6789110"/>
              <a:gd name="connsiteY7487" fmla="*/ 1568480 h 6386516"/>
              <a:gd name="connsiteX7488" fmla="*/ 2342851 w 6789110"/>
              <a:gd name="connsiteY7488" fmla="*/ 1560781 h 6386516"/>
              <a:gd name="connsiteX7489" fmla="*/ 2348625 w 6789110"/>
              <a:gd name="connsiteY7489" fmla="*/ 1560781 h 6386516"/>
              <a:gd name="connsiteX7490" fmla="*/ 2348625 w 6789110"/>
              <a:gd name="connsiteY7490" fmla="*/ 1555007 h 6386516"/>
              <a:gd name="connsiteX7491" fmla="*/ 2342851 w 6789110"/>
              <a:gd name="connsiteY7491" fmla="*/ 1560781 h 6386516"/>
              <a:gd name="connsiteX7492" fmla="*/ 2337076 w 6789110"/>
              <a:gd name="connsiteY7492" fmla="*/ 1564630 h 6386516"/>
              <a:gd name="connsiteX7493" fmla="*/ 2338681 w 6789110"/>
              <a:gd name="connsiteY7493" fmla="*/ 1569443 h 6386516"/>
              <a:gd name="connsiteX7494" fmla="*/ 2338359 w 6789110"/>
              <a:gd name="connsiteY7494" fmla="*/ 1570405 h 6386516"/>
              <a:gd name="connsiteX7495" fmla="*/ 2329377 w 6789110"/>
              <a:gd name="connsiteY7495" fmla="*/ 1570405 h 6386516"/>
              <a:gd name="connsiteX7496" fmla="*/ 2333227 w 6789110"/>
              <a:gd name="connsiteY7496" fmla="*/ 1564630 h 6386516"/>
              <a:gd name="connsiteX7497" fmla="*/ 2323603 w 6789110"/>
              <a:gd name="connsiteY7497" fmla="*/ 1564630 h 6386516"/>
              <a:gd name="connsiteX7498" fmla="*/ 2317828 w 6789110"/>
              <a:gd name="connsiteY7498" fmla="*/ 1558856 h 6386516"/>
              <a:gd name="connsiteX7499" fmla="*/ 2325527 w 6789110"/>
              <a:gd name="connsiteY7499" fmla="*/ 1551157 h 6386516"/>
              <a:gd name="connsiteX7500" fmla="*/ 2321678 w 6789110"/>
              <a:gd name="connsiteY7500" fmla="*/ 1543458 h 6386516"/>
              <a:gd name="connsiteX7501" fmla="*/ 2313979 w 6789110"/>
              <a:gd name="connsiteY7501" fmla="*/ 1541533 h 6386516"/>
              <a:gd name="connsiteX7502" fmla="*/ 2313979 w 6789110"/>
              <a:gd name="connsiteY7502" fmla="*/ 1549233 h 6386516"/>
              <a:gd name="connsiteX7503" fmla="*/ 2298580 w 6789110"/>
              <a:gd name="connsiteY7503" fmla="*/ 1535759 h 6386516"/>
              <a:gd name="connsiteX7504" fmla="*/ 2304355 w 6789110"/>
              <a:gd name="connsiteY7504" fmla="*/ 1537683 h 6386516"/>
              <a:gd name="connsiteX7505" fmla="*/ 2313979 w 6789110"/>
              <a:gd name="connsiteY7505" fmla="*/ 1533835 h 6386516"/>
              <a:gd name="connsiteX7506" fmla="*/ 2325527 w 6789110"/>
              <a:gd name="connsiteY7506" fmla="*/ 1535759 h 6386516"/>
              <a:gd name="connsiteX7507" fmla="*/ 2321678 w 6789110"/>
              <a:gd name="connsiteY7507" fmla="*/ 1539609 h 6386516"/>
              <a:gd name="connsiteX7508" fmla="*/ 2339002 w 6789110"/>
              <a:gd name="connsiteY7508" fmla="*/ 1553082 h 6386516"/>
              <a:gd name="connsiteX7509" fmla="*/ 2342851 w 6789110"/>
              <a:gd name="connsiteY7509" fmla="*/ 1549233 h 6386516"/>
              <a:gd name="connsiteX7510" fmla="*/ 2335151 w 6789110"/>
              <a:gd name="connsiteY7510" fmla="*/ 1541533 h 6386516"/>
              <a:gd name="connsiteX7511" fmla="*/ 2337076 w 6789110"/>
              <a:gd name="connsiteY7511" fmla="*/ 1537683 h 6386516"/>
              <a:gd name="connsiteX7512" fmla="*/ 2333227 w 6789110"/>
              <a:gd name="connsiteY7512" fmla="*/ 1529985 h 6386516"/>
              <a:gd name="connsiteX7513" fmla="*/ 2354399 w 6789110"/>
              <a:gd name="connsiteY7513" fmla="*/ 1535759 h 6386516"/>
              <a:gd name="connsiteX7514" fmla="*/ 2344776 w 6789110"/>
              <a:gd name="connsiteY7514" fmla="*/ 1524211 h 6386516"/>
              <a:gd name="connsiteX7515" fmla="*/ 2350550 w 6789110"/>
              <a:gd name="connsiteY7515" fmla="*/ 1518437 h 6386516"/>
              <a:gd name="connsiteX7516" fmla="*/ 2344776 w 6789110"/>
              <a:gd name="connsiteY7516" fmla="*/ 1518437 h 6386516"/>
              <a:gd name="connsiteX7517" fmla="*/ 2344776 w 6789110"/>
              <a:gd name="connsiteY7517" fmla="*/ 1524211 h 6386516"/>
              <a:gd name="connsiteX7518" fmla="*/ 2344776 w 6789110"/>
              <a:gd name="connsiteY7518" fmla="*/ 1528059 h 6386516"/>
              <a:gd name="connsiteX7519" fmla="*/ 2339002 w 6789110"/>
              <a:gd name="connsiteY7519" fmla="*/ 1522285 h 6386516"/>
              <a:gd name="connsiteX7520" fmla="*/ 2329377 w 6789110"/>
              <a:gd name="connsiteY7520" fmla="*/ 1520361 h 6386516"/>
              <a:gd name="connsiteX7521" fmla="*/ 2321678 w 6789110"/>
              <a:gd name="connsiteY7521" fmla="*/ 1522285 h 6386516"/>
              <a:gd name="connsiteX7522" fmla="*/ 2310129 w 6789110"/>
              <a:gd name="connsiteY7522" fmla="*/ 1518437 h 6386516"/>
              <a:gd name="connsiteX7523" fmla="*/ 2306280 w 6789110"/>
              <a:gd name="connsiteY7523" fmla="*/ 1524211 h 6386516"/>
              <a:gd name="connsiteX7524" fmla="*/ 2300506 w 6789110"/>
              <a:gd name="connsiteY7524" fmla="*/ 1512662 h 6386516"/>
              <a:gd name="connsiteX7525" fmla="*/ 2312054 w 6789110"/>
              <a:gd name="connsiteY7525" fmla="*/ 1508813 h 6386516"/>
              <a:gd name="connsiteX7526" fmla="*/ 2317828 w 6789110"/>
              <a:gd name="connsiteY7526" fmla="*/ 1503038 h 6386516"/>
              <a:gd name="connsiteX7527" fmla="*/ 2315904 w 6789110"/>
              <a:gd name="connsiteY7527" fmla="*/ 1499189 h 6386516"/>
              <a:gd name="connsiteX7528" fmla="*/ 2321678 w 6789110"/>
              <a:gd name="connsiteY7528" fmla="*/ 1499189 h 6386516"/>
              <a:gd name="connsiteX7529" fmla="*/ 2313979 w 6789110"/>
              <a:gd name="connsiteY7529" fmla="*/ 1487639 h 6386516"/>
              <a:gd name="connsiteX7530" fmla="*/ 2308204 w 6789110"/>
              <a:gd name="connsiteY7530" fmla="*/ 1491489 h 6386516"/>
              <a:gd name="connsiteX7531" fmla="*/ 2312054 w 6789110"/>
              <a:gd name="connsiteY7531" fmla="*/ 1491489 h 6386516"/>
              <a:gd name="connsiteX7532" fmla="*/ 2312054 w 6789110"/>
              <a:gd name="connsiteY7532" fmla="*/ 1499189 h 6386516"/>
              <a:gd name="connsiteX7533" fmla="*/ 2296656 w 6789110"/>
              <a:gd name="connsiteY7533" fmla="*/ 1506887 h 6386516"/>
              <a:gd name="connsiteX7534" fmla="*/ 2294732 w 6789110"/>
              <a:gd name="connsiteY7534" fmla="*/ 1506887 h 6386516"/>
              <a:gd name="connsiteX7535" fmla="*/ 2290881 w 6789110"/>
              <a:gd name="connsiteY7535" fmla="*/ 1510737 h 6386516"/>
              <a:gd name="connsiteX7536" fmla="*/ 2294732 w 6789110"/>
              <a:gd name="connsiteY7536" fmla="*/ 1514587 h 6386516"/>
              <a:gd name="connsiteX7537" fmla="*/ 2287032 w 6789110"/>
              <a:gd name="connsiteY7537" fmla="*/ 1514587 h 6386516"/>
              <a:gd name="connsiteX7538" fmla="*/ 2279034 w 6789110"/>
              <a:gd name="connsiteY7538" fmla="*/ 1524758 h 6386516"/>
              <a:gd name="connsiteX7539" fmla="*/ 2283183 w 6789110"/>
              <a:gd name="connsiteY7539" fmla="*/ 1526141 h 6386516"/>
              <a:gd name="connsiteX7540" fmla="*/ 2279333 w 6789110"/>
              <a:gd name="connsiteY7540" fmla="*/ 1529990 h 6386516"/>
              <a:gd name="connsiteX7541" fmla="*/ 2273559 w 6789110"/>
              <a:gd name="connsiteY7541" fmla="*/ 1531916 h 6386516"/>
              <a:gd name="connsiteX7542" fmla="*/ 2273828 w 6789110"/>
              <a:gd name="connsiteY7542" fmla="*/ 1531379 h 6386516"/>
              <a:gd name="connsiteX7543" fmla="*/ 2264897 w 6789110"/>
              <a:gd name="connsiteY7543" fmla="*/ 1542737 h 6386516"/>
              <a:gd name="connsiteX7544" fmla="*/ 2252014 w 6789110"/>
              <a:gd name="connsiteY7544" fmla="*/ 1556945 h 6386516"/>
              <a:gd name="connsiteX7545" fmla="*/ 2256237 w 6789110"/>
              <a:gd name="connsiteY7545" fmla="*/ 1556945 h 6386516"/>
              <a:gd name="connsiteX7546" fmla="*/ 2254312 w 6789110"/>
              <a:gd name="connsiteY7546" fmla="*/ 1562719 h 6386516"/>
              <a:gd name="connsiteX7547" fmla="*/ 2250361 w 6789110"/>
              <a:gd name="connsiteY7547" fmla="*/ 1558768 h 6386516"/>
              <a:gd name="connsiteX7548" fmla="*/ 2248536 w 6789110"/>
              <a:gd name="connsiteY7548" fmla="*/ 1560781 h 6386516"/>
              <a:gd name="connsiteX7549" fmla="*/ 2246611 w 6789110"/>
              <a:gd name="connsiteY7549" fmla="*/ 1560781 h 6386516"/>
              <a:gd name="connsiteX7550" fmla="*/ 2246611 w 6789110"/>
              <a:gd name="connsiteY7550" fmla="*/ 1562706 h 6386516"/>
              <a:gd name="connsiteX7551" fmla="*/ 2240837 w 6789110"/>
              <a:gd name="connsiteY7551" fmla="*/ 1566555 h 6386516"/>
              <a:gd name="connsiteX7552" fmla="*/ 2236987 w 6789110"/>
              <a:gd name="connsiteY7552" fmla="*/ 1570405 h 6386516"/>
              <a:gd name="connsiteX7553" fmla="*/ 2236987 w 6789110"/>
              <a:gd name="connsiteY7553" fmla="*/ 1568480 h 6386516"/>
              <a:gd name="connsiteX7554" fmla="*/ 2154221 w 6789110"/>
              <a:gd name="connsiteY7554" fmla="*/ 1493414 h 6386516"/>
              <a:gd name="connsiteX7555" fmla="*/ 2152297 w 6789110"/>
              <a:gd name="connsiteY7555" fmla="*/ 1466467 h 6386516"/>
              <a:gd name="connsiteX7556" fmla="*/ 2136898 w 6789110"/>
              <a:gd name="connsiteY7556" fmla="*/ 1478016 h 6386516"/>
              <a:gd name="connsiteX7557" fmla="*/ 2125351 w 6789110"/>
              <a:gd name="connsiteY7557" fmla="*/ 1474166 h 6386516"/>
              <a:gd name="connsiteX7558" fmla="*/ 2119575 w 6789110"/>
              <a:gd name="connsiteY7558" fmla="*/ 1468392 h 6386516"/>
              <a:gd name="connsiteX7559" fmla="*/ 2117650 w 6789110"/>
              <a:gd name="connsiteY7559" fmla="*/ 1460693 h 6386516"/>
              <a:gd name="connsiteX7560" fmla="*/ 2119575 w 6789110"/>
              <a:gd name="connsiteY7560" fmla="*/ 1451069 h 6386516"/>
              <a:gd name="connsiteX7561" fmla="*/ 2133050 w 6789110"/>
              <a:gd name="connsiteY7561" fmla="*/ 1443370 h 6386516"/>
              <a:gd name="connsiteX7562" fmla="*/ 2148447 w 6789110"/>
              <a:gd name="connsiteY7562" fmla="*/ 1443370 h 6386516"/>
              <a:gd name="connsiteX7563" fmla="*/ 2148447 w 6789110"/>
              <a:gd name="connsiteY7563" fmla="*/ 1449144 h 6386516"/>
              <a:gd name="connsiteX7564" fmla="*/ 2150372 w 6789110"/>
              <a:gd name="connsiteY7564" fmla="*/ 1449144 h 6386516"/>
              <a:gd name="connsiteX7565" fmla="*/ 2183093 w 6789110"/>
              <a:gd name="connsiteY7565" fmla="*/ 1406799 h 6386516"/>
              <a:gd name="connsiteX7566" fmla="*/ 2190792 w 6789110"/>
              <a:gd name="connsiteY7566" fmla="*/ 1331732 h 6386516"/>
              <a:gd name="connsiteX7567" fmla="*/ 2188868 w 6789110"/>
              <a:gd name="connsiteY7567" fmla="*/ 1327883 h 6386516"/>
              <a:gd name="connsiteX7568" fmla="*/ 2188868 w 6789110"/>
              <a:gd name="connsiteY7568" fmla="*/ 1322108 h 6386516"/>
              <a:gd name="connsiteX7569" fmla="*/ 2188868 w 6789110"/>
              <a:gd name="connsiteY7569" fmla="*/ 1287462 h 6386516"/>
              <a:gd name="connsiteX7570" fmla="*/ 2198492 w 6789110"/>
              <a:gd name="connsiteY7570" fmla="*/ 1216245 h 6386516"/>
              <a:gd name="connsiteX7571" fmla="*/ 2198492 w 6789110"/>
              <a:gd name="connsiteY7571" fmla="*/ 1191223 h 6386516"/>
              <a:gd name="connsiteX7572" fmla="*/ 2190792 w 6789110"/>
              <a:gd name="connsiteY7572" fmla="*/ 1191223 h 6386516"/>
              <a:gd name="connsiteX7573" fmla="*/ 2185018 w 6789110"/>
              <a:gd name="connsiteY7573" fmla="*/ 1177749 h 6386516"/>
              <a:gd name="connsiteX7574" fmla="*/ 2198492 w 6789110"/>
              <a:gd name="connsiteY7574" fmla="*/ 1168125 h 6386516"/>
              <a:gd name="connsiteX7575" fmla="*/ 2198492 w 6789110"/>
              <a:gd name="connsiteY7575" fmla="*/ 1170050 h 6386516"/>
              <a:gd name="connsiteX7576" fmla="*/ 2204266 w 6789110"/>
              <a:gd name="connsiteY7576" fmla="*/ 1106533 h 6386516"/>
              <a:gd name="connsiteX7577" fmla="*/ 2169621 w 6789110"/>
              <a:gd name="connsiteY7577" fmla="*/ 1041090 h 6386516"/>
              <a:gd name="connsiteX7578" fmla="*/ 2146522 w 6789110"/>
              <a:gd name="connsiteY7578" fmla="*/ 1002593 h 6386516"/>
              <a:gd name="connsiteX7579" fmla="*/ 2111876 w 6789110"/>
              <a:gd name="connsiteY7579" fmla="*/ 964098 h 6386516"/>
              <a:gd name="connsiteX7580" fmla="*/ 1994464 w 6789110"/>
              <a:gd name="connsiteY7580" fmla="*/ 923677 h 6386516"/>
              <a:gd name="connsiteX7581" fmla="*/ 1990614 w 6789110"/>
              <a:gd name="connsiteY7581" fmla="*/ 923677 h 6386516"/>
              <a:gd name="connsiteX7582" fmla="*/ 1950194 w 6789110"/>
              <a:gd name="connsiteY7582" fmla="*/ 767768 h 6386516"/>
              <a:gd name="connsiteX7583" fmla="*/ 1979066 w 6789110"/>
              <a:gd name="connsiteY7583" fmla="*/ 735047 h 6386516"/>
              <a:gd name="connsiteX7584" fmla="*/ 3239802 w 6789110"/>
              <a:gd name="connsiteY7584" fmla="*/ 681201 h 6386516"/>
              <a:gd name="connsiteX7585" fmla="*/ 3108917 w 6789110"/>
              <a:gd name="connsiteY7585" fmla="*/ 977639 h 6386516"/>
              <a:gd name="connsiteX7586" fmla="*/ 2993429 w 6789110"/>
              <a:gd name="connsiteY7586" fmla="*/ 1193214 h 6386516"/>
              <a:gd name="connsiteX7587" fmla="*/ 2989580 w 6789110"/>
              <a:gd name="connsiteY7587" fmla="*/ 1216310 h 6386516"/>
              <a:gd name="connsiteX7588" fmla="*/ 2997279 w 6789110"/>
              <a:gd name="connsiteY7588" fmla="*/ 1233633 h 6386516"/>
              <a:gd name="connsiteX7589" fmla="*/ 3239802 w 6789110"/>
              <a:gd name="connsiteY7589" fmla="*/ 681201 h 6386516"/>
              <a:gd name="connsiteX7590" fmla="*/ 3162812 w 6789110"/>
              <a:gd name="connsiteY7590" fmla="*/ 681201 h 6386516"/>
              <a:gd name="connsiteX7591" fmla="*/ 2953009 w 6789110"/>
              <a:gd name="connsiteY7591" fmla="*/ 1137396 h 6386516"/>
              <a:gd name="connsiteX7592" fmla="*/ 2953009 w 6789110"/>
              <a:gd name="connsiteY7592" fmla="*/ 1183590 h 6386516"/>
              <a:gd name="connsiteX7593" fmla="*/ 2954934 w 6789110"/>
              <a:gd name="connsiteY7593" fmla="*/ 1197063 h 6386516"/>
              <a:gd name="connsiteX7594" fmla="*/ 2985730 w 6789110"/>
              <a:gd name="connsiteY7594" fmla="*/ 1131623 h 6386516"/>
              <a:gd name="connsiteX7595" fmla="*/ 3001129 w 6789110"/>
              <a:gd name="connsiteY7595" fmla="*/ 1066181 h 6386516"/>
              <a:gd name="connsiteX7596" fmla="*/ 3020377 w 6789110"/>
              <a:gd name="connsiteY7596" fmla="*/ 1052707 h 6386516"/>
              <a:gd name="connsiteX7597" fmla="*/ 3162812 w 6789110"/>
              <a:gd name="connsiteY7597" fmla="*/ 681201 h 6386516"/>
              <a:gd name="connsiteX7598" fmla="*/ 3095443 w 6789110"/>
              <a:gd name="connsiteY7598" fmla="*/ 671577 h 6386516"/>
              <a:gd name="connsiteX7599" fmla="*/ 2956858 w 6789110"/>
              <a:gd name="connsiteY7599" fmla="*/ 979563 h 6386516"/>
              <a:gd name="connsiteX7600" fmla="*/ 2976106 w 6789110"/>
              <a:gd name="connsiteY7600" fmla="*/ 981488 h 6386516"/>
              <a:gd name="connsiteX7601" fmla="*/ 3095443 w 6789110"/>
              <a:gd name="connsiteY7601" fmla="*/ 671577 h 6386516"/>
              <a:gd name="connsiteX7602" fmla="*/ 3316794 w 6789110"/>
              <a:gd name="connsiteY7602" fmla="*/ 642705 h 6386516"/>
              <a:gd name="connsiteX7603" fmla="*/ 3012678 w 6789110"/>
              <a:gd name="connsiteY7603" fmla="*/ 1283675 h 6386516"/>
              <a:gd name="connsiteX7604" fmla="*/ 3016527 w 6789110"/>
              <a:gd name="connsiteY7604" fmla="*/ 1295223 h 6386516"/>
              <a:gd name="connsiteX7605" fmla="*/ 3043475 w 6789110"/>
              <a:gd name="connsiteY7605" fmla="*/ 1287525 h 6386516"/>
              <a:gd name="connsiteX7606" fmla="*/ 3316794 w 6789110"/>
              <a:gd name="connsiteY7606" fmla="*/ 642705 h 6386516"/>
              <a:gd name="connsiteX7607" fmla="*/ 2945310 w 6789110"/>
              <a:gd name="connsiteY7607" fmla="*/ 609990 h 6386516"/>
              <a:gd name="connsiteX7608" fmla="*/ 2741282 w 6789110"/>
              <a:gd name="connsiteY7608" fmla="*/ 1039240 h 6386516"/>
              <a:gd name="connsiteX7609" fmla="*/ 2727808 w 6789110"/>
              <a:gd name="connsiteY7609" fmla="*/ 987269 h 6386516"/>
              <a:gd name="connsiteX7610" fmla="*/ 2797100 w 6789110"/>
              <a:gd name="connsiteY7610" fmla="*/ 869834 h 6386516"/>
              <a:gd name="connsiteX7611" fmla="*/ 2766304 w 6789110"/>
              <a:gd name="connsiteY7611" fmla="*/ 910254 h 6386516"/>
              <a:gd name="connsiteX7612" fmla="*/ 2945310 w 6789110"/>
              <a:gd name="connsiteY7612" fmla="*/ 609990 h 6386516"/>
              <a:gd name="connsiteX7613" fmla="*/ 3413033 w 6789110"/>
              <a:gd name="connsiteY7613" fmla="*/ 583038 h 6386516"/>
              <a:gd name="connsiteX7614" fmla="*/ 3101218 w 6789110"/>
              <a:gd name="connsiteY7614" fmla="*/ 1268277 h 6386516"/>
              <a:gd name="connsiteX7615" fmla="*/ 3141638 w 6789110"/>
              <a:gd name="connsiteY7615" fmla="*/ 1260579 h 6386516"/>
              <a:gd name="connsiteX7616" fmla="*/ 3413033 w 6789110"/>
              <a:gd name="connsiteY7616" fmla="*/ 583038 h 6386516"/>
              <a:gd name="connsiteX7617" fmla="*/ 4650372 w 6789110"/>
              <a:gd name="connsiteY7617" fmla="*/ 577299 h 6386516"/>
              <a:gd name="connsiteX7618" fmla="*/ 4652597 w 6789110"/>
              <a:gd name="connsiteY7618" fmla="*/ 583043 h 6386516"/>
              <a:gd name="connsiteX7619" fmla="*/ 4637199 w 6789110"/>
              <a:gd name="connsiteY7619" fmla="*/ 596518 h 6386516"/>
              <a:gd name="connsiteX7620" fmla="*/ 4631425 w 6789110"/>
              <a:gd name="connsiteY7620" fmla="*/ 579194 h 6386516"/>
              <a:gd name="connsiteX7621" fmla="*/ 4650372 w 6789110"/>
              <a:gd name="connsiteY7621" fmla="*/ 577299 h 6386516"/>
              <a:gd name="connsiteX7622" fmla="*/ 4442794 w 6789110"/>
              <a:gd name="connsiteY7622" fmla="*/ 554167 h 6386516"/>
              <a:gd name="connsiteX7623" fmla="*/ 4446643 w 6789110"/>
              <a:gd name="connsiteY7623" fmla="*/ 567640 h 6386516"/>
              <a:gd name="connsiteX7624" fmla="*/ 4435095 w 6789110"/>
              <a:gd name="connsiteY7624" fmla="*/ 584965 h 6386516"/>
              <a:gd name="connsiteX7625" fmla="*/ 4442794 w 6789110"/>
              <a:gd name="connsiteY7625" fmla="*/ 554167 h 6386516"/>
              <a:gd name="connsiteX7626" fmla="*/ 3087745 w 6789110"/>
              <a:gd name="connsiteY7626" fmla="*/ 413659 h 6386516"/>
              <a:gd name="connsiteX7627" fmla="*/ 2818274 w 6789110"/>
              <a:gd name="connsiteY7627" fmla="*/ 1077735 h 6386516"/>
              <a:gd name="connsiteX7628" fmla="*/ 2770154 w 6789110"/>
              <a:gd name="connsiteY7628" fmla="*/ 1062335 h 6386516"/>
              <a:gd name="connsiteX7629" fmla="*/ 3087745 w 6789110"/>
              <a:gd name="connsiteY7629" fmla="*/ 413659 h 6386516"/>
              <a:gd name="connsiteX7630" fmla="*/ 4458193 w 6789110"/>
              <a:gd name="connsiteY7630" fmla="*/ 290474 h 6386516"/>
              <a:gd name="connsiteX7631" fmla="*/ 4454343 w 6789110"/>
              <a:gd name="connsiteY7631" fmla="*/ 388637 h 6386516"/>
              <a:gd name="connsiteX7632" fmla="*/ 4448569 w 6789110"/>
              <a:gd name="connsiteY7632" fmla="*/ 394411 h 6386516"/>
              <a:gd name="connsiteX7633" fmla="*/ 4454343 w 6789110"/>
              <a:gd name="connsiteY7633" fmla="*/ 409808 h 6386516"/>
              <a:gd name="connsiteX7634" fmla="*/ 4444719 w 6789110"/>
              <a:gd name="connsiteY7634" fmla="*/ 527219 h 6386516"/>
              <a:gd name="connsiteX7635" fmla="*/ 4448569 w 6789110"/>
              <a:gd name="connsiteY7635" fmla="*/ 394410 h 6386516"/>
              <a:gd name="connsiteX7636" fmla="*/ 4450494 w 6789110"/>
              <a:gd name="connsiteY7636" fmla="*/ 342442 h 6386516"/>
              <a:gd name="connsiteX7637" fmla="*/ 4458193 w 6789110"/>
              <a:gd name="connsiteY7637" fmla="*/ 290474 h 6386516"/>
              <a:gd name="connsiteX7638" fmla="*/ 4687243 w 6789110"/>
              <a:gd name="connsiteY7638" fmla="*/ 250053 h 6386516"/>
              <a:gd name="connsiteX7639" fmla="*/ 4700716 w 6789110"/>
              <a:gd name="connsiteY7639" fmla="*/ 303947 h 6386516"/>
              <a:gd name="connsiteX7640" fmla="*/ 4687243 w 6789110"/>
              <a:gd name="connsiteY7640" fmla="*/ 250053 h 6386516"/>
              <a:gd name="connsiteX7641" fmla="*/ 5415655 w 6789110"/>
              <a:gd name="connsiteY7641" fmla="*/ 220640 h 6386516"/>
              <a:gd name="connsiteX7642" fmla="*/ 5416737 w 6789110"/>
              <a:gd name="connsiteY7642" fmla="*/ 238505 h 6386516"/>
              <a:gd name="connsiteX7643" fmla="*/ 5266604 w 6789110"/>
              <a:gd name="connsiteY7643" fmla="*/ 631161 h 6386516"/>
              <a:gd name="connsiteX7644" fmla="*/ 5220408 w 6789110"/>
              <a:gd name="connsiteY7644" fmla="*/ 700452 h 6386516"/>
              <a:gd name="connsiteX7645" fmla="*/ 5345520 w 6789110"/>
              <a:gd name="connsiteY7645" fmla="*/ 380938 h 6386516"/>
              <a:gd name="connsiteX7646" fmla="*/ 5412888 w 6789110"/>
              <a:gd name="connsiteY7646" fmla="*/ 225031 h 6386516"/>
              <a:gd name="connsiteX7647" fmla="*/ 5415655 w 6789110"/>
              <a:gd name="connsiteY7647" fmla="*/ 220640 h 6386516"/>
              <a:gd name="connsiteX7648" fmla="*/ 3478717 w 6789110"/>
              <a:gd name="connsiteY7648" fmla="*/ 76100 h 6386516"/>
              <a:gd name="connsiteX7649" fmla="*/ 3468852 w 6789110"/>
              <a:gd name="connsiteY7649" fmla="*/ 76822 h 6386516"/>
              <a:gd name="connsiteX7650" fmla="*/ 3389936 w 6789110"/>
              <a:gd name="connsiteY7650" fmla="*/ 369387 h 6386516"/>
              <a:gd name="connsiteX7651" fmla="*/ 3490025 w 6789110"/>
              <a:gd name="connsiteY7651" fmla="*/ 76822 h 6386516"/>
              <a:gd name="connsiteX7652" fmla="*/ 3478717 w 6789110"/>
              <a:gd name="connsiteY7652" fmla="*/ 76100 h 6386516"/>
              <a:gd name="connsiteX7653" fmla="*/ 3549693 w 6789110"/>
              <a:gd name="connsiteY7653" fmla="*/ 30627 h 6386516"/>
              <a:gd name="connsiteX7654" fmla="*/ 3499649 w 6789110"/>
              <a:gd name="connsiteY7654" fmla="*/ 234653 h 6386516"/>
              <a:gd name="connsiteX7655" fmla="*/ 3572791 w 6789110"/>
              <a:gd name="connsiteY7655" fmla="*/ 44101 h 6386516"/>
              <a:gd name="connsiteX7656" fmla="*/ 3549693 w 6789110"/>
              <a:gd name="connsiteY7656" fmla="*/ 30627 h 6386516"/>
              <a:gd name="connsiteX7657" fmla="*/ 3617061 w 6789110"/>
              <a:gd name="connsiteY7657" fmla="*/ 17154 h 6386516"/>
              <a:gd name="connsiteX7658" fmla="*/ 3468852 w 6789110"/>
              <a:gd name="connsiteY7658" fmla="*/ 604209 h 6386516"/>
              <a:gd name="connsiteX7659" fmla="*/ 3130089 w 6789110"/>
              <a:gd name="connsiteY7659" fmla="*/ 1389535 h 6386516"/>
              <a:gd name="connsiteX7660" fmla="*/ 3149337 w 6789110"/>
              <a:gd name="connsiteY7660" fmla="*/ 1403008 h 6386516"/>
              <a:gd name="connsiteX7661" fmla="*/ 3618985 w 6789110"/>
              <a:gd name="connsiteY7661" fmla="*/ 67198 h 6386516"/>
              <a:gd name="connsiteX7662" fmla="*/ 3617061 w 6789110"/>
              <a:gd name="connsiteY7662" fmla="*/ 17154 h 6386516"/>
              <a:gd name="connsiteX7663" fmla="*/ 3671553 w 6789110"/>
              <a:gd name="connsiteY7663" fmla="*/ 188 h 6386516"/>
              <a:gd name="connsiteX7664" fmla="*/ 3717150 w 6789110"/>
              <a:gd name="connsiteY7664" fmla="*/ 5605 h 6386516"/>
              <a:gd name="connsiteX7665" fmla="*/ 3786442 w 6789110"/>
              <a:gd name="connsiteY7665" fmla="*/ 1039233 h 6386516"/>
              <a:gd name="connsiteX7666" fmla="*/ 3784517 w 6789110"/>
              <a:gd name="connsiteY7666" fmla="*/ 1035384 h 6386516"/>
              <a:gd name="connsiteX7667" fmla="*/ 3670955 w 6789110"/>
              <a:gd name="connsiteY7667" fmla="*/ 1250955 h 6386516"/>
              <a:gd name="connsiteX7668" fmla="*/ 3732548 w 6789110"/>
              <a:gd name="connsiteY7668" fmla="*/ 1031534 h 6386516"/>
              <a:gd name="connsiteX7669" fmla="*/ 3632459 w 6789110"/>
              <a:gd name="connsiteY7669" fmla="*/ 1264428 h 6386516"/>
              <a:gd name="connsiteX7670" fmla="*/ 3584339 w 6789110"/>
              <a:gd name="connsiteY7670" fmla="*/ 1266353 h 6386516"/>
              <a:gd name="connsiteX7671" fmla="*/ 3705601 w 6789110"/>
              <a:gd name="connsiteY7671" fmla="*/ 952615 h 6386516"/>
              <a:gd name="connsiteX7672" fmla="*/ 3759495 w 6789110"/>
              <a:gd name="connsiteY7672" fmla="*/ 765890 h 6386516"/>
              <a:gd name="connsiteX7673" fmla="*/ 3561242 w 6789110"/>
              <a:gd name="connsiteY7673" fmla="*/ 1268277 h 6386516"/>
              <a:gd name="connsiteX7674" fmla="*/ 3516971 w 6789110"/>
              <a:gd name="connsiteY7674" fmla="*/ 1258654 h 6386516"/>
              <a:gd name="connsiteX7675" fmla="*/ 3586264 w 6789110"/>
              <a:gd name="connsiteY7675" fmla="*/ 1145096 h 6386516"/>
              <a:gd name="connsiteX7676" fmla="*/ 3574715 w 6789110"/>
              <a:gd name="connsiteY7676" fmla="*/ 1120074 h 6386516"/>
              <a:gd name="connsiteX7677" fmla="*/ 3709450 w 6789110"/>
              <a:gd name="connsiteY7677" fmla="*/ 788988 h 6386516"/>
              <a:gd name="connsiteX7678" fmla="*/ 3780668 w 6789110"/>
              <a:gd name="connsiteY7678" fmla="*/ 584961 h 6386516"/>
              <a:gd name="connsiteX7679" fmla="*/ 3757570 w 6789110"/>
              <a:gd name="connsiteY7679" fmla="*/ 532993 h 6386516"/>
              <a:gd name="connsiteX7680" fmla="*/ 3491949 w 6789110"/>
              <a:gd name="connsiteY7680" fmla="*/ 1262504 h 6386516"/>
              <a:gd name="connsiteX7681" fmla="*/ 3439980 w 6789110"/>
              <a:gd name="connsiteY7681" fmla="*/ 1268277 h 6386516"/>
              <a:gd name="connsiteX7682" fmla="*/ 3788367 w 6789110"/>
              <a:gd name="connsiteY7682" fmla="*/ 311644 h 6386516"/>
              <a:gd name="connsiteX7683" fmla="*/ 3765269 w 6789110"/>
              <a:gd name="connsiteY7683" fmla="*/ 336666 h 6386516"/>
              <a:gd name="connsiteX7684" fmla="*/ 3738322 w 6789110"/>
              <a:gd name="connsiteY7684" fmla="*/ 417507 h 6386516"/>
              <a:gd name="connsiteX7685" fmla="*/ 3420732 w 6789110"/>
              <a:gd name="connsiteY7685" fmla="*/ 1260579 h 6386516"/>
              <a:gd name="connsiteX7686" fmla="*/ 3349515 w 6789110"/>
              <a:gd name="connsiteY7686" fmla="*/ 1308696 h 6386516"/>
              <a:gd name="connsiteX7687" fmla="*/ 3730623 w 6789110"/>
              <a:gd name="connsiteY7687" fmla="*/ 123016 h 6386516"/>
              <a:gd name="connsiteX7688" fmla="*/ 3684428 w 6789110"/>
              <a:gd name="connsiteY7688" fmla="*/ 305870 h 6386516"/>
              <a:gd name="connsiteX7689" fmla="*/ 3642083 w 6789110"/>
              <a:gd name="connsiteY7689" fmla="*/ 498347 h 6386516"/>
              <a:gd name="connsiteX7690" fmla="*/ 3359139 w 6789110"/>
              <a:gd name="connsiteY7690" fmla="*/ 1241332 h 6386516"/>
              <a:gd name="connsiteX7691" fmla="*/ 3224404 w 6789110"/>
              <a:gd name="connsiteY7691" fmla="*/ 1418405 h 6386516"/>
              <a:gd name="connsiteX7692" fmla="*/ 3599737 w 6789110"/>
              <a:gd name="connsiteY7692" fmla="*/ 473325 h 6386516"/>
              <a:gd name="connsiteX7693" fmla="*/ 3678654 w 6789110"/>
              <a:gd name="connsiteY7693" fmla="*/ 117242 h 6386516"/>
              <a:gd name="connsiteX7694" fmla="*/ 3665180 w 6789110"/>
              <a:gd name="connsiteY7694" fmla="*/ 19079 h 6386516"/>
              <a:gd name="connsiteX7695" fmla="*/ 3201306 w 6789110"/>
              <a:gd name="connsiteY7695" fmla="*/ 1401083 h 6386516"/>
              <a:gd name="connsiteX7696" fmla="*/ 3187833 w 6789110"/>
              <a:gd name="connsiteY7696" fmla="*/ 1418405 h 6386516"/>
              <a:gd name="connsiteX7697" fmla="*/ 3191683 w 6789110"/>
              <a:gd name="connsiteY7697" fmla="*/ 1422256 h 6386516"/>
              <a:gd name="connsiteX7698" fmla="*/ 3226329 w 6789110"/>
              <a:gd name="connsiteY7698" fmla="*/ 1437653 h 6386516"/>
              <a:gd name="connsiteX7699" fmla="*/ 3280224 w 6789110"/>
              <a:gd name="connsiteY7699" fmla="*/ 1437653 h 6386516"/>
              <a:gd name="connsiteX7700" fmla="*/ 3499649 w 6789110"/>
              <a:gd name="connsiteY7700" fmla="*/ 1287525 h 6386516"/>
              <a:gd name="connsiteX7701" fmla="*/ 3561242 w 6789110"/>
              <a:gd name="connsiteY7701" fmla="*/ 1300998 h 6386516"/>
              <a:gd name="connsiteX7702" fmla="*/ 3905779 w 6789110"/>
              <a:gd name="connsiteY7702" fmla="*/ 1245181 h 6386516"/>
              <a:gd name="connsiteX7703" fmla="*/ 3900004 w 6789110"/>
              <a:gd name="connsiteY7703" fmla="*/ 1308696 h 6386516"/>
              <a:gd name="connsiteX7704" fmla="*/ 3901929 w 6789110"/>
              <a:gd name="connsiteY7704" fmla="*/ 1310621 h 6386516"/>
              <a:gd name="connsiteX7705" fmla="*/ 3915403 w 6789110"/>
              <a:gd name="connsiteY7705" fmla="*/ 1304847 h 6386516"/>
              <a:gd name="connsiteX7706" fmla="*/ 3933688 w 6789110"/>
              <a:gd name="connsiteY7706" fmla="*/ 1249752 h 6386516"/>
              <a:gd name="connsiteX7707" fmla="*/ 3946145 w 6789110"/>
              <a:gd name="connsiteY7707" fmla="*/ 1226459 h 6386516"/>
              <a:gd name="connsiteX7708" fmla="*/ 3940425 w 6789110"/>
              <a:gd name="connsiteY7708" fmla="*/ 1281750 h 6386516"/>
              <a:gd name="connsiteX7709" fmla="*/ 3946199 w 6789110"/>
              <a:gd name="connsiteY7709" fmla="*/ 1249030 h 6386516"/>
              <a:gd name="connsiteX7710" fmla="*/ 3951974 w 6789110"/>
              <a:gd name="connsiteY7710" fmla="*/ 1225934 h 6386516"/>
              <a:gd name="connsiteX7711" fmla="*/ 3946426 w 6789110"/>
              <a:gd name="connsiteY7711" fmla="*/ 1225934 h 6386516"/>
              <a:gd name="connsiteX7712" fmla="*/ 3957748 w 6789110"/>
              <a:gd name="connsiteY7712" fmla="*/ 1204761 h 6386516"/>
              <a:gd name="connsiteX7713" fmla="*/ 3963522 w 6789110"/>
              <a:gd name="connsiteY7713" fmla="*/ 1204761 h 6386516"/>
              <a:gd name="connsiteX7714" fmla="*/ 3994319 w 6789110"/>
              <a:gd name="connsiteY7714" fmla="*/ 1200912 h 6386516"/>
              <a:gd name="connsiteX7715" fmla="*/ 4000093 w 6789110"/>
              <a:gd name="connsiteY7715" fmla="*/ 1216310 h 6386516"/>
              <a:gd name="connsiteX7716" fmla="*/ 4017416 w 6789110"/>
              <a:gd name="connsiteY7716" fmla="*/ 1229783 h 6386516"/>
              <a:gd name="connsiteX7717" fmla="*/ 4005868 w 6789110"/>
              <a:gd name="connsiteY7717" fmla="*/ 1277901 h 6386516"/>
              <a:gd name="connsiteX7718" fmla="*/ 4017416 w 6789110"/>
              <a:gd name="connsiteY7718" fmla="*/ 1279827 h 6386516"/>
              <a:gd name="connsiteX7719" fmla="*/ 4027040 w 6789110"/>
              <a:gd name="connsiteY7719" fmla="*/ 1268277 h 6386516"/>
              <a:gd name="connsiteX7720" fmla="*/ 4028965 w 6789110"/>
              <a:gd name="connsiteY7720" fmla="*/ 1237482 h 6386516"/>
              <a:gd name="connsiteX7721" fmla="*/ 4036664 w 6789110"/>
              <a:gd name="connsiteY7721" fmla="*/ 1258654 h 6386516"/>
              <a:gd name="connsiteX7722" fmla="*/ 4053987 w 6789110"/>
              <a:gd name="connsiteY7722" fmla="*/ 1231708 h 6386516"/>
              <a:gd name="connsiteX7723" fmla="*/ 4052063 w 6789110"/>
              <a:gd name="connsiteY7723" fmla="*/ 1191288 h 6386516"/>
              <a:gd name="connsiteX7724" fmla="*/ 3863433 w 6789110"/>
              <a:gd name="connsiteY7724" fmla="*/ 1066181 h 6386516"/>
              <a:gd name="connsiteX7725" fmla="*/ 3863433 w 6789110"/>
              <a:gd name="connsiteY7725" fmla="*/ 1041158 h 6386516"/>
              <a:gd name="connsiteX7726" fmla="*/ 3905779 w 6789110"/>
              <a:gd name="connsiteY7726" fmla="*/ 1033459 h 6386516"/>
              <a:gd name="connsiteX7727" fmla="*/ 4038589 w 6789110"/>
              <a:gd name="connsiteY7727" fmla="*/ 1125849 h 6386516"/>
              <a:gd name="connsiteX7728" fmla="*/ 4053987 w 6789110"/>
              <a:gd name="connsiteY7728" fmla="*/ 1131623 h 6386516"/>
              <a:gd name="connsiteX7729" fmla="*/ 4055912 w 6789110"/>
              <a:gd name="connsiteY7729" fmla="*/ 1114300 h 6386516"/>
              <a:gd name="connsiteX7730" fmla="*/ 4079010 w 6789110"/>
              <a:gd name="connsiteY7730" fmla="*/ 981488 h 6386516"/>
              <a:gd name="connsiteX7731" fmla="*/ 4073235 w 6789110"/>
              <a:gd name="connsiteY7731" fmla="*/ 981488 h 6386516"/>
              <a:gd name="connsiteX7732" fmla="*/ 4023191 w 6789110"/>
              <a:gd name="connsiteY7732" fmla="*/ 971863 h 6386516"/>
              <a:gd name="connsiteX7733" fmla="*/ 4015492 w 6789110"/>
              <a:gd name="connsiteY7733" fmla="*/ 948765 h 6386516"/>
              <a:gd name="connsiteX7734" fmla="*/ 4090558 w 6789110"/>
              <a:gd name="connsiteY7734" fmla="*/ 931441 h 6386516"/>
              <a:gd name="connsiteX7735" fmla="*/ 4092483 w 6789110"/>
              <a:gd name="connsiteY7735" fmla="*/ 931441 h 6386516"/>
              <a:gd name="connsiteX7736" fmla="*/ 4142527 w 6789110"/>
              <a:gd name="connsiteY7736" fmla="*/ 812084 h 6386516"/>
              <a:gd name="connsiteX7737" fmla="*/ 4121355 w 6789110"/>
              <a:gd name="connsiteY7737" fmla="*/ 806311 h 6386516"/>
              <a:gd name="connsiteX7738" fmla="*/ 4104032 w 6789110"/>
              <a:gd name="connsiteY7738" fmla="*/ 771665 h 6386516"/>
              <a:gd name="connsiteX7739" fmla="*/ 4171399 w 6789110"/>
              <a:gd name="connsiteY7739" fmla="*/ 765890 h 6386516"/>
              <a:gd name="connsiteX7740" fmla="*/ 4398524 w 6789110"/>
              <a:gd name="connsiteY7740" fmla="*/ 638855 h 6386516"/>
              <a:gd name="connsiteX7741" fmla="*/ 4386976 w 6789110"/>
              <a:gd name="connsiteY7741" fmla="*/ 787063 h 6386516"/>
              <a:gd name="connsiteX7742" fmla="*/ 4435095 w 6789110"/>
              <a:gd name="connsiteY7742" fmla="*/ 625382 h 6386516"/>
              <a:gd name="connsiteX7743" fmla="*/ 4423547 w 6789110"/>
              <a:gd name="connsiteY7743" fmla="*/ 777438 h 6386516"/>
              <a:gd name="connsiteX7744" fmla="*/ 4554432 w 6789110"/>
              <a:gd name="connsiteY7744" fmla="*/ 561864 h 6386516"/>
              <a:gd name="connsiteX7745" fmla="*/ 4583304 w 6789110"/>
              <a:gd name="connsiteY7745" fmla="*/ 531067 h 6386516"/>
              <a:gd name="connsiteX7746" fmla="*/ 4594853 w 6789110"/>
              <a:gd name="connsiteY7746" fmla="*/ 559940 h 6386516"/>
              <a:gd name="connsiteX7747" fmla="*/ 4585229 w 6789110"/>
              <a:gd name="connsiteY7747" fmla="*/ 608059 h 6386516"/>
              <a:gd name="connsiteX7748" fmla="*/ 4581379 w 6789110"/>
              <a:gd name="connsiteY7748" fmla="*/ 656178 h 6386516"/>
              <a:gd name="connsiteX7749" fmla="*/ 4600627 w 6789110"/>
              <a:gd name="connsiteY7749" fmla="*/ 700448 h 6386516"/>
              <a:gd name="connsiteX7750" fmla="*/ 4614100 w 6789110"/>
              <a:gd name="connsiteY7750" fmla="*/ 575337 h 6386516"/>
              <a:gd name="connsiteX7751" fmla="*/ 4621801 w 6789110"/>
              <a:gd name="connsiteY7751" fmla="*/ 690824 h 6386516"/>
              <a:gd name="connsiteX7752" fmla="*/ 4656447 w 6789110"/>
              <a:gd name="connsiteY7752" fmla="*/ 629231 h 6386516"/>
              <a:gd name="connsiteX7753" fmla="*/ 4671845 w 6789110"/>
              <a:gd name="connsiteY7753" fmla="*/ 617683 h 6386516"/>
              <a:gd name="connsiteX7754" fmla="*/ 4673770 w 6789110"/>
              <a:gd name="connsiteY7754" fmla="*/ 609984 h 6386516"/>
              <a:gd name="connsiteX7755" fmla="*/ 4673770 w 6789110"/>
              <a:gd name="connsiteY7755" fmla="*/ 575337 h 6386516"/>
              <a:gd name="connsiteX7756" fmla="*/ 4681469 w 6789110"/>
              <a:gd name="connsiteY7756" fmla="*/ 575337 h 6386516"/>
              <a:gd name="connsiteX7757" fmla="*/ 4725739 w 6789110"/>
              <a:gd name="connsiteY7757" fmla="*/ 340515 h 6386516"/>
              <a:gd name="connsiteX7758" fmla="*/ 4725739 w 6789110"/>
              <a:gd name="connsiteY7758" fmla="*/ 321268 h 6386516"/>
              <a:gd name="connsiteX7759" fmla="*/ 4746912 w 6789110"/>
              <a:gd name="connsiteY7759" fmla="*/ 315494 h 6386516"/>
              <a:gd name="connsiteX7760" fmla="*/ 4760385 w 6789110"/>
              <a:gd name="connsiteY7760" fmla="*/ 188459 h 6386516"/>
              <a:gd name="connsiteX7761" fmla="*/ 4785408 w 6789110"/>
              <a:gd name="connsiteY7761" fmla="*/ 157662 h 6386516"/>
              <a:gd name="connsiteX7762" fmla="*/ 4804656 w 6789110"/>
              <a:gd name="connsiteY7762" fmla="*/ 200008 h 6386516"/>
              <a:gd name="connsiteX7763" fmla="*/ 4843151 w 6789110"/>
              <a:gd name="connsiteY7763" fmla="*/ 217331 h 6386516"/>
              <a:gd name="connsiteX7764" fmla="*/ 4821979 w 6789110"/>
              <a:gd name="connsiteY7764" fmla="*/ 290472 h 6386516"/>
              <a:gd name="connsiteX7765" fmla="*/ 4764235 w 6789110"/>
              <a:gd name="connsiteY7765" fmla="*/ 436754 h 6386516"/>
              <a:gd name="connsiteX7766" fmla="*/ 4725739 w 6789110"/>
              <a:gd name="connsiteY7766" fmla="*/ 561864 h 6386516"/>
              <a:gd name="connsiteX7767" fmla="*/ 4779633 w 6789110"/>
              <a:gd name="connsiteY7767" fmla="*/ 519520 h 6386516"/>
              <a:gd name="connsiteX7768" fmla="*/ 4777708 w 6789110"/>
              <a:gd name="connsiteY7768" fmla="*/ 477174 h 6386516"/>
              <a:gd name="connsiteX7769" fmla="*/ 4812355 w 6789110"/>
              <a:gd name="connsiteY7769" fmla="*/ 469475 h 6386516"/>
              <a:gd name="connsiteX7770" fmla="*/ 4818129 w 6789110"/>
              <a:gd name="connsiteY7770" fmla="*/ 502196 h 6386516"/>
              <a:gd name="connsiteX7771" fmla="*/ 4872023 w 6789110"/>
              <a:gd name="connsiteY7771" fmla="*/ 452153 h 6386516"/>
              <a:gd name="connsiteX7772" fmla="*/ 4881647 w 6789110"/>
              <a:gd name="connsiteY7772" fmla="*/ 313569 h 6386516"/>
              <a:gd name="connsiteX7773" fmla="*/ 4947090 w 6789110"/>
              <a:gd name="connsiteY7773" fmla="*/ 300096 h 6386516"/>
              <a:gd name="connsiteX7774" fmla="*/ 4962488 w 6789110"/>
              <a:gd name="connsiteY7774" fmla="*/ 390560 h 6386516"/>
              <a:gd name="connsiteX7775" fmla="*/ 4974037 w 6789110"/>
              <a:gd name="connsiteY7775" fmla="*/ 423281 h 6386516"/>
              <a:gd name="connsiteX7776" fmla="*/ 4987510 w 6789110"/>
              <a:gd name="connsiteY7776" fmla="*/ 496422 h 6386516"/>
              <a:gd name="connsiteX7777" fmla="*/ 5008683 w 6789110"/>
              <a:gd name="connsiteY7777" fmla="*/ 494497 h 6386516"/>
              <a:gd name="connsiteX7778" fmla="*/ 5026006 w 6789110"/>
              <a:gd name="connsiteY7778" fmla="*/ 477174 h 6386516"/>
              <a:gd name="connsiteX7779" fmla="*/ 5043329 w 6789110"/>
              <a:gd name="connsiteY7779" fmla="*/ 473325 h 6386516"/>
              <a:gd name="connsiteX7780" fmla="*/ 5102997 w 6789110"/>
              <a:gd name="connsiteY7780" fmla="*/ 409808 h 6386516"/>
              <a:gd name="connsiteX7781" fmla="*/ 5128020 w 6789110"/>
              <a:gd name="connsiteY7781" fmla="*/ 411732 h 6386516"/>
              <a:gd name="connsiteX7782" fmla="*/ 5131869 w 6789110"/>
              <a:gd name="connsiteY7782" fmla="*/ 446378 h 6386516"/>
              <a:gd name="connsiteX7783" fmla="*/ 5000984 w 6789110"/>
              <a:gd name="connsiteY7783" fmla="*/ 586887 h 6386516"/>
              <a:gd name="connsiteX7784" fmla="*/ 5002909 w 6789110"/>
              <a:gd name="connsiteY7784" fmla="*/ 621532 h 6386516"/>
              <a:gd name="connsiteX7785" fmla="*/ 5024082 w 6789110"/>
              <a:gd name="connsiteY7785" fmla="*/ 613833 h 6386516"/>
              <a:gd name="connsiteX7786" fmla="*/ 5029856 w 6789110"/>
              <a:gd name="connsiteY7786" fmla="*/ 762041 h 6386516"/>
              <a:gd name="connsiteX7787" fmla="*/ 5045254 w 6789110"/>
              <a:gd name="connsiteY7787" fmla="*/ 767815 h 6386516"/>
              <a:gd name="connsiteX7788" fmla="*/ 5058728 w 6789110"/>
              <a:gd name="connsiteY7788" fmla="*/ 742793 h 6386516"/>
              <a:gd name="connsiteX7789" fmla="*/ 5072201 w 6789110"/>
              <a:gd name="connsiteY7789" fmla="*/ 792837 h 6386516"/>
              <a:gd name="connsiteX7790" fmla="*/ 5106847 w 6789110"/>
              <a:gd name="connsiteY7790" fmla="*/ 804385 h 6386516"/>
              <a:gd name="connsiteX7791" fmla="*/ 5108772 w 6789110"/>
              <a:gd name="connsiteY7791" fmla="*/ 856354 h 6386516"/>
              <a:gd name="connsiteX7792" fmla="*/ 5081825 w 6789110"/>
              <a:gd name="connsiteY7792" fmla="*/ 875602 h 6386516"/>
              <a:gd name="connsiteX7793" fmla="*/ 5083750 w 6789110"/>
              <a:gd name="connsiteY7793" fmla="*/ 892925 h 6386516"/>
              <a:gd name="connsiteX7794" fmla="*/ 5095298 w 6789110"/>
              <a:gd name="connsiteY7794" fmla="*/ 881377 h 6386516"/>
              <a:gd name="connsiteX7795" fmla="*/ 5083750 w 6789110"/>
              <a:gd name="connsiteY7795" fmla="*/ 904473 h 6386516"/>
              <a:gd name="connsiteX7796" fmla="*/ 5056803 w 6789110"/>
              <a:gd name="connsiteY7796" fmla="*/ 1019985 h 6386516"/>
              <a:gd name="connsiteX7797" fmla="*/ 5087599 w 6789110"/>
              <a:gd name="connsiteY7797" fmla="*/ 1006511 h 6386516"/>
              <a:gd name="connsiteX7798" fmla="*/ 5102997 w 6789110"/>
              <a:gd name="connsiteY7798" fmla="*/ 939141 h 6386516"/>
              <a:gd name="connsiteX7799" fmla="*/ 5258905 w 6789110"/>
              <a:gd name="connsiteY7799" fmla="*/ 969939 h 6386516"/>
              <a:gd name="connsiteX7800" fmla="*/ 5314724 w 6789110"/>
              <a:gd name="connsiteY7800" fmla="*/ 1068106 h 6386516"/>
              <a:gd name="connsiteX7801" fmla="*/ 5179989 w 6789110"/>
              <a:gd name="connsiteY7801" fmla="*/ 1195138 h 6386516"/>
              <a:gd name="connsiteX7802" fmla="*/ 5193463 w 6789110"/>
              <a:gd name="connsiteY7802" fmla="*/ 1200912 h 6386516"/>
              <a:gd name="connsiteX7803" fmla="*/ 5195388 w 6789110"/>
              <a:gd name="connsiteY7803" fmla="*/ 1202837 h 6386516"/>
              <a:gd name="connsiteX7804" fmla="*/ 5332048 w 6789110"/>
              <a:gd name="connsiteY7804" fmla="*/ 1071956 h 6386516"/>
              <a:gd name="connsiteX7805" fmla="*/ 5414813 w 6789110"/>
              <a:gd name="connsiteY7805" fmla="*/ 1147020 h 6386516"/>
              <a:gd name="connsiteX7806" fmla="*/ 5358994 w 6789110"/>
              <a:gd name="connsiteY7806" fmla="*/ 1218234 h 6386516"/>
              <a:gd name="connsiteX7807" fmla="*/ 5374393 w 6789110"/>
              <a:gd name="connsiteY7807" fmla="*/ 1212461 h 6386516"/>
              <a:gd name="connsiteX7808" fmla="*/ 5387866 w 6789110"/>
              <a:gd name="connsiteY7808" fmla="*/ 1262504 h 6386516"/>
              <a:gd name="connsiteX7809" fmla="*/ 5362844 w 6789110"/>
              <a:gd name="connsiteY7809" fmla="*/ 1270202 h 6386516"/>
              <a:gd name="connsiteX7810" fmla="*/ 5376317 w 6789110"/>
              <a:gd name="connsiteY7810" fmla="*/ 1300998 h 6386516"/>
              <a:gd name="connsiteX7811" fmla="*/ 5320499 w 6789110"/>
              <a:gd name="connsiteY7811" fmla="*/ 1395310 h 6386516"/>
              <a:gd name="connsiteX7812" fmla="*/ 5118396 w 6789110"/>
              <a:gd name="connsiteY7812" fmla="*/ 1487696 h 6386516"/>
              <a:gd name="connsiteX7813" fmla="*/ 5193463 w 6789110"/>
              <a:gd name="connsiteY7813" fmla="*/ 1454974 h 6386516"/>
              <a:gd name="connsiteX7814" fmla="*/ 5199237 w 6789110"/>
              <a:gd name="connsiteY7814" fmla="*/ 1445351 h 6386516"/>
              <a:gd name="connsiteX7815" fmla="*/ 5195388 w 6789110"/>
              <a:gd name="connsiteY7815" fmla="*/ 1454974 h 6386516"/>
              <a:gd name="connsiteX7816" fmla="*/ 5274304 w 6789110"/>
              <a:gd name="connsiteY7816" fmla="*/ 1426104 h 6386516"/>
              <a:gd name="connsiteX7817" fmla="*/ 5278153 w 6789110"/>
              <a:gd name="connsiteY7817" fmla="*/ 1424180 h 6386516"/>
              <a:gd name="connsiteX7818" fmla="*/ 5280078 w 6789110"/>
              <a:gd name="connsiteY7818" fmla="*/ 1424180 h 6386516"/>
              <a:gd name="connsiteX7819" fmla="*/ 5393640 w 6789110"/>
              <a:gd name="connsiteY7819" fmla="*/ 1395310 h 6386516"/>
              <a:gd name="connsiteX7820" fmla="*/ 5389791 w 6789110"/>
              <a:gd name="connsiteY7820" fmla="*/ 1506944 h 6386516"/>
              <a:gd name="connsiteX7821" fmla="*/ 5333972 w 6789110"/>
              <a:gd name="connsiteY7821" fmla="*/ 1508867 h 6386516"/>
              <a:gd name="connsiteX7822" fmla="*/ 5326273 w 6789110"/>
              <a:gd name="connsiteY7822" fmla="*/ 1568537 h 6386516"/>
              <a:gd name="connsiteX7823" fmla="*/ 5307025 w 6789110"/>
              <a:gd name="connsiteY7823" fmla="*/ 1685947 h 6386516"/>
              <a:gd name="connsiteX7824" fmla="*/ 5282003 w 6789110"/>
              <a:gd name="connsiteY7824" fmla="*/ 1757164 h 6386516"/>
              <a:gd name="connsiteX7825" fmla="*/ 5285852 w 6789110"/>
              <a:gd name="connsiteY7825" fmla="*/ 1768715 h 6386516"/>
              <a:gd name="connsiteX7826" fmla="*/ 5276228 w 6789110"/>
              <a:gd name="connsiteY7826" fmla="*/ 1774490 h 6386516"/>
              <a:gd name="connsiteX7827" fmla="*/ 5260830 w 6789110"/>
              <a:gd name="connsiteY7827" fmla="*/ 1811060 h 6386516"/>
              <a:gd name="connsiteX7828" fmla="*/ 5291627 w 6789110"/>
              <a:gd name="connsiteY7828" fmla="*/ 1780265 h 6386516"/>
              <a:gd name="connsiteX7829" fmla="*/ 5266604 w 6789110"/>
              <a:gd name="connsiteY7829" fmla="*/ 1845708 h 6386516"/>
              <a:gd name="connsiteX7830" fmla="*/ 5443685 w 6789110"/>
              <a:gd name="connsiteY7830" fmla="*/ 1770640 h 6386516"/>
              <a:gd name="connsiteX7831" fmla="*/ 5470632 w 6789110"/>
              <a:gd name="connsiteY7831" fmla="*/ 1778340 h 6386516"/>
              <a:gd name="connsiteX7832" fmla="*/ 5457159 w 6789110"/>
              <a:gd name="connsiteY7832" fmla="*/ 1807211 h 6386516"/>
              <a:gd name="connsiteX7833" fmla="*/ 5441760 w 6789110"/>
              <a:gd name="connsiteY7833" fmla="*/ 1799511 h 6386516"/>
              <a:gd name="connsiteX7834" fmla="*/ 5409039 w 6789110"/>
              <a:gd name="connsiteY7834" fmla="*/ 1811060 h 6386516"/>
              <a:gd name="connsiteX7835" fmla="*/ 5320499 w 6789110"/>
              <a:gd name="connsiteY7835" fmla="*/ 1864956 h 6386516"/>
              <a:gd name="connsiteX7836" fmla="*/ 5332048 w 6789110"/>
              <a:gd name="connsiteY7836" fmla="*/ 1884202 h 6386516"/>
              <a:gd name="connsiteX7837" fmla="*/ 5416738 w 6789110"/>
              <a:gd name="connsiteY7837" fmla="*/ 1836083 h 6386516"/>
              <a:gd name="connsiteX7838" fmla="*/ 5407114 w 6789110"/>
              <a:gd name="connsiteY7838" fmla="*/ 1859182 h 6386516"/>
              <a:gd name="connsiteX7839" fmla="*/ 5358994 w 6789110"/>
              <a:gd name="connsiteY7839" fmla="*/ 1888052 h 6386516"/>
              <a:gd name="connsiteX7840" fmla="*/ 5324348 w 6789110"/>
              <a:gd name="connsiteY7840" fmla="*/ 1936169 h 6386516"/>
              <a:gd name="connsiteX7841" fmla="*/ 5285852 w 6789110"/>
              <a:gd name="connsiteY7841" fmla="*/ 1970796 h 6386516"/>
              <a:gd name="connsiteX7842" fmla="*/ 5282003 w 6789110"/>
              <a:gd name="connsiteY7842" fmla="*/ 1966939 h 6386516"/>
              <a:gd name="connsiteX7843" fmla="*/ 5241582 w 6789110"/>
              <a:gd name="connsiteY7843" fmla="*/ 2034289 h 6386516"/>
              <a:gd name="connsiteX7844" fmla="*/ 5267480 w 6789110"/>
              <a:gd name="connsiteY7844" fmla="*/ 2026194 h 6386516"/>
              <a:gd name="connsiteX7845" fmla="*/ 5267325 w 6789110"/>
              <a:gd name="connsiteY7845" fmla="*/ 2026114 h 6386516"/>
              <a:gd name="connsiteX7846" fmla="*/ 5266603 w 6789110"/>
              <a:gd name="connsiteY7846" fmla="*/ 2015047 h 6386516"/>
              <a:gd name="connsiteX7847" fmla="*/ 5287776 w 6789110"/>
              <a:gd name="connsiteY7847" fmla="*/ 2005425 h 6386516"/>
              <a:gd name="connsiteX7848" fmla="*/ 5305912 w 6789110"/>
              <a:gd name="connsiteY7848" fmla="*/ 1995406 h 6386516"/>
              <a:gd name="connsiteX7849" fmla="*/ 5312799 w 6789110"/>
              <a:gd name="connsiteY7849" fmla="*/ 2001579 h 6386516"/>
              <a:gd name="connsiteX7850" fmla="*/ 5278152 w 6789110"/>
              <a:gd name="connsiteY7850" fmla="*/ 2022740 h 6386516"/>
              <a:gd name="connsiteX7851" fmla="*/ 5271746 w 6789110"/>
              <a:gd name="connsiteY7851" fmla="*/ 2028574 h 6386516"/>
              <a:gd name="connsiteX7852" fmla="*/ 5268978 w 6789110"/>
              <a:gd name="connsiteY7852" fmla="*/ 2027031 h 6386516"/>
              <a:gd name="connsiteX7853" fmla="*/ 5228109 w 6789110"/>
              <a:gd name="connsiteY7853" fmla="*/ 2055470 h 6386516"/>
              <a:gd name="connsiteX7854" fmla="*/ 5210786 w 6789110"/>
              <a:gd name="connsiteY7854" fmla="*/ 2099767 h 6386516"/>
              <a:gd name="connsiteX7855" fmla="*/ 5210786 w 6789110"/>
              <a:gd name="connsiteY7855" fmla="*/ 2101692 h 6386516"/>
              <a:gd name="connsiteX7856" fmla="*/ 5235808 w 6789110"/>
              <a:gd name="connsiteY7856" fmla="*/ 2107468 h 6386516"/>
              <a:gd name="connsiteX7857" fmla="*/ 5228109 w 6789110"/>
              <a:gd name="connsiteY7857" fmla="*/ 2134432 h 6386516"/>
              <a:gd name="connsiteX7858" fmla="*/ 5205011 w 6789110"/>
              <a:gd name="connsiteY7858" fmla="*/ 2134432 h 6386516"/>
              <a:gd name="connsiteX7859" fmla="*/ 5206936 w 6789110"/>
              <a:gd name="connsiteY7859" fmla="*/ 2165236 h 6386516"/>
              <a:gd name="connsiteX7860" fmla="*/ 5195388 w 6789110"/>
              <a:gd name="connsiteY7860" fmla="*/ 2174860 h 6386516"/>
              <a:gd name="connsiteX7861" fmla="*/ 5256980 w 6789110"/>
              <a:gd name="connsiteY7861" fmla="*/ 2182565 h 6386516"/>
              <a:gd name="connsiteX7862" fmla="*/ 5480256 w 6789110"/>
              <a:gd name="connsiteY7862" fmla="*/ 2155607 h 6386516"/>
              <a:gd name="connsiteX7863" fmla="*/ 5582270 w 6789110"/>
              <a:gd name="connsiteY7863" fmla="*/ 2138276 h 6386516"/>
              <a:gd name="connsiteX7864" fmla="*/ 5624615 w 6789110"/>
              <a:gd name="connsiteY7864" fmla="*/ 2111319 h 6386516"/>
              <a:gd name="connsiteX7865" fmla="*/ 5659261 w 6789110"/>
              <a:gd name="connsiteY7865" fmla="*/ 2128650 h 6386516"/>
              <a:gd name="connsiteX7866" fmla="*/ 5651562 w 6789110"/>
              <a:gd name="connsiteY7866" fmla="*/ 2153682 h 6386516"/>
              <a:gd name="connsiteX7867" fmla="*/ 5599593 w 6789110"/>
              <a:gd name="connsiteY7867" fmla="*/ 2157532 h 6386516"/>
              <a:gd name="connsiteX7868" fmla="*/ 5362844 w 6789110"/>
              <a:gd name="connsiteY7868" fmla="*/ 2203742 h 6386516"/>
              <a:gd name="connsiteX7869" fmla="*/ 5276228 w 6789110"/>
              <a:gd name="connsiteY7869" fmla="*/ 2224920 h 6386516"/>
              <a:gd name="connsiteX7870" fmla="*/ 5274304 w 6789110"/>
              <a:gd name="connsiteY7870" fmla="*/ 2244176 h 6386516"/>
              <a:gd name="connsiteX7871" fmla="*/ 5231958 w 6789110"/>
              <a:gd name="connsiteY7871" fmla="*/ 2234548 h 6386516"/>
              <a:gd name="connsiteX7872" fmla="*/ 5195388 w 6789110"/>
              <a:gd name="connsiteY7872" fmla="*/ 2265356 h 6386516"/>
              <a:gd name="connsiteX7873" fmla="*/ 5216560 w 6789110"/>
              <a:gd name="connsiteY7873" fmla="*/ 2300012 h 6386516"/>
              <a:gd name="connsiteX7874" fmla="*/ 5299326 w 6789110"/>
              <a:gd name="connsiteY7874" fmla="*/ 2290384 h 6386516"/>
              <a:gd name="connsiteX7875" fmla="*/ 5322424 w 6789110"/>
              <a:gd name="connsiteY7875" fmla="*/ 2276907 h 6386516"/>
              <a:gd name="connsiteX7876" fmla="*/ 5347446 w 6789110"/>
              <a:gd name="connsiteY7876" fmla="*/ 2288458 h 6386516"/>
              <a:gd name="connsiteX7877" fmla="*/ 5462933 w 6789110"/>
              <a:gd name="connsiteY7877" fmla="*/ 2288458 h 6386516"/>
              <a:gd name="connsiteX7878" fmla="*/ 5484106 w 6789110"/>
              <a:gd name="connsiteY7878" fmla="*/ 2284610 h 6386516"/>
              <a:gd name="connsiteX7879" fmla="*/ 5568796 w 6789110"/>
              <a:gd name="connsiteY7879" fmla="*/ 2276907 h 6386516"/>
              <a:gd name="connsiteX7880" fmla="*/ 5578420 w 6789110"/>
              <a:gd name="connsiteY7880" fmla="*/ 2294238 h 6386516"/>
              <a:gd name="connsiteX7881" fmla="*/ 5559172 w 6789110"/>
              <a:gd name="connsiteY7881" fmla="*/ 2313475 h 6386516"/>
              <a:gd name="connsiteX7882" fmla="*/ 5358994 w 6789110"/>
              <a:gd name="connsiteY7882" fmla="*/ 2323093 h 6386516"/>
              <a:gd name="connsiteX7883" fmla="*/ 5366694 w 6789110"/>
              <a:gd name="connsiteY7883" fmla="*/ 2369259 h 6386516"/>
              <a:gd name="connsiteX7884" fmla="*/ 5409039 w 6789110"/>
              <a:gd name="connsiteY7884" fmla="*/ 2430822 h 6386516"/>
              <a:gd name="connsiteX7885" fmla="*/ 5382092 w 6789110"/>
              <a:gd name="connsiteY7885" fmla="*/ 2442389 h 6386516"/>
              <a:gd name="connsiteX7886" fmla="*/ 5368618 w 6789110"/>
              <a:gd name="connsiteY7886" fmla="*/ 2440457 h 6386516"/>
              <a:gd name="connsiteX7887" fmla="*/ 5357070 w 6789110"/>
              <a:gd name="connsiteY7887" fmla="*/ 2388496 h 6386516"/>
              <a:gd name="connsiteX7888" fmla="*/ 5318574 w 6789110"/>
              <a:gd name="connsiteY7888" fmla="*/ 2319245 h 6386516"/>
              <a:gd name="connsiteX7889" fmla="*/ 5126095 w 6789110"/>
              <a:gd name="connsiteY7889" fmla="*/ 2342327 h 6386516"/>
              <a:gd name="connsiteX7890" fmla="*/ 5043329 w 6789110"/>
              <a:gd name="connsiteY7890" fmla="*/ 2407737 h 6386516"/>
              <a:gd name="connsiteX7891" fmla="*/ 5087599 w 6789110"/>
              <a:gd name="connsiteY7891" fmla="*/ 2388496 h 6386516"/>
              <a:gd name="connsiteX7892" fmla="*/ 5153042 w 6789110"/>
              <a:gd name="connsiteY7892" fmla="*/ 2346173 h 6386516"/>
              <a:gd name="connsiteX7893" fmla="*/ 5139569 w 6789110"/>
              <a:gd name="connsiteY7893" fmla="*/ 2365413 h 6386516"/>
              <a:gd name="connsiteX7894" fmla="*/ 5062577 w 6789110"/>
              <a:gd name="connsiteY7894" fmla="*/ 2413509 h 6386516"/>
              <a:gd name="connsiteX7895" fmla="*/ 5126095 w 6789110"/>
              <a:gd name="connsiteY7895" fmla="*/ 2444311 h 6386516"/>
              <a:gd name="connsiteX7896" fmla="*/ 5166516 w 6789110"/>
              <a:gd name="connsiteY7896" fmla="*/ 2436601 h 6386516"/>
              <a:gd name="connsiteX7897" fmla="*/ 5170365 w 6789110"/>
              <a:gd name="connsiteY7897" fmla="*/ 2440457 h 6386516"/>
              <a:gd name="connsiteX7898" fmla="*/ 5241582 w 6789110"/>
              <a:gd name="connsiteY7898" fmla="*/ 2463549 h 6386516"/>
              <a:gd name="connsiteX7899" fmla="*/ 5307025 w 6789110"/>
              <a:gd name="connsiteY7899" fmla="*/ 2490536 h 6386516"/>
              <a:gd name="connsiteX7900" fmla="*/ 5301251 w 6789110"/>
              <a:gd name="connsiteY7900" fmla="*/ 2504006 h 6386516"/>
              <a:gd name="connsiteX7901" fmla="*/ 5176140 w 6789110"/>
              <a:gd name="connsiteY7901" fmla="*/ 2486679 h 6386516"/>
              <a:gd name="connsiteX7902" fmla="*/ 5151117 w 6789110"/>
              <a:gd name="connsiteY7902" fmla="*/ 2477055 h 6386516"/>
              <a:gd name="connsiteX7903" fmla="*/ 5066427 w 6789110"/>
              <a:gd name="connsiteY7903" fmla="*/ 2502083 h 6386516"/>
              <a:gd name="connsiteX7904" fmla="*/ 5083750 w 6789110"/>
              <a:gd name="connsiteY7904" fmla="*/ 2480904 h 6386516"/>
              <a:gd name="connsiteX7905" fmla="*/ 4914368 w 6789110"/>
              <a:gd name="connsiteY7905" fmla="*/ 2502083 h 6386516"/>
              <a:gd name="connsiteX7906" fmla="*/ 5041405 w 6789110"/>
              <a:gd name="connsiteY7906" fmla="*/ 2563666 h 6386516"/>
              <a:gd name="connsiteX7907" fmla="*/ 5064502 w 6789110"/>
              <a:gd name="connsiteY7907" fmla="*/ 2586770 h 6386516"/>
              <a:gd name="connsiteX7908" fmla="*/ 4991360 w 6789110"/>
              <a:gd name="connsiteY7908" fmla="*/ 2563666 h 6386516"/>
              <a:gd name="connsiteX7909" fmla="*/ 4902820 w 6789110"/>
              <a:gd name="connsiteY7909" fmla="*/ 2584848 h 6386516"/>
              <a:gd name="connsiteX7910" fmla="*/ 5000984 w 6789110"/>
              <a:gd name="connsiteY7910" fmla="*/ 2656053 h 6386516"/>
              <a:gd name="connsiteX7911" fmla="*/ 5018307 w 6789110"/>
              <a:gd name="connsiteY7911" fmla="*/ 2656053 h 6386516"/>
              <a:gd name="connsiteX7912" fmla="*/ 5033706 w 6789110"/>
              <a:gd name="connsiteY7912" fmla="*/ 2688771 h 6386516"/>
              <a:gd name="connsiteX7913" fmla="*/ 5101073 w 6789110"/>
              <a:gd name="connsiteY7913" fmla="*/ 2731110 h 6386516"/>
              <a:gd name="connsiteX7914" fmla="*/ 5147268 w 6789110"/>
              <a:gd name="connsiteY7914" fmla="*/ 2719565 h 6386516"/>
              <a:gd name="connsiteX7915" fmla="*/ 5141493 w 6789110"/>
              <a:gd name="connsiteY7915" fmla="*/ 2734960 h 6386516"/>
              <a:gd name="connsiteX7916" fmla="*/ 5104922 w 6789110"/>
              <a:gd name="connsiteY7916" fmla="*/ 2740734 h 6386516"/>
              <a:gd name="connsiteX7917" fmla="*/ 5102997 w 6789110"/>
              <a:gd name="connsiteY7917" fmla="*/ 2761902 h 6386516"/>
              <a:gd name="connsiteX7918" fmla="*/ 5085674 w 6789110"/>
              <a:gd name="connsiteY7918" fmla="*/ 2758055 h 6386516"/>
              <a:gd name="connsiteX7919" fmla="*/ 5066427 w 6789110"/>
              <a:gd name="connsiteY7919" fmla="*/ 2748431 h 6386516"/>
              <a:gd name="connsiteX7920" fmla="*/ 5016382 w 6789110"/>
              <a:gd name="connsiteY7920" fmla="*/ 2758055 h 6386516"/>
              <a:gd name="connsiteX7921" fmla="*/ 5064502 w 6789110"/>
              <a:gd name="connsiteY7921" fmla="*/ 2740734 h 6386516"/>
              <a:gd name="connsiteX7922" fmla="*/ 4997134 w 6789110"/>
              <a:gd name="connsiteY7922" fmla="*/ 2679149 h 6386516"/>
              <a:gd name="connsiteX7923" fmla="*/ 4898970 w 6789110"/>
              <a:gd name="connsiteY7923" fmla="*/ 2713791 h 6386516"/>
              <a:gd name="connsiteX7924" fmla="*/ 4895121 w 6789110"/>
              <a:gd name="connsiteY7924" fmla="*/ 2740734 h 6386516"/>
              <a:gd name="connsiteX7925" fmla="*/ 4925917 w 6789110"/>
              <a:gd name="connsiteY7925" fmla="*/ 2844656 h 6386516"/>
              <a:gd name="connsiteX7926" fmla="*/ 4956714 w 6789110"/>
              <a:gd name="connsiteY7926" fmla="*/ 2842731 h 6386516"/>
              <a:gd name="connsiteX7927" fmla="*/ 4929767 w 6789110"/>
              <a:gd name="connsiteY7927" fmla="*/ 2825410 h 6386516"/>
              <a:gd name="connsiteX7928" fmla="*/ 5039480 w 6789110"/>
              <a:gd name="connsiteY7928" fmla="*/ 2835032 h 6386516"/>
              <a:gd name="connsiteX7929" fmla="*/ 5201162 w 6789110"/>
              <a:gd name="connsiteY7929" fmla="*/ 2823485 h 6386516"/>
              <a:gd name="connsiteX7930" fmla="*/ 5291627 w 6789110"/>
              <a:gd name="connsiteY7930" fmla="*/ 2815788 h 6386516"/>
              <a:gd name="connsiteX7931" fmla="*/ 5299326 w 6789110"/>
              <a:gd name="connsiteY7931" fmla="*/ 2825410 h 6386516"/>
              <a:gd name="connsiteX7932" fmla="*/ 5220410 w 6789110"/>
              <a:gd name="connsiteY7932" fmla="*/ 2833107 h 6386516"/>
              <a:gd name="connsiteX7933" fmla="*/ 5253131 w 6789110"/>
              <a:gd name="connsiteY7933" fmla="*/ 2881219 h 6386516"/>
              <a:gd name="connsiteX7934" fmla="*/ 5216560 w 6789110"/>
              <a:gd name="connsiteY7934" fmla="*/ 2865823 h 6386516"/>
              <a:gd name="connsiteX7935" fmla="*/ 5120321 w 6789110"/>
              <a:gd name="connsiteY7935" fmla="*/ 2840806 h 6386516"/>
              <a:gd name="connsiteX7936" fmla="*/ 4950939 w 6789110"/>
              <a:gd name="connsiteY7936" fmla="*/ 2856203 h 6386516"/>
              <a:gd name="connsiteX7937" fmla="*/ 4931691 w 6789110"/>
              <a:gd name="connsiteY7937" fmla="*/ 2861975 h 6386516"/>
              <a:gd name="connsiteX7938" fmla="*/ 4947090 w 6789110"/>
              <a:gd name="connsiteY7938" fmla="*/ 2885068 h 6386516"/>
              <a:gd name="connsiteX7939" fmla="*/ 5058728 w 6789110"/>
              <a:gd name="connsiteY7939" fmla="*/ 2875447 h 6386516"/>
              <a:gd name="connsiteX7940" fmla="*/ 5102997 w 6789110"/>
              <a:gd name="connsiteY7940" fmla="*/ 2881219 h 6386516"/>
              <a:gd name="connsiteX7941" fmla="*/ 4975962 w 6789110"/>
              <a:gd name="connsiteY7941" fmla="*/ 2902390 h 6386516"/>
              <a:gd name="connsiteX7942" fmla="*/ 4958638 w 6789110"/>
              <a:gd name="connsiteY7942" fmla="*/ 2935104 h 6386516"/>
              <a:gd name="connsiteX7943" fmla="*/ 4956714 w 6789110"/>
              <a:gd name="connsiteY7943" fmla="*/ 3019782 h 6386516"/>
              <a:gd name="connsiteX7944" fmla="*/ 4956714 w 6789110"/>
              <a:gd name="connsiteY7944" fmla="*/ 3079442 h 6386516"/>
              <a:gd name="connsiteX7945" fmla="*/ 5033706 w 6789110"/>
              <a:gd name="connsiteY7945" fmla="*/ 3089065 h 6386516"/>
              <a:gd name="connsiteX7946" fmla="*/ 5135719 w 6789110"/>
              <a:gd name="connsiteY7946" fmla="*/ 3075592 h 6386516"/>
              <a:gd name="connsiteX7947" fmla="*/ 5154967 w 6789110"/>
              <a:gd name="connsiteY7947" fmla="*/ 3079442 h 6386516"/>
              <a:gd name="connsiteX7948" fmla="*/ 5195388 w 6789110"/>
              <a:gd name="connsiteY7948" fmla="*/ 3102536 h 6386516"/>
              <a:gd name="connsiteX7949" fmla="*/ 5280078 w 6789110"/>
              <a:gd name="connsiteY7949" fmla="*/ 3142955 h 6386516"/>
              <a:gd name="connsiteX7950" fmla="*/ 5358994 w 6789110"/>
              <a:gd name="connsiteY7950" fmla="*/ 3175680 h 6386516"/>
              <a:gd name="connsiteX7951" fmla="*/ 5353220 w 6789110"/>
              <a:gd name="connsiteY7951" fmla="*/ 3191080 h 6386516"/>
              <a:gd name="connsiteX7952" fmla="*/ 5258905 w 6789110"/>
              <a:gd name="connsiteY7952" fmla="*/ 3154506 h 6386516"/>
              <a:gd name="connsiteX7953" fmla="*/ 5243507 w 6789110"/>
              <a:gd name="connsiteY7953" fmla="*/ 3152582 h 6386516"/>
              <a:gd name="connsiteX7954" fmla="*/ 5120321 w 6789110"/>
              <a:gd name="connsiteY7954" fmla="*/ 3146807 h 6386516"/>
              <a:gd name="connsiteX7955" fmla="*/ 5076050 w 6789110"/>
              <a:gd name="connsiteY7955" fmla="*/ 3127557 h 6386516"/>
              <a:gd name="connsiteX7956" fmla="*/ 4968262 w 6789110"/>
              <a:gd name="connsiteY7956" fmla="*/ 3116008 h 6386516"/>
              <a:gd name="connsiteX7957" fmla="*/ 4941315 w 6789110"/>
              <a:gd name="connsiteY7957" fmla="*/ 3148730 h 6386516"/>
              <a:gd name="connsiteX7958" fmla="*/ 4897045 w 6789110"/>
              <a:gd name="connsiteY7958" fmla="*/ 3468241 h 6386516"/>
              <a:gd name="connsiteX7959" fmla="*/ 4947090 w 6789110"/>
              <a:gd name="connsiteY7959" fmla="*/ 3510587 h 6386516"/>
              <a:gd name="connsiteX7960" fmla="*/ 4931691 w 6789110"/>
              <a:gd name="connsiteY7960" fmla="*/ 3529834 h 6386516"/>
              <a:gd name="connsiteX7961" fmla="*/ 4906669 w 6789110"/>
              <a:gd name="connsiteY7961" fmla="*/ 3497113 h 6386516"/>
              <a:gd name="connsiteX7962" fmla="*/ 4893196 w 6789110"/>
              <a:gd name="connsiteY7962" fmla="*/ 3500963 h 6386516"/>
              <a:gd name="connsiteX7963" fmla="*/ 4887422 w 6789110"/>
              <a:gd name="connsiteY7963" fmla="*/ 3583729 h 6386516"/>
              <a:gd name="connsiteX7964" fmla="*/ 4887422 w 6789110"/>
              <a:gd name="connsiteY7964" fmla="*/ 3601052 h 6386516"/>
              <a:gd name="connsiteX7965" fmla="*/ 4974037 w 6789110"/>
              <a:gd name="connsiteY7965" fmla="*/ 3737712 h 6386516"/>
              <a:gd name="connsiteX7966" fmla="*/ 4887422 w 6789110"/>
              <a:gd name="connsiteY7966" fmla="*/ 3641472 h 6386516"/>
              <a:gd name="connsiteX7967" fmla="*/ 4887422 w 6789110"/>
              <a:gd name="connsiteY7967" fmla="*/ 3664570 h 6386516"/>
              <a:gd name="connsiteX7968" fmla="*/ 5012533 w 6789110"/>
              <a:gd name="connsiteY7968" fmla="*/ 3822402 h 6386516"/>
              <a:gd name="connsiteX7969" fmla="*/ 4893196 w 6789110"/>
              <a:gd name="connsiteY7969" fmla="*/ 3701140 h 6386516"/>
              <a:gd name="connsiteX7970" fmla="*/ 5070276 w 6789110"/>
              <a:gd name="connsiteY7970" fmla="*/ 3964837 h 6386516"/>
              <a:gd name="connsiteX7971" fmla="*/ 4966338 w 6789110"/>
              <a:gd name="connsiteY7971" fmla="*/ 3855123 h 6386516"/>
              <a:gd name="connsiteX7972" fmla="*/ 4962488 w 6789110"/>
              <a:gd name="connsiteY7972" fmla="*/ 3889770 h 6386516"/>
              <a:gd name="connsiteX7973" fmla="*/ 5104922 w 6789110"/>
              <a:gd name="connsiteY7973" fmla="*/ 4114970 h 6386516"/>
              <a:gd name="connsiteX7974" fmla="*/ 5002909 w 6789110"/>
              <a:gd name="connsiteY7974" fmla="*/ 4032204 h 6386516"/>
              <a:gd name="connsiteX7975" fmla="*/ 5116471 w 6789110"/>
              <a:gd name="connsiteY7975" fmla="*/ 4143842 h 6386516"/>
              <a:gd name="connsiteX7976" fmla="*/ 5114546 w 6789110"/>
              <a:gd name="connsiteY7976" fmla="*/ 4247780 h 6386516"/>
              <a:gd name="connsiteX7977" fmla="*/ 5012533 w 6789110"/>
              <a:gd name="connsiteY7977" fmla="*/ 4130368 h 6386516"/>
              <a:gd name="connsiteX7978" fmla="*/ 4991360 w 6789110"/>
              <a:gd name="connsiteY7978" fmla="*/ 4147691 h 6386516"/>
              <a:gd name="connsiteX7979" fmla="*/ 5124170 w 6789110"/>
              <a:gd name="connsiteY7979" fmla="*/ 4290126 h 6386516"/>
              <a:gd name="connsiteX7980" fmla="*/ 5108772 w 6789110"/>
              <a:gd name="connsiteY7980" fmla="*/ 4355568 h 6386516"/>
              <a:gd name="connsiteX7981" fmla="*/ 4989435 w 6789110"/>
              <a:gd name="connsiteY7981" fmla="*/ 4216984 h 6386516"/>
              <a:gd name="connsiteX7982" fmla="*/ 4972112 w 6789110"/>
              <a:gd name="connsiteY7982" fmla="*/ 4234307 h 6386516"/>
              <a:gd name="connsiteX7983" fmla="*/ 5104922 w 6789110"/>
              <a:gd name="connsiteY7983" fmla="*/ 4394064 h 6386516"/>
              <a:gd name="connsiteX7984" fmla="*/ 5087599 w 6789110"/>
              <a:gd name="connsiteY7984" fmla="*/ 4449883 h 6386516"/>
              <a:gd name="connsiteX7985" fmla="*/ 4852775 w 6789110"/>
              <a:gd name="connsiteY7985" fmla="*/ 4168864 h 6386516"/>
              <a:gd name="connsiteX7986" fmla="*/ 4858550 w 6789110"/>
              <a:gd name="connsiteY7986" fmla="*/ 4211209 h 6386516"/>
              <a:gd name="connsiteX7987" fmla="*/ 5064502 w 6789110"/>
              <a:gd name="connsiteY7987" fmla="*/ 4457582 h 6386516"/>
              <a:gd name="connsiteX7988" fmla="*/ 4935541 w 6789110"/>
              <a:gd name="connsiteY7988" fmla="*/ 4376741 h 6386516"/>
              <a:gd name="connsiteX7989" fmla="*/ 4902820 w 6789110"/>
              <a:gd name="connsiteY7989" fmla="*/ 4342095 h 6386516"/>
              <a:gd name="connsiteX7990" fmla="*/ 4908594 w 6789110"/>
              <a:gd name="connsiteY7990" fmla="*/ 4349794 h 6386516"/>
              <a:gd name="connsiteX7991" fmla="*/ 4893196 w 6789110"/>
              <a:gd name="connsiteY7991" fmla="*/ 4361343 h 6386516"/>
              <a:gd name="connsiteX7992" fmla="*/ 5018307 w 6789110"/>
              <a:gd name="connsiteY7992" fmla="*/ 4549972 h 6386516"/>
              <a:gd name="connsiteX7993" fmla="*/ 4877798 w 6789110"/>
              <a:gd name="connsiteY7993" fmla="*/ 4386365 h 6386516"/>
              <a:gd name="connsiteX7994" fmla="*/ 4866249 w 6789110"/>
              <a:gd name="connsiteY7994" fmla="*/ 4388290 h 6386516"/>
              <a:gd name="connsiteX7995" fmla="*/ 4856625 w 6789110"/>
              <a:gd name="connsiteY7995" fmla="*/ 4388290 h 6386516"/>
              <a:gd name="connsiteX7996" fmla="*/ 4997134 w 6789110"/>
              <a:gd name="connsiteY7996" fmla="*/ 4598092 h 6386516"/>
              <a:gd name="connsiteX7997" fmla="*/ 4864324 w 6789110"/>
              <a:gd name="connsiteY7997" fmla="*/ 4434485 h 6386516"/>
              <a:gd name="connsiteX7998" fmla="*/ 4860474 w 6789110"/>
              <a:gd name="connsiteY7998" fmla="*/ 4446034 h 6386516"/>
              <a:gd name="connsiteX7999" fmla="*/ 4875873 w 6789110"/>
              <a:gd name="connsiteY7999" fmla="*/ 4484529 h 6386516"/>
              <a:gd name="connsiteX8000" fmla="*/ 4970187 w 6789110"/>
              <a:gd name="connsiteY8000" fmla="*/ 4636588 h 6386516"/>
              <a:gd name="connsiteX8001" fmla="*/ 4927842 w 6789110"/>
              <a:gd name="connsiteY8001" fmla="*/ 4596167 h 6386516"/>
              <a:gd name="connsiteX8002" fmla="*/ 4879722 w 6789110"/>
              <a:gd name="connsiteY8002" fmla="*/ 4536499 h 6386516"/>
              <a:gd name="connsiteX8003" fmla="*/ 4873948 w 6789110"/>
              <a:gd name="connsiteY8003" fmla="*/ 4573069 h 6386516"/>
              <a:gd name="connsiteX8004" fmla="*/ 4922067 w 6789110"/>
              <a:gd name="connsiteY8004" fmla="*/ 4659685 h 6386516"/>
              <a:gd name="connsiteX8005" fmla="*/ 4850850 w 6789110"/>
              <a:gd name="connsiteY8005" fmla="*/ 4605791 h 6386516"/>
              <a:gd name="connsiteX8006" fmla="*/ 4841226 w 6789110"/>
              <a:gd name="connsiteY8006" fmla="*/ 4613490 h 6386516"/>
              <a:gd name="connsiteX8007" fmla="*/ 4850850 w 6789110"/>
              <a:gd name="connsiteY8007" fmla="*/ 4632738 h 6386516"/>
              <a:gd name="connsiteX8008" fmla="*/ 4841226 w 6789110"/>
              <a:gd name="connsiteY8008" fmla="*/ 4626964 h 6386516"/>
              <a:gd name="connsiteX8009" fmla="*/ 4868174 w 6789110"/>
              <a:gd name="connsiteY8009" fmla="*/ 4661610 h 6386516"/>
              <a:gd name="connsiteX8010" fmla="*/ 4820054 w 6789110"/>
              <a:gd name="connsiteY8010" fmla="*/ 4663534 h 6386516"/>
              <a:gd name="connsiteX8011" fmla="*/ 4741138 w 6789110"/>
              <a:gd name="connsiteY8011" fmla="*/ 4569220 h 6386516"/>
              <a:gd name="connsiteX8012" fmla="*/ 4729589 w 6789110"/>
              <a:gd name="connsiteY8012" fmla="*/ 4569220 h 6386516"/>
              <a:gd name="connsiteX8013" fmla="*/ 4700717 w 6789110"/>
              <a:gd name="connsiteY8013" fmla="*/ 4526875 h 6386516"/>
              <a:gd name="connsiteX8014" fmla="*/ 4227218 w 6789110"/>
              <a:gd name="connsiteY8014" fmla="*/ 4034129 h 6386516"/>
              <a:gd name="connsiteX8015" fmla="*/ 4211820 w 6789110"/>
              <a:gd name="connsiteY8015" fmla="*/ 4076474 h 6386516"/>
              <a:gd name="connsiteX8016" fmla="*/ 4408148 w 6789110"/>
              <a:gd name="connsiteY8016" fmla="*/ 4245856 h 6386516"/>
              <a:gd name="connsiteX8017" fmla="*/ 4785408 w 6789110"/>
              <a:gd name="connsiteY8017" fmla="*/ 4657760 h 6386516"/>
              <a:gd name="connsiteX8018" fmla="*/ 4710341 w 6789110"/>
              <a:gd name="connsiteY8018" fmla="*/ 4650061 h 6386516"/>
              <a:gd name="connsiteX8019" fmla="*/ 4204121 w 6789110"/>
              <a:gd name="connsiteY8019" fmla="*/ 4107271 h 6386516"/>
              <a:gd name="connsiteX8020" fmla="*/ 4198346 w 6789110"/>
              <a:gd name="connsiteY8020" fmla="*/ 4113045 h 6386516"/>
              <a:gd name="connsiteX8021" fmla="*/ 4194497 w 6789110"/>
              <a:gd name="connsiteY8021" fmla="*/ 4134218 h 6386516"/>
              <a:gd name="connsiteX8022" fmla="*/ 4664146 w 6789110"/>
              <a:gd name="connsiteY8022" fmla="*/ 4630813 h 6386516"/>
              <a:gd name="connsiteX8023" fmla="*/ 4437020 w 6789110"/>
              <a:gd name="connsiteY8023" fmla="*/ 4469131 h 6386516"/>
              <a:gd name="connsiteX8024" fmla="*/ 4184873 w 6789110"/>
              <a:gd name="connsiteY8024" fmla="*/ 4186187 h 6386516"/>
              <a:gd name="connsiteX8025" fmla="*/ 4179099 w 6789110"/>
              <a:gd name="connsiteY8025" fmla="*/ 4216984 h 6386516"/>
              <a:gd name="connsiteX8026" fmla="*/ 4527485 w 6789110"/>
              <a:gd name="connsiteY8026" fmla="*/ 4600017 h 6386516"/>
              <a:gd name="connsiteX8027" fmla="*/ 4323458 w 6789110"/>
              <a:gd name="connsiteY8027" fmla="*/ 4434485 h 6386516"/>
              <a:gd name="connsiteX8028" fmla="*/ 4169475 w 6789110"/>
              <a:gd name="connsiteY8028" fmla="*/ 4267028 h 6386516"/>
              <a:gd name="connsiteX8029" fmla="*/ 4163700 w 6789110"/>
              <a:gd name="connsiteY8029" fmla="*/ 4293975 h 6386516"/>
              <a:gd name="connsiteX8030" fmla="*/ 4369652 w 6789110"/>
              <a:gd name="connsiteY8030" fmla="*/ 4534574 h 6386516"/>
              <a:gd name="connsiteX8031" fmla="*/ 4150227 w 6789110"/>
              <a:gd name="connsiteY8031" fmla="*/ 4372892 h 6386516"/>
              <a:gd name="connsiteX8032" fmla="*/ 4148302 w 6789110"/>
              <a:gd name="connsiteY8032" fmla="*/ 4380591 h 6386516"/>
              <a:gd name="connsiteX8033" fmla="*/ 4152151 w 6789110"/>
              <a:gd name="connsiteY8033" fmla="*/ 4394064 h 6386516"/>
              <a:gd name="connsiteX8034" fmla="*/ 4194497 w 6789110"/>
              <a:gd name="connsiteY8034" fmla="*/ 4447958 h 6386516"/>
              <a:gd name="connsiteX8035" fmla="*/ 4156001 w 6789110"/>
              <a:gd name="connsiteY8035" fmla="*/ 4430635 h 6386516"/>
              <a:gd name="connsiteX8036" fmla="*/ 4157926 w 6789110"/>
              <a:gd name="connsiteY8036" fmla="*/ 4438334 h 6386516"/>
              <a:gd name="connsiteX8037" fmla="*/ 4175249 w 6789110"/>
              <a:gd name="connsiteY8037" fmla="*/ 4719353 h 6386516"/>
              <a:gd name="connsiteX8038" fmla="*/ 4179099 w 6789110"/>
              <a:gd name="connsiteY8038" fmla="*/ 4850239 h 6386516"/>
              <a:gd name="connsiteX8039" fmla="*/ 4169475 w 6789110"/>
              <a:gd name="connsiteY8039" fmla="*/ 4859863 h 6386516"/>
              <a:gd name="connsiteX8040" fmla="*/ 4181023 w 6789110"/>
              <a:gd name="connsiteY8040" fmla="*/ 4881035 h 6386516"/>
              <a:gd name="connsiteX8041" fmla="*/ 4181023 w 6789110"/>
              <a:gd name="connsiteY8041" fmla="*/ 4956102 h 6386516"/>
              <a:gd name="connsiteX8042" fmla="*/ 4130979 w 6789110"/>
              <a:gd name="connsiteY8042" fmla="*/ 4934930 h 6386516"/>
              <a:gd name="connsiteX8043" fmla="*/ 4117505 w 6789110"/>
              <a:gd name="connsiteY8043" fmla="*/ 4958027 h 6386516"/>
              <a:gd name="connsiteX8044" fmla="*/ 4154076 w 6789110"/>
              <a:gd name="connsiteY8044" fmla="*/ 5000372 h 6386516"/>
              <a:gd name="connsiteX8045" fmla="*/ 4169475 w 6789110"/>
              <a:gd name="connsiteY8045" fmla="*/ 5006147 h 6386516"/>
              <a:gd name="connsiteX8046" fmla="*/ 4159851 w 6789110"/>
              <a:gd name="connsiteY8046" fmla="*/ 5019620 h 6386516"/>
              <a:gd name="connsiteX8047" fmla="*/ 4136753 w 6789110"/>
              <a:gd name="connsiteY8047" fmla="*/ 5029244 h 6386516"/>
              <a:gd name="connsiteX8048" fmla="*/ 4132904 w 6789110"/>
              <a:gd name="connsiteY8048" fmla="*/ 5040793 h 6386516"/>
              <a:gd name="connsiteX8049" fmla="*/ 4127129 w 6789110"/>
              <a:gd name="connsiteY8049" fmla="*/ 5085063 h 6386516"/>
              <a:gd name="connsiteX8050" fmla="*/ 4142527 w 6789110"/>
              <a:gd name="connsiteY8050" fmla="*/ 5102386 h 6386516"/>
              <a:gd name="connsiteX8051" fmla="*/ 4102107 w 6789110"/>
              <a:gd name="connsiteY8051" fmla="*/ 5112010 h 6386516"/>
              <a:gd name="connsiteX8052" fmla="*/ 4098258 w 6789110"/>
              <a:gd name="connsiteY8052" fmla="*/ 5133183 h 6386516"/>
              <a:gd name="connsiteX8053" fmla="*/ 4065536 w 6789110"/>
              <a:gd name="connsiteY8053" fmla="*/ 5127408 h 6386516"/>
              <a:gd name="connsiteX8054" fmla="*/ 4030890 w 6789110"/>
              <a:gd name="connsiteY8054" fmla="*/ 5144731 h 6386516"/>
              <a:gd name="connsiteX8055" fmla="*/ 4017416 w 6789110"/>
              <a:gd name="connsiteY8055" fmla="*/ 5152430 h 6386516"/>
              <a:gd name="connsiteX8056" fmla="*/ 3992394 w 6789110"/>
              <a:gd name="connsiteY8056" fmla="*/ 5121634 h 6386516"/>
              <a:gd name="connsiteX8057" fmla="*/ 4000093 w 6789110"/>
              <a:gd name="connsiteY8057" fmla="*/ 5119709 h 6386516"/>
              <a:gd name="connsiteX8058" fmla="*/ 3978921 w 6789110"/>
              <a:gd name="connsiteY8058" fmla="*/ 5086988 h 6386516"/>
              <a:gd name="connsiteX8059" fmla="*/ 3986620 w 6789110"/>
              <a:gd name="connsiteY8059" fmla="*/ 5038868 h 6386516"/>
              <a:gd name="connsiteX8060" fmla="*/ 3978921 w 6789110"/>
              <a:gd name="connsiteY8060" fmla="*/ 5058116 h 6386516"/>
              <a:gd name="connsiteX8061" fmla="*/ 3900004 w 6789110"/>
              <a:gd name="connsiteY8061" fmla="*/ 5121634 h 6386516"/>
              <a:gd name="connsiteX8062" fmla="*/ 3513122 w 6789110"/>
              <a:gd name="connsiteY8062" fmla="*/ 4927231 h 6386516"/>
              <a:gd name="connsiteX8063" fmla="*/ 3874982 w 6789110"/>
              <a:gd name="connsiteY8063" fmla="*/ 5137032 h 6386516"/>
              <a:gd name="connsiteX8064" fmla="*/ 3950049 w 6789110"/>
              <a:gd name="connsiteY8064" fmla="*/ 5171678 h 6386516"/>
              <a:gd name="connsiteX8065" fmla="*/ 3925027 w 6789110"/>
              <a:gd name="connsiteY8065" fmla="*/ 5187077 h 6386516"/>
              <a:gd name="connsiteX8066" fmla="*/ 3751796 w 6789110"/>
              <a:gd name="connsiteY8066" fmla="*/ 5152430 h 6386516"/>
              <a:gd name="connsiteX8067" fmla="*/ 3932726 w 6789110"/>
              <a:gd name="connsiteY8067" fmla="*/ 5214024 h 6386516"/>
              <a:gd name="connsiteX8068" fmla="*/ 3863433 w 6789110"/>
              <a:gd name="connsiteY8068" fmla="*/ 5393029 h 6386516"/>
              <a:gd name="connsiteX8069" fmla="*/ 3811464 w 6789110"/>
              <a:gd name="connsiteY8069" fmla="*/ 5394954 h 6386516"/>
              <a:gd name="connsiteX8070" fmla="*/ 3846110 w 6789110"/>
              <a:gd name="connsiteY8070" fmla="*/ 5468096 h 6386516"/>
              <a:gd name="connsiteX8071" fmla="*/ 3736397 w 6789110"/>
              <a:gd name="connsiteY8071" fmla="*/ 5577809 h 6386516"/>
              <a:gd name="connsiteX8072" fmla="*/ 3755645 w 6789110"/>
              <a:gd name="connsiteY8072" fmla="*/ 5535464 h 6386516"/>
              <a:gd name="connsiteX8073" fmla="*/ 3713300 w 6789110"/>
              <a:gd name="connsiteY8073" fmla="*/ 5491193 h 6386516"/>
              <a:gd name="connsiteX8074" fmla="*/ 3572791 w 6789110"/>
              <a:gd name="connsiteY8074" fmla="*/ 5366082 h 6386516"/>
              <a:gd name="connsiteX8075" fmla="*/ 3087745 w 6789110"/>
              <a:gd name="connsiteY8075" fmla="*/ 4956102 h 6386516"/>
              <a:gd name="connsiteX8076" fmla="*/ 3557392 w 6789110"/>
              <a:gd name="connsiteY8076" fmla="*/ 5379556 h 6386516"/>
              <a:gd name="connsiteX8077" fmla="*/ 3445754 w 6789110"/>
              <a:gd name="connsiteY8077" fmla="*/ 5396879 h 6386516"/>
              <a:gd name="connsiteX8078" fmla="*/ 3605512 w 6789110"/>
              <a:gd name="connsiteY8078" fmla="*/ 5371857 h 6386516"/>
              <a:gd name="connsiteX8079" fmla="*/ 3632459 w 6789110"/>
              <a:gd name="connsiteY8079" fmla="*/ 5485419 h 6386516"/>
              <a:gd name="connsiteX8080" fmla="*/ 3578565 w 6789110"/>
              <a:gd name="connsiteY8080" fmla="*/ 5689447 h 6386516"/>
              <a:gd name="connsiteX8081" fmla="*/ 3461153 w 6789110"/>
              <a:gd name="connsiteY8081" fmla="*/ 5714469 h 6386516"/>
              <a:gd name="connsiteX8082" fmla="*/ 3422657 w 6789110"/>
              <a:gd name="connsiteY8082" fmla="*/ 5829956 h 6386516"/>
              <a:gd name="connsiteX8083" fmla="*/ 3274448 w 6789110"/>
              <a:gd name="connsiteY8083" fmla="*/ 5418051 h 6386516"/>
              <a:gd name="connsiteX8084" fmla="*/ 3012678 w 6789110"/>
              <a:gd name="connsiteY8084" fmla="*/ 5179378 h 6386516"/>
              <a:gd name="connsiteX8085" fmla="*/ 3314869 w 6789110"/>
              <a:gd name="connsiteY8085" fmla="*/ 5525840 h 6386516"/>
              <a:gd name="connsiteX8086" fmla="*/ 3282147 w 6789110"/>
              <a:gd name="connsiteY8086" fmla="*/ 5514291 h 6386516"/>
              <a:gd name="connsiteX8087" fmla="*/ 3099293 w 6789110"/>
              <a:gd name="connsiteY8087" fmla="*/ 5387255 h 6386516"/>
              <a:gd name="connsiteX8088" fmla="*/ 2868318 w 6789110"/>
              <a:gd name="connsiteY8088" fmla="*/ 4934930 h 6386516"/>
              <a:gd name="connsiteX8089" fmla="*/ 2795176 w 6789110"/>
              <a:gd name="connsiteY8089" fmla="*/ 4474905 h 6386516"/>
              <a:gd name="connsiteX8090" fmla="*/ 2818274 w 6789110"/>
              <a:gd name="connsiteY8090" fmla="*/ 4815593 h 6386516"/>
              <a:gd name="connsiteX8091" fmla="*/ 3070421 w 6789110"/>
              <a:gd name="connsiteY8091" fmla="*/ 5368007 h 6386516"/>
              <a:gd name="connsiteX8092" fmla="*/ 3003053 w 6789110"/>
              <a:gd name="connsiteY8092" fmla="*/ 5300639 h 6386516"/>
              <a:gd name="connsiteX8093" fmla="*/ 2912588 w 6789110"/>
              <a:gd name="connsiteY8093" fmla="*/ 5281391 h 6386516"/>
              <a:gd name="connsiteX8094" fmla="*/ 2850995 w 6789110"/>
              <a:gd name="connsiteY8094" fmla="*/ 5229422 h 6386516"/>
              <a:gd name="connsiteX8095" fmla="*/ 2729733 w 6789110"/>
              <a:gd name="connsiteY8095" fmla="*/ 5198626 h 6386516"/>
              <a:gd name="connsiteX8096" fmla="*/ 2716260 w 6789110"/>
              <a:gd name="connsiteY8096" fmla="*/ 5138957 h 6386516"/>
              <a:gd name="connsiteX8097" fmla="*/ 2725885 w 6789110"/>
              <a:gd name="connsiteY8097" fmla="*/ 4496078 h 6386516"/>
              <a:gd name="connsiteX8098" fmla="*/ 2822123 w 6789110"/>
              <a:gd name="connsiteY8098" fmla="*/ 4061076 h 6386516"/>
              <a:gd name="connsiteX8099" fmla="*/ 2991505 w 6789110"/>
              <a:gd name="connsiteY8099" fmla="*/ 4382516 h 6386516"/>
              <a:gd name="connsiteX8100" fmla="*/ 3072346 w 6789110"/>
              <a:gd name="connsiteY8100" fmla="*/ 4636588 h 6386516"/>
              <a:gd name="connsiteX8101" fmla="*/ 3516971 w 6789110"/>
              <a:gd name="connsiteY8101" fmla="*/ 5110085 h 6386516"/>
              <a:gd name="connsiteX8102" fmla="*/ 3047323 w 6789110"/>
              <a:gd name="connsiteY8102" fmla="*/ 4457582 h 6386516"/>
              <a:gd name="connsiteX8103" fmla="*/ 3001129 w 6789110"/>
              <a:gd name="connsiteY8103" fmla="*/ 4374816 h 6386516"/>
              <a:gd name="connsiteX8104" fmla="*/ 2983805 w 6789110"/>
              <a:gd name="connsiteY8104" fmla="*/ 4370967 h 6386516"/>
              <a:gd name="connsiteX8105" fmla="*/ 2906814 w 6789110"/>
              <a:gd name="connsiteY8105" fmla="*/ 4039903 h 6386516"/>
              <a:gd name="connsiteX8106" fmla="*/ 3112766 w 6789110"/>
              <a:gd name="connsiteY8106" fmla="*/ 4392140 h 6386516"/>
              <a:gd name="connsiteX8107" fmla="*/ 2981881 w 6789110"/>
              <a:gd name="connsiteY8107" fmla="*/ 4147691 h 6386516"/>
              <a:gd name="connsiteX8108" fmla="*/ 3207081 w 6789110"/>
              <a:gd name="connsiteY8108" fmla="*/ 4409463 h 6386516"/>
              <a:gd name="connsiteX8109" fmla="*/ 3199383 w 6789110"/>
              <a:gd name="connsiteY8109" fmla="*/ 4292051 h 6386516"/>
              <a:gd name="connsiteX8110" fmla="*/ 3297546 w 6789110"/>
              <a:gd name="connsiteY8110" fmla="*/ 4318998 h 6386516"/>
              <a:gd name="connsiteX8111" fmla="*/ 3436130 w 6789110"/>
              <a:gd name="connsiteY8111" fmla="*/ 4255480 h 6386516"/>
              <a:gd name="connsiteX8112" fmla="*/ 3191683 w 6789110"/>
              <a:gd name="connsiteY8112" fmla="*/ 4097647 h 6386516"/>
              <a:gd name="connsiteX8113" fmla="*/ 3164736 w 6789110"/>
              <a:gd name="connsiteY8113" fmla="*/ 4122669 h 6386516"/>
              <a:gd name="connsiteX8114" fmla="*/ 3185908 w 6789110"/>
              <a:gd name="connsiteY8114" fmla="*/ 4084173 h 6386516"/>
              <a:gd name="connsiteX8115" fmla="*/ 3426507 w 6789110"/>
              <a:gd name="connsiteY8115" fmla="*/ 4163090 h 6386516"/>
              <a:gd name="connsiteX8116" fmla="*/ 3424582 w 6789110"/>
              <a:gd name="connsiteY8116" fmla="*/ 4136143 h 6386516"/>
              <a:gd name="connsiteX8117" fmla="*/ 3272524 w 6789110"/>
              <a:gd name="connsiteY8117" fmla="*/ 4080324 h 6386516"/>
              <a:gd name="connsiteX8118" fmla="*/ 3195532 w 6789110"/>
              <a:gd name="connsiteY8118" fmla="*/ 4016806 h 6386516"/>
              <a:gd name="connsiteX8119" fmla="*/ 3078120 w 6789110"/>
              <a:gd name="connsiteY8119" fmla="*/ 3947513 h 6386516"/>
              <a:gd name="connsiteX8120" fmla="*/ 3301395 w 6789110"/>
              <a:gd name="connsiteY8120" fmla="*/ 4005257 h 6386516"/>
              <a:gd name="connsiteX8121" fmla="*/ 3266749 w 6789110"/>
              <a:gd name="connsiteY8121" fmla="*/ 4028354 h 6386516"/>
              <a:gd name="connsiteX8122" fmla="*/ 3484250 w 6789110"/>
              <a:gd name="connsiteY8122" fmla="*/ 4041828 h 6386516"/>
              <a:gd name="connsiteX8123" fmla="*/ 3372612 w 6789110"/>
              <a:gd name="connsiteY8123" fmla="*/ 4020655 h 6386516"/>
              <a:gd name="connsiteX8124" fmla="*/ 3420732 w 6789110"/>
              <a:gd name="connsiteY8124" fmla="*/ 3976385 h 6386516"/>
              <a:gd name="connsiteX8125" fmla="*/ 3351440 w 6789110"/>
              <a:gd name="connsiteY8125" fmla="*/ 3978310 h 6386516"/>
              <a:gd name="connsiteX8126" fmla="*/ 3401484 w 6789110"/>
              <a:gd name="connsiteY8126" fmla="*/ 3924416 h 6386516"/>
              <a:gd name="connsiteX8127" fmla="*/ 3257125 w 6789110"/>
              <a:gd name="connsiteY8127" fmla="*/ 3918642 h 6386516"/>
              <a:gd name="connsiteX8128" fmla="*/ 3151262 w 6789110"/>
              <a:gd name="connsiteY8128" fmla="*/ 3756959 h 6386516"/>
              <a:gd name="connsiteX8129" fmla="*/ 3245577 w 6789110"/>
              <a:gd name="connsiteY8129" fmla="*/ 3851274 h 6386516"/>
              <a:gd name="connsiteX8130" fmla="*/ 3041549 w 6789110"/>
              <a:gd name="connsiteY8130" fmla="*/ 3585653 h 6386516"/>
              <a:gd name="connsiteX8131" fmla="*/ 3234028 w 6789110"/>
              <a:gd name="connsiteY8131" fmla="*/ 3533684 h 6386516"/>
              <a:gd name="connsiteX8132" fmla="*/ 3257125 w 6789110"/>
              <a:gd name="connsiteY8132" fmla="*/ 3504812 h 6386516"/>
              <a:gd name="connsiteX8133" fmla="*/ 3386086 w 6789110"/>
              <a:gd name="connsiteY8133" fmla="*/ 3701140 h 6386516"/>
              <a:gd name="connsiteX8134" fmla="*/ 3461153 w 6789110"/>
              <a:gd name="connsiteY8134" fmla="*/ 3554857 h 6386516"/>
              <a:gd name="connsiteX8135" fmla="*/ 3611286 w 6789110"/>
              <a:gd name="connsiteY8135" fmla="*/ 3618375 h 6386516"/>
              <a:gd name="connsiteX8136" fmla="*/ 3684428 w 6789110"/>
              <a:gd name="connsiteY8136" fmla="*/ 3695366 h 6386516"/>
              <a:gd name="connsiteX8137" fmla="*/ 3684428 w 6789110"/>
              <a:gd name="connsiteY8137" fmla="*/ 3868597 h 6386516"/>
              <a:gd name="connsiteX8138" fmla="*/ 3774893 w 6789110"/>
              <a:gd name="connsiteY8138" fmla="*/ 3733862 h 6386516"/>
              <a:gd name="connsiteX8139" fmla="*/ 3909628 w 6789110"/>
              <a:gd name="connsiteY8139" fmla="*/ 3918642 h 6386516"/>
              <a:gd name="connsiteX8140" fmla="*/ 3932726 w 6789110"/>
              <a:gd name="connsiteY8140" fmla="*/ 3978310 h 6386516"/>
              <a:gd name="connsiteX8141" fmla="*/ 3942350 w 6789110"/>
              <a:gd name="connsiteY8141" fmla="*/ 3935965 h 6386516"/>
              <a:gd name="connsiteX8142" fmla="*/ 3944275 w 6789110"/>
              <a:gd name="connsiteY8142" fmla="*/ 3909018 h 6386516"/>
              <a:gd name="connsiteX8143" fmla="*/ 3925027 w 6789110"/>
              <a:gd name="connsiteY8143" fmla="*/ 3916717 h 6386516"/>
              <a:gd name="connsiteX8144" fmla="*/ 3882681 w 6789110"/>
              <a:gd name="connsiteY8144" fmla="*/ 3872447 h 6386516"/>
              <a:gd name="connsiteX8145" fmla="*/ 3780668 w 6789110"/>
              <a:gd name="connsiteY8145" fmla="*/ 3712689 h 6386516"/>
              <a:gd name="connsiteX8146" fmla="*/ 3686353 w 6789110"/>
              <a:gd name="connsiteY8146" fmla="*/ 3847424 h 6386516"/>
              <a:gd name="connsiteX8147" fmla="*/ 3705601 w 6789110"/>
              <a:gd name="connsiteY8147" fmla="*/ 3701140 h 6386516"/>
              <a:gd name="connsiteX8148" fmla="*/ 3678654 w 6789110"/>
              <a:gd name="connsiteY8148" fmla="*/ 3664570 h 6386516"/>
              <a:gd name="connsiteX8149" fmla="*/ 3659406 w 6789110"/>
              <a:gd name="connsiteY8149" fmla="*/ 3256515 h 6386516"/>
              <a:gd name="connsiteX8150" fmla="*/ 3640158 w 6789110"/>
              <a:gd name="connsiteY8150" fmla="*/ 3229568 h 6386516"/>
              <a:gd name="connsiteX8151" fmla="*/ 3632459 w 6789110"/>
              <a:gd name="connsiteY8151" fmla="*/ 3202621 h 6386516"/>
              <a:gd name="connsiteX8152" fmla="*/ 3653632 w 6789110"/>
              <a:gd name="connsiteY8152" fmla="*/ 3356604 h 6386516"/>
              <a:gd name="connsiteX8153" fmla="*/ 3603587 w 6789110"/>
              <a:gd name="connsiteY8153" fmla="*/ 3331581 h 6386516"/>
              <a:gd name="connsiteX8154" fmla="*/ 3459228 w 6789110"/>
              <a:gd name="connsiteY8154" fmla="*/ 2971670 h 6386516"/>
              <a:gd name="connsiteX8155" fmla="*/ 3445754 w 6789110"/>
              <a:gd name="connsiteY8155" fmla="*/ 2985141 h 6386516"/>
              <a:gd name="connsiteX8156" fmla="*/ 3595888 w 6789110"/>
              <a:gd name="connsiteY8156" fmla="*/ 3325807 h 6386516"/>
              <a:gd name="connsiteX8157" fmla="*/ 3526595 w 6789110"/>
              <a:gd name="connsiteY8157" fmla="*/ 3310409 h 6386516"/>
              <a:gd name="connsiteX8158" fmla="*/ 3426507 w 6789110"/>
              <a:gd name="connsiteY8158" fmla="*/ 3031330 h 6386516"/>
              <a:gd name="connsiteX8159" fmla="*/ 3418086 w 6789110"/>
              <a:gd name="connsiteY8159" fmla="*/ 3041432 h 6386516"/>
              <a:gd name="connsiteX8160" fmla="*/ 3410135 w 6789110"/>
              <a:gd name="connsiteY8160" fmla="*/ 3042333 h 6386516"/>
              <a:gd name="connsiteX8161" fmla="*/ 3442868 w 6789110"/>
              <a:gd name="connsiteY8161" fmla="*/ 3098207 h 6386516"/>
              <a:gd name="connsiteX8162" fmla="*/ 3518897 w 6789110"/>
              <a:gd name="connsiteY8162" fmla="*/ 3304634 h 6386516"/>
              <a:gd name="connsiteX8163" fmla="*/ 3465003 w 6789110"/>
              <a:gd name="connsiteY8163" fmla="*/ 3296935 h 6386516"/>
              <a:gd name="connsiteX8164" fmla="*/ 3388011 w 6789110"/>
              <a:gd name="connsiteY8164" fmla="*/ 3116008 h 6386516"/>
              <a:gd name="connsiteX8165" fmla="*/ 3384161 w 6789110"/>
              <a:gd name="connsiteY8165" fmla="*/ 3135255 h 6386516"/>
              <a:gd name="connsiteX8166" fmla="*/ 3443830 w 6789110"/>
              <a:gd name="connsiteY8166" fmla="*/ 3291161 h 6386516"/>
              <a:gd name="connsiteX8167" fmla="*/ 3372612 w 6789110"/>
              <a:gd name="connsiteY8167" fmla="*/ 3171830 h 6386516"/>
              <a:gd name="connsiteX8168" fmla="*/ 3368764 w 6789110"/>
              <a:gd name="connsiteY8168" fmla="*/ 3185305 h 6386516"/>
              <a:gd name="connsiteX8169" fmla="*/ 3403409 w 6789110"/>
              <a:gd name="connsiteY8169" fmla="*/ 3277687 h 6386516"/>
              <a:gd name="connsiteX8170" fmla="*/ 3320643 w 6789110"/>
              <a:gd name="connsiteY8170" fmla="*/ 3090989 h 6386516"/>
              <a:gd name="connsiteX8171" fmla="*/ 3351440 w 6789110"/>
              <a:gd name="connsiteY8171" fmla="*/ 3148730 h 6386516"/>
              <a:gd name="connsiteX8172" fmla="*/ 3357214 w 6789110"/>
              <a:gd name="connsiteY8172" fmla="*/ 3133331 h 6386516"/>
              <a:gd name="connsiteX8173" fmla="*/ 3320643 w 6789110"/>
              <a:gd name="connsiteY8173" fmla="*/ 3077516 h 6386516"/>
              <a:gd name="connsiteX8174" fmla="*/ 3324494 w 6789110"/>
              <a:gd name="connsiteY8174" fmla="*/ 3021706 h 6386516"/>
              <a:gd name="connsiteX8175" fmla="*/ 3370688 w 6789110"/>
              <a:gd name="connsiteY8175" fmla="*/ 3110236 h 6386516"/>
              <a:gd name="connsiteX8176" fmla="*/ 3378387 w 6789110"/>
              <a:gd name="connsiteY8176" fmla="*/ 3096764 h 6386516"/>
              <a:gd name="connsiteX8177" fmla="*/ 3322568 w 6789110"/>
              <a:gd name="connsiteY8177" fmla="*/ 2994763 h 6386516"/>
              <a:gd name="connsiteX8178" fmla="*/ 3388011 w 6789110"/>
              <a:gd name="connsiteY8178" fmla="*/ 3083292 h 6386516"/>
              <a:gd name="connsiteX8179" fmla="*/ 3394767 w 6789110"/>
              <a:gd name="connsiteY8179" fmla="*/ 3076534 h 6386516"/>
              <a:gd name="connsiteX8180" fmla="*/ 3395212 w 6789110"/>
              <a:gd name="connsiteY8180" fmla="*/ 3080569 h 6386516"/>
              <a:gd name="connsiteX8181" fmla="*/ 3393785 w 6789110"/>
              <a:gd name="connsiteY8181" fmla="*/ 3094839 h 6386516"/>
              <a:gd name="connsiteX8182" fmla="*/ 3397635 w 6789110"/>
              <a:gd name="connsiteY8182" fmla="*/ 3102536 h 6386516"/>
              <a:gd name="connsiteX8183" fmla="*/ 3395212 w 6789110"/>
              <a:gd name="connsiteY8183" fmla="*/ 3080569 h 6386516"/>
              <a:gd name="connsiteX8184" fmla="*/ 3395710 w 6789110"/>
              <a:gd name="connsiteY8184" fmla="*/ 3075592 h 6386516"/>
              <a:gd name="connsiteX8185" fmla="*/ 3394767 w 6789110"/>
              <a:gd name="connsiteY8185" fmla="*/ 3076534 h 6386516"/>
              <a:gd name="connsiteX8186" fmla="*/ 3394496 w 6789110"/>
              <a:gd name="connsiteY8186" fmla="*/ 3074074 h 6386516"/>
              <a:gd name="connsiteX8187" fmla="*/ 3326418 w 6789110"/>
              <a:gd name="connsiteY8187" fmla="*/ 2917784 h 6386516"/>
              <a:gd name="connsiteX8188" fmla="*/ 3388432 w 6789110"/>
              <a:gd name="connsiteY8188" fmla="*/ 3005288 h 6386516"/>
              <a:gd name="connsiteX8189" fmla="*/ 3406626 w 6789110"/>
              <a:gd name="connsiteY8189" fmla="*/ 3036343 h 6386516"/>
              <a:gd name="connsiteX8190" fmla="*/ 3409665 w 6789110"/>
              <a:gd name="connsiteY8190" fmla="*/ 3020985 h 6386516"/>
              <a:gd name="connsiteX8191" fmla="*/ 3411108 w 6789110"/>
              <a:gd name="connsiteY8191" fmla="*/ 3006310 h 6386516"/>
              <a:gd name="connsiteX8192" fmla="*/ 3413033 w 6789110"/>
              <a:gd name="connsiteY8192" fmla="*/ 3004384 h 6386516"/>
              <a:gd name="connsiteX8193" fmla="*/ 3391860 w 6789110"/>
              <a:gd name="connsiteY8193" fmla="*/ 2969744 h 6386516"/>
              <a:gd name="connsiteX8194" fmla="*/ 3391860 w 6789110"/>
              <a:gd name="connsiteY8194" fmla="*/ 2975520 h 6386516"/>
              <a:gd name="connsiteX8195" fmla="*/ 3361065 w 6789110"/>
              <a:gd name="connsiteY8195" fmla="*/ 2963971 h 6386516"/>
              <a:gd name="connsiteX8196" fmla="*/ 3362988 w 6789110"/>
              <a:gd name="connsiteY8196" fmla="*/ 2931255 h 6386516"/>
              <a:gd name="connsiteX8197" fmla="*/ 3295621 w 6789110"/>
              <a:gd name="connsiteY8197" fmla="*/ 2804240 h 6386516"/>
              <a:gd name="connsiteX8198" fmla="*/ 3382236 w 6789110"/>
              <a:gd name="connsiteY8198" fmla="*/ 2890841 h 6386516"/>
              <a:gd name="connsiteX8199" fmla="*/ 3384161 w 6789110"/>
              <a:gd name="connsiteY8199" fmla="*/ 2883144 h 6386516"/>
              <a:gd name="connsiteX8200" fmla="*/ 3349515 w 6789110"/>
              <a:gd name="connsiteY8200" fmla="*/ 2838881 h 6386516"/>
              <a:gd name="connsiteX8201" fmla="*/ 3349515 w 6789110"/>
              <a:gd name="connsiteY8201" fmla="*/ 2831183 h 6386516"/>
              <a:gd name="connsiteX8202" fmla="*/ 3257125 w 6789110"/>
              <a:gd name="connsiteY8202" fmla="*/ 2752279 h 6386516"/>
              <a:gd name="connsiteX8203" fmla="*/ 3239802 w 6789110"/>
              <a:gd name="connsiteY8203" fmla="*/ 2761902 h 6386516"/>
              <a:gd name="connsiteX8204" fmla="*/ 3235953 w 6789110"/>
              <a:gd name="connsiteY8204" fmla="*/ 2736883 h 6386516"/>
              <a:gd name="connsiteX8205" fmla="*/ 3220554 w 6789110"/>
              <a:gd name="connsiteY8205" fmla="*/ 2727262 h 6386516"/>
              <a:gd name="connsiteX8206" fmla="*/ 3247501 w 6789110"/>
              <a:gd name="connsiteY8206" fmla="*/ 2721488 h 6386516"/>
              <a:gd name="connsiteX8207" fmla="*/ 3276373 w 6789110"/>
              <a:gd name="connsiteY8207" fmla="*/ 2692620 h 6386516"/>
              <a:gd name="connsiteX8208" fmla="*/ 3266749 w 6789110"/>
              <a:gd name="connsiteY8208" fmla="*/ 2690696 h 6386516"/>
              <a:gd name="connsiteX8209" fmla="*/ 3287922 w 6789110"/>
              <a:gd name="connsiteY8209" fmla="*/ 2675300 h 6386516"/>
              <a:gd name="connsiteX8210" fmla="*/ 3276373 w 6789110"/>
              <a:gd name="connsiteY8210" fmla="*/ 2681073 h 6386516"/>
              <a:gd name="connsiteX8211" fmla="*/ 3239802 w 6789110"/>
              <a:gd name="connsiteY8211" fmla="*/ 2661824 h 6386516"/>
              <a:gd name="connsiteX8212" fmla="*/ 3222479 w 6789110"/>
              <a:gd name="connsiteY8212" fmla="*/ 2671449 h 6386516"/>
              <a:gd name="connsiteX8213" fmla="*/ 3220554 w 6789110"/>
              <a:gd name="connsiteY8213" fmla="*/ 2673376 h 6386516"/>
              <a:gd name="connsiteX8214" fmla="*/ 3132014 w 6789110"/>
              <a:gd name="connsiteY8214" fmla="*/ 2704168 h 6386516"/>
              <a:gd name="connsiteX8215" fmla="*/ 3189758 w 6789110"/>
              <a:gd name="connsiteY8215" fmla="*/ 2656053 h 6386516"/>
              <a:gd name="connsiteX8216" fmla="*/ 3162812 w 6789110"/>
              <a:gd name="connsiteY8216" fmla="*/ 2636801 h 6386516"/>
              <a:gd name="connsiteX8217" fmla="*/ 3053098 w 6789110"/>
              <a:gd name="connsiteY8217" fmla="*/ 2713791 h 6386516"/>
              <a:gd name="connsiteX8218" fmla="*/ 3157036 w 6789110"/>
              <a:gd name="connsiteY8218" fmla="*/ 2632957 h 6386516"/>
              <a:gd name="connsiteX8219" fmla="*/ 3126240 w 6789110"/>
              <a:gd name="connsiteY8219" fmla="*/ 2604083 h 6386516"/>
              <a:gd name="connsiteX8220" fmla="*/ 3120465 w 6789110"/>
              <a:gd name="connsiteY8220" fmla="*/ 2607937 h 6386516"/>
              <a:gd name="connsiteX8221" fmla="*/ 3126240 w 6789110"/>
              <a:gd name="connsiteY8221" fmla="*/ 2602161 h 6386516"/>
              <a:gd name="connsiteX8222" fmla="*/ 3105067 w 6789110"/>
              <a:gd name="connsiteY8222" fmla="*/ 2579072 h 6386516"/>
              <a:gd name="connsiteX8223" fmla="*/ 3095443 w 6789110"/>
              <a:gd name="connsiteY8223" fmla="*/ 2588694 h 6386516"/>
              <a:gd name="connsiteX8224" fmla="*/ 3103142 w 6789110"/>
              <a:gd name="connsiteY8224" fmla="*/ 2577142 h 6386516"/>
              <a:gd name="connsiteX8225" fmla="*/ 3089669 w 6789110"/>
              <a:gd name="connsiteY8225" fmla="*/ 2559819 h 6386516"/>
              <a:gd name="connsiteX8226" fmla="*/ 3051173 w 6789110"/>
              <a:gd name="connsiteY8226" fmla="*/ 2594463 h 6386516"/>
              <a:gd name="connsiteX8227" fmla="*/ 3072346 w 6789110"/>
              <a:gd name="connsiteY8227" fmla="*/ 2534807 h 6386516"/>
              <a:gd name="connsiteX8228" fmla="*/ 3064646 w 6789110"/>
              <a:gd name="connsiteY8228" fmla="*/ 2525181 h 6386516"/>
              <a:gd name="connsiteX8229" fmla="*/ 3055022 w 6789110"/>
              <a:gd name="connsiteY8229" fmla="*/ 2538654 h 6386516"/>
              <a:gd name="connsiteX8230" fmla="*/ 3037699 w 6789110"/>
              <a:gd name="connsiteY8230" fmla="*/ 2484750 h 6386516"/>
              <a:gd name="connsiteX8231" fmla="*/ 3028076 w 6789110"/>
              <a:gd name="connsiteY8231" fmla="*/ 2494388 h 6386516"/>
              <a:gd name="connsiteX8232" fmla="*/ 3016527 w 6789110"/>
              <a:gd name="connsiteY8232" fmla="*/ 2571367 h 6386516"/>
              <a:gd name="connsiteX8233" fmla="*/ 2906814 w 6789110"/>
              <a:gd name="connsiteY8233" fmla="*/ 2448183 h 6386516"/>
              <a:gd name="connsiteX8234" fmla="*/ 2862544 w 6789110"/>
              <a:gd name="connsiteY8234" fmla="*/ 2321170 h 6386516"/>
              <a:gd name="connsiteX8235" fmla="*/ 2912588 w 6789110"/>
              <a:gd name="connsiteY8235" fmla="*/ 2255727 h 6386516"/>
              <a:gd name="connsiteX8236" fmla="*/ 2908739 w 6789110"/>
              <a:gd name="connsiteY8236" fmla="*/ 2196041 h 6386516"/>
              <a:gd name="connsiteX8237" fmla="*/ 2891416 w 6789110"/>
              <a:gd name="connsiteY8237" fmla="*/ 2192189 h 6386516"/>
              <a:gd name="connsiteX8238" fmla="*/ 2897190 w 6789110"/>
              <a:gd name="connsiteY8238" fmla="*/ 2209518 h 6386516"/>
              <a:gd name="connsiteX8239" fmla="*/ 2789402 w 6789110"/>
              <a:gd name="connsiteY8239" fmla="*/ 1949640 h 6386516"/>
              <a:gd name="connsiteX8240" fmla="*/ 2770154 w 6789110"/>
              <a:gd name="connsiteY8240" fmla="*/ 1941942 h 6386516"/>
              <a:gd name="connsiteX8241" fmla="*/ 2754756 w 6789110"/>
              <a:gd name="connsiteY8241" fmla="*/ 1916921 h 6386516"/>
              <a:gd name="connsiteX8242" fmla="*/ 2864469 w 6789110"/>
              <a:gd name="connsiteY8242" fmla="*/ 2228772 h 6386516"/>
              <a:gd name="connsiteX8243" fmla="*/ 2720110 w 6789110"/>
              <a:gd name="connsiteY8243" fmla="*/ 1888052 h 6386516"/>
              <a:gd name="connsiteX8244" fmla="*/ 2708561 w 6789110"/>
              <a:gd name="connsiteY8244" fmla="*/ 1882277 h 6386516"/>
              <a:gd name="connsiteX8245" fmla="*/ 2689313 w 6789110"/>
              <a:gd name="connsiteY8245" fmla="*/ 1824536 h 6386516"/>
              <a:gd name="connsiteX8246" fmla="*/ 2856770 w 6789110"/>
              <a:gd name="connsiteY8246" fmla="*/ 2282683 h 6386516"/>
              <a:gd name="connsiteX8247" fmla="*/ 2658516 w 6789110"/>
              <a:gd name="connsiteY8247" fmla="*/ 1701349 h 6386516"/>
              <a:gd name="connsiteX8248" fmla="*/ 2666215 w 6789110"/>
              <a:gd name="connsiteY8248" fmla="*/ 1624354 h 6386516"/>
              <a:gd name="connsiteX8249" fmla="*/ 2645043 w 6789110"/>
              <a:gd name="connsiteY8249" fmla="*/ 1612806 h 6386516"/>
              <a:gd name="connsiteX8250" fmla="*/ 2829822 w 6789110"/>
              <a:gd name="connsiteY8250" fmla="*/ 2317320 h 6386516"/>
              <a:gd name="connsiteX8251" fmla="*/ 2623870 w 6789110"/>
              <a:gd name="connsiteY8251" fmla="*/ 1564686 h 6386516"/>
              <a:gd name="connsiteX8252" fmla="*/ 2594998 w 6789110"/>
              <a:gd name="connsiteY8252" fmla="*/ 1570461 h 6386516"/>
              <a:gd name="connsiteX8253" fmla="*/ 2589224 w 6789110"/>
              <a:gd name="connsiteY8253" fmla="*/ 1560837 h 6386516"/>
              <a:gd name="connsiteX8254" fmla="*/ 2577675 w 6789110"/>
              <a:gd name="connsiteY8254" fmla="*/ 1764862 h 6386516"/>
              <a:gd name="connsiteX8255" fmla="*/ 2604622 w 6789110"/>
              <a:gd name="connsiteY8255" fmla="*/ 1474223 h 6386516"/>
              <a:gd name="connsiteX8256" fmla="*/ 2593073 w 6789110"/>
              <a:gd name="connsiteY8256" fmla="*/ 1535814 h 6386516"/>
              <a:gd name="connsiteX8257" fmla="*/ 2600774 w 6789110"/>
              <a:gd name="connsiteY8257" fmla="*/ 1530041 h 6386516"/>
              <a:gd name="connsiteX8258" fmla="*/ 2621945 w 6789110"/>
              <a:gd name="connsiteY8258" fmla="*/ 1522342 h 6386516"/>
              <a:gd name="connsiteX8259" fmla="*/ 2633494 w 6789110"/>
              <a:gd name="connsiteY8259" fmla="*/ 1530041 h 6386516"/>
              <a:gd name="connsiteX8260" fmla="*/ 2639269 w 6789110"/>
              <a:gd name="connsiteY8260" fmla="*/ 1508867 h 6386516"/>
              <a:gd name="connsiteX8261" fmla="*/ 2664291 w 6789110"/>
              <a:gd name="connsiteY8261" fmla="*/ 1530041 h 6386516"/>
              <a:gd name="connsiteX8262" fmla="*/ 2697012 w 6789110"/>
              <a:gd name="connsiteY8262" fmla="*/ 1514642 h 6386516"/>
              <a:gd name="connsiteX8263" fmla="*/ 2702787 w 6789110"/>
              <a:gd name="connsiteY8263" fmla="*/ 1510793 h 6386516"/>
              <a:gd name="connsiteX8264" fmla="*/ 2687389 w 6789110"/>
              <a:gd name="connsiteY8264" fmla="*/ 1493470 h 6386516"/>
              <a:gd name="connsiteX8265" fmla="*/ 2718185 w 6789110"/>
              <a:gd name="connsiteY8265" fmla="*/ 1478073 h 6386516"/>
              <a:gd name="connsiteX8266" fmla="*/ 2714335 w 6789110"/>
              <a:gd name="connsiteY8266" fmla="*/ 1468449 h 6386516"/>
              <a:gd name="connsiteX8267" fmla="*/ 2687389 w 6789110"/>
              <a:gd name="connsiteY8267" fmla="*/ 1460750 h 6386516"/>
              <a:gd name="connsiteX8268" fmla="*/ 2660441 w 6789110"/>
              <a:gd name="connsiteY8268" fmla="*/ 1478073 h 6386516"/>
              <a:gd name="connsiteX8269" fmla="*/ 2679689 w 6789110"/>
              <a:gd name="connsiteY8269" fmla="*/ 1456900 h 6386516"/>
              <a:gd name="connsiteX8270" fmla="*/ 2673915 w 6789110"/>
              <a:gd name="connsiteY8270" fmla="*/ 1451127 h 6386516"/>
              <a:gd name="connsiteX8271" fmla="*/ 2685463 w 6789110"/>
              <a:gd name="connsiteY8271" fmla="*/ 1431878 h 6386516"/>
              <a:gd name="connsiteX8272" fmla="*/ 2697012 w 6789110"/>
              <a:gd name="connsiteY8272" fmla="*/ 1431878 h 6386516"/>
              <a:gd name="connsiteX8273" fmla="*/ 2795176 w 6789110"/>
              <a:gd name="connsiteY8273" fmla="*/ 1264428 h 6386516"/>
              <a:gd name="connsiteX8274" fmla="*/ 2795176 w 6789110"/>
              <a:gd name="connsiteY8274" fmla="*/ 1245181 h 6386516"/>
              <a:gd name="connsiteX8275" fmla="*/ 2808650 w 6789110"/>
              <a:gd name="connsiteY8275" fmla="*/ 1227858 h 6386516"/>
              <a:gd name="connsiteX8276" fmla="*/ 2820198 w 6789110"/>
              <a:gd name="connsiteY8276" fmla="*/ 1233633 h 6386516"/>
              <a:gd name="connsiteX8277" fmla="*/ 2849070 w 6789110"/>
              <a:gd name="connsiteY8277" fmla="*/ 1210536 h 6386516"/>
              <a:gd name="connsiteX8278" fmla="*/ 2824048 w 6789110"/>
              <a:gd name="connsiteY8278" fmla="*/ 1247105 h 6386516"/>
              <a:gd name="connsiteX8279" fmla="*/ 2824048 w 6789110"/>
              <a:gd name="connsiteY8279" fmla="*/ 1252880 h 6386516"/>
              <a:gd name="connsiteX8280" fmla="*/ 2824048 w 6789110"/>
              <a:gd name="connsiteY8280" fmla="*/ 1314471 h 6386516"/>
              <a:gd name="connsiteX8281" fmla="*/ 2825973 w 6789110"/>
              <a:gd name="connsiteY8281" fmla="*/ 1316396 h 6386516"/>
              <a:gd name="connsiteX8282" fmla="*/ 2847146 w 6789110"/>
              <a:gd name="connsiteY8282" fmla="*/ 1274051 h 6386516"/>
              <a:gd name="connsiteX8283" fmla="*/ 2831747 w 6789110"/>
              <a:gd name="connsiteY8283" fmla="*/ 1283675 h 6386516"/>
              <a:gd name="connsiteX8284" fmla="*/ 2914513 w 6789110"/>
              <a:gd name="connsiteY8284" fmla="*/ 1118149 h 6386516"/>
              <a:gd name="connsiteX8285" fmla="*/ 2941460 w 6789110"/>
              <a:gd name="connsiteY8285" fmla="*/ 1046932 h 6386516"/>
              <a:gd name="connsiteX8286" fmla="*/ 2951084 w 6789110"/>
              <a:gd name="connsiteY8286" fmla="*/ 996887 h 6386516"/>
              <a:gd name="connsiteX8287" fmla="*/ 2856770 w 6789110"/>
              <a:gd name="connsiteY8287" fmla="*/ 1185515 h 6386516"/>
              <a:gd name="connsiteX8288" fmla="*/ 2837523 w 6789110"/>
              <a:gd name="connsiteY8288" fmla="*/ 1098903 h 6386516"/>
              <a:gd name="connsiteX8289" fmla="*/ 3078120 w 6789110"/>
              <a:gd name="connsiteY8289" fmla="*/ 519520 h 6386516"/>
              <a:gd name="connsiteX8290" fmla="*/ 3080045 w 6789110"/>
              <a:gd name="connsiteY8290" fmla="*/ 546467 h 6386516"/>
              <a:gd name="connsiteX8291" fmla="*/ 3212855 w 6789110"/>
              <a:gd name="connsiteY8291" fmla="*/ 278923 h 6386516"/>
              <a:gd name="connsiteX8292" fmla="*/ 3132014 w 6789110"/>
              <a:gd name="connsiteY8292" fmla="*/ 544542 h 6386516"/>
              <a:gd name="connsiteX8293" fmla="*/ 3303320 w 6789110"/>
              <a:gd name="connsiteY8293" fmla="*/ 182685 h 6386516"/>
              <a:gd name="connsiteX8294" fmla="*/ 3228253 w 6789110"/>
              <a:gd name="connsiteY8294" fmla="*/ 502196 h 6386516"/>
              <a:gd name="connsiteX8295" fmla="*/ 3401484 w 6789110"/>
              <a:gd name="connsiteY8295" fmla="*/ 109544 h 6386516"/>
              <a:gd name="connsiteX8296" fmla="*/ 3312944 w 6789110"/>
              <a:gd name="connsiteY8296" fmla="*/ 446378 h 6386516"/>
              <a:gd name="connsiteX8297" fmla="*/ 3411108 w 6789110"/>
              <a:gd name="connsiteY8297" fmla="*/ 101845 h 6386516"/>
              <a:gd name="connsiteX8298" fmla="*/ 3671553 w 6789110"/>
              <a:gd name="connsiteY8298" fmla="*/ 188 h 638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Lst>
            <a:rect l="l" t="t" r="r" b="b"/>
            <a:pathLst>
              <a:path w="6789110" h="6386516">
                <a:moveTo>
                  <a:pt x="1977142" y="6313078"/>
                </a:moveTo>
                <a:cubicBezTo>
                  <a:pt x="1977142" y="6313078"/>
                  <a:pt x="1977142" y="6315003"/>
                  <a:pt x="1977142" y="6315003"/>
                </a:cubicBezTo>
                <a:cubicBezTo>
                  <a:pt x="1977142" y="6320777"/>
                  <a:pt x="1979067" y="6324627"/>
                  <a:pt x="1979067" y="6328476"/>
                </a:cubicBezTo>
                <a:cubicBezTo>
                  <a:pt x="1977142" y="6328476"/>
                  <a:pt x="1977142" y="6328476"/>
                  <a:pt x="1977142" y="6328476"/>
                </a:cubicBezTo>
                <a:cubicBezTo>
                  <a:pt x="1973291" y="6330401"/>
                  <a:pt x="1971367" y="6334251"/>
                  <a:pt x="1967517" y="6336175"/>
                </a:cubicBezTo>
                <a:cubicBezTo>
                  <a:pt x="1965592" y="6336175"/>
                  <a:pt x="1963667" y="6336175"/>
                  <a:pt x="1959818" y="6336175"/>
                </a:cubicBezTo>
                <a:cubicBezTo>
                  <a:pt x="1963667" y="6328476"/>
                  <a:pt x="1971367" y="6320777"/>
                  <a:pt x="1977142" y="6313078"/>
                </a:cubicBezTo>
                <a:close/>
                <a:moveTo>
                  <a:pt x="2006184" y="6295073"/>
                </a:moveTo>
                <a:lnTo>
                  <a:pt x="2006013" y="6295755"/>
                </a:lnTo>
                <a:cubicBezTo>
                  <a:pt x="2006013" y="6301529"/>
                  <a:pt x="2002164" y="6307304"/>
                  <a:pt x="1998314" y="6313078"/>
                </a:cubicBezTo>
                <a:cubicBezTo>
                  <a:pt x="1996389" y="6315003"/>
                  <a:pt x="1992540" y="6315003"/>
                  <a:pt x="1990615" y="6316928"/>
                </a:cubicBezTo>
                <a:cubicBezTo>
                  <a:pt x="1990615" y="6315003"/>
                  <a:pt x="1992540" y="6311153"/>
                  <a:pt x="1992540" y="6309229"/>
                </a:cubicBezTo>
                <a:cubicBezTo>
                  <a:pt x="1990615" y="6309229"/>
                  <a:pt x="1990615" y="6305379"/>
                  <a:pt x="1992540" y="6307304"/>
                </a:cubicBezTo>
                <a:cubicBezTo>
                  <a:pt x="1990615" y="6307304"/>
                  <a:pt x="1992540" y="6305379"/>
                  <a:pt x="1992540" y="6303454"/>
                </a:cubicBezTo>
                <a:cubicBezTo>
                  <a:pt x="1994466" y="6305379"/>
                  <a:pt x="1996389" y="6301529"/>
                  <a:pt x="1994466" y="6301529"/>
                </a:cubicBezTo>
                <a:cubicBezTo>
                  <a:pt x="1996389" y="6301529"/>
                  <a:pt x="1994466" y="6303454"/>
                  <a:pt x="1996389" y="6303454"/>
                </a:cubicBezTo>
                <a:cubicBezTo>
                  <a:pt x="1997352" y="6300567"/>
                  <a:pt x="1999758" y="6299123"/>
                  <a:pt x="2002164" y="6297920"/>
                </a:cubicBezTo>
                <a:close/>
                <a:moveTo>
                  <a:pt x="2007939" y="6293830"/>
                </a:moveTo>
                <a:lnTo>
                  <a:pt x="2006184" y="6295073"/>
                </a:lnTo>
                <a:lnTo>
                  <a:pt x="2006476" y="6293905"/>
                </a:lnTo>
                <a:close/>
                <a:moveTo>
                  <a:pt x="1884752" y="6289981"/>
                </a:moveTo>
                <a:cubicBezTo>
                  <a:pt x="1888602" y="6293831"/>
                  <a:pt x="1894376" y="6295756"/>
                  <a:pt x="1902077" y="6293831"/>
                </a:cubicBezTo>
                <a:cubicBezTo>
                  <a:pt x="1902077" y="6295756"/>
                  <a:pt x="1902077" y="6295756"/>
                  <a:pt x="1902077" y="6295756"/>
                </a:cubicBezTo>
                <a:cubicBezTo>
                  <a:pt x="1900151" y="6299605"/>
                  <a:pt x="1898226" y="6301530"/>
                  <a:pt x="1896301" y="6305380"/>
                </a:cubicBezTo>
                <a:cubicBezTo>
                  <a:pt x="1896301" y="6305380"/>
                  <a:pt x="1894376" y="6305380"/>
                  <a:pt x="1894376" y="6305380"/>
                </a:cubicBezTo>
                <a:cubicBezTo>
                  <a:pt x="1890526" y="6301530"/>
                  <a:pt x="1886677" y="6295756"/>
                  <a:pt x="1884752" y="6289981"/>
                </a:cubicBezTo>
                <a:close/>
                <a:moveTo>
                  <a:pt x="1959819" y="6284206"/>
                </a:moveTo>
                <a:cubicBezTo>
                  <a:pt x="1963669" y="6288055"/>
                  <a:pt x="1965593" y="6289981"/>
                  <a:pt x="1967519" y="6291906"/>
                </a:cubicBezTo>
                <a:cubicBezTo>
                  <a:pt x="1959819" y="6305380"/>
                  <a:pt x="1952119" y="6320778"/>
                  <a:pt x="1946345" y="6334252"/>
                </a:cubicBezTo>
                <a:cubicBezTo>
                  <a:pt x="1944420" y="6332327"/>
                  <a:pt x="1940571" y="6330402"/>
                  <a:pt x="1938646" y="6328477"/>
                </a:cubicBezTo>
                <a:cubicBezTo>
                  <a:pt x="1938646" y="6326552"/>
                  <a:pt x="1940571" y="6324628"/>
                  <a:pt x="1942495" y="6324628"/>
                </a:cubicBezTo>
                <a:cubicBezTo>
                  <a:pt x="1940571" y="6311154"/>
                  <a:pt x="1950195" y="6303455"/>
                  <a:pt x="1955969" y="6291906"/>
                </a:cubicBezTo>
                <a:cubicBezTo>
                  <a:pt x="1957895" y="6291906"/>
                  <a:pt x="1959819" y="6291906"/>
                  <a:pt x="1961743" y="6289981"/>
                </a:cubicBezTo>
                <a:cubicBezTo>
                  <a:pt x="1961743" y="6286131"/>
                  <a:pt x="1959819" y="6286131"/>
                  <a:pt x="1959819" y="6284206"/>
                </a:cubicBezTo>
                <a:close/>
                <a:moveTo>
                  <a:pt x="1940570" y="6274582"/>
                </a:moveTo>
                <a:cubicBezTo>
                  <a:pt x="1944420" y="6274582"/>
                  <a:pt x="1944420" y="6278432"/>
                  <a:pt x="1946344" y="6278432"/>
                </a:cubicBezTo>
                <a:cubicBezTo>
                  <a:pt x="1946344" y="6278432"/>
                  <a:pt x="1944420" y="6282282"/>
                  <a:pt x="1946344" y="6284207"/>
                </a:cubicBezTo>
                <a:cubicBezTo>
                  <a:pt x="1950194" y="6286132"/>
                  <a:pt x="1950194" y="6282282"/>
                  <a:pt x="1952121" y="6282282"/>
                </a:cubicBezTo>
                <a:cubicBezTo>
                  <a:pt x="1950194" y="6284207"/>
                  <a:pt x="1954044" y="6282282"/>
                  <a:pt x="1954044" y="6284207"/>
                </a:cubicBezTo>
                <a:cubicBezTo>
                  <a:pt x="1948269" y="6289981"/>
                  <a:pt x="1948269" y="6295756"/>
                  <a:pt x="1942495" y="6301530"/>
                </a:cubicBezTo>
                <a:cubicBezTo>
                  <a:pt x="1942495" y="6299605"/>
                  <a:pt x="1942495" y="6299605"/>
                  <a:pt x="1940570" y="6299605"/>
                </a:cubicBezTo>
                <a:cubicBezTo>
                  <a:pt x="1942495" y="6301530"/>
                  <a:pt x="1938646" y="6299605"/>
                  <a:pt x="1938646" y="6301530"/>
                </a:cubicBezTo>
                <a:cubicBezTo>
                  <a:pt x="1940570" y="6303455"/>
                  <a:pt x="1938646" y="6303455"/>
                  <a:pt x="1940570" y="6305380"/>
                </a:cubicBezTo>
                <a:cubicBezTo>
                  <a:pt x="1936721" y="6309229"/>
                  <a:pt x="1936721" y="6318853"/>
                  <a:pt x="1930946" y="6318853"/>
                </a:cubicBezTo>
                <a:cubicBezTo>
                  <a:pt x="1930946" y="6318853"/>
                  <a:pt x="1930946" y="6320778"/>
                  <a:pt x="1930946" y="6320778"/>
                </a:cubicBezTo>
                <a:cubicBezTo>
                  <a:pt x="1929021" y="6318853"/>
                  <a:pt x="1927098" y="6316928"/>
                  <a:pt x="1923247" y="6315004"/>
                </a:cubicBezTo>
                <a:cubicBezTo>
                  <a:pt x="1927098" y="6301530"/>
                  <a:pt x="1932872" y="6286132"/>
                  <a:pt x="1940570" y="6276508"/>
                </a:cubicBezTo>
                <a:cubicBezTo>
                  <a:pt x="1940570" y="6278432"/>
                  <a:pt x="1940570" y="6276508"/>
                  <a:pt x="1940570" y="6274582"/>
                </a:cubicBezTo>
                <a:close/>
                <a:moveTo>
                  <a:pt x="1878977" y="6270733"/>
                </a:moveTo>
                <a:cubicBezTo>
                  <a:pt x="1884751" y="6270733"/>
                  <a:pt x="1892450" y="6270733"/>
                  <a:pt x="1898226" y="6270733"/>
                </a:cubicBezTo>
                <a:cubicBezTo>
                  <a:pt x="1900151" y="6270733"/>
                  <a:pt x="1900151" y="6272658"/>
                  <a:pt x="1900151" y="6274583"/>
                </a:cubicBezTo>
                <a:cubicBezTo>
                  <a:pt x="1898226" y="6276508"/>
                  <a:pt x="1898226" y="6276508"/>
                  <a:pt x="1898226" y="6278432"/>
                </a:cubicBezTo>
                <a:cubicBezTo>
                  <a:pt x="1898226" y="6280357"/>
                  <a:pt x="1898226" y="6280357"/>
                  <a:pt x="1900151" y="6284207"/>
                </a:cubicBezTo>
                <a:cubicBezTo>
                  <a:pt x="1890526" y="6282282"/>
                  <a:pt x="1880902" y="6280357"/>
                  <a:pt x="1878977" y="6270733"/>
                </a:cubicBezTo>
                <a:close/>
                <a:moveTo>
                  <a:pt x="1971368" y="6263034"/>
                </a:moveTo>
                <a:cubicBezTo>
                  <a:pt x="1971368" y="6272658"/>
                  <a:pt x="1975218" y="6276508"/>
                  <a:pt x="1973293" y="6284207"/>
                </a:cubicBezTo>
                <a:cubicBezTo>
                  <a:pt x="1969443" y="6280357"/>
                  <a:pt x="1969443" y="6276508"/>
                  <a:pt x="1965594" y="6274583"/>
                </a:cubicBezTo>
                <a:cubicBezTo>
                  <a:pt x="1967519" y="6272658"/>
                  <a:pt x="1967519" y="6270733"/>
                  <a:pt x="1967519" y="6268808"/>
                </a:cubicBezTo>
                <a:cubicBezTo>
                  <a:pt x="1971368" y="6270733"/>
                  <a:pt x="1967519" y="6264959"/>
                  <a:pt x="1971368" y="6263034"/>
                </a:cubicBezTo>
                <a:close/>
                <a:moveTo>
                  <a:pt x="1963669" y="6259184"/>
                </a:moveTo>
                <a:cubicBezTo>
                  <a:pt x="1957895" y="6261109"/>
                  <a:pt x="1957895" y="6268808"/>
                  <a:pt x="1957895" y="6272658"/>
                </a:cubicBezTo>
                <a:cubicBezTo>
                  <a:pt x="1955969" y="6272658"/>
                  <a:pt x="1955969" y="6270733"/>
                  <a:pt x="1955969" y="6270733"/>
                </a:cubicBezTo>
                <a:cubicBezTo>
                  <a:pt x="1955969" y="6264959"/>
                  <a:pt x="1954044" y="6264959"/>
                  <a:pt x="1948270" y="6264959"/>
                </a:cubicBezTo>
                <a:cubicBezTo>
                  <a:pt x="1948270" y="6263034"/>
                  <a:pt x="1948270" y="6263034"/>
                  <a:pt x="1948270" y="6261109"/>
                </a:cubicBezTo>
                <a:cubicBezTo>
                  <a:pt x="1954044" y="6259184"/>
                  <a:pt x="1957895" y="6259184"/>
                  <a:pt x="1963669" y="6259184"/>
                </a:cubicBezTo>
                <a:close/>
                <a:moveTo>
                  <a:pt x="1980991" y="6259183"/>
                </a:moveTo>
                <a:cubicBezTo>
                  <a:pt x="1992540" y="6259183"/>
                  <a:pt x="2002164" y="6263033"/>
                  <a:pt x="2013713" y="6264959"/>
                </a:cubicBezTo>
                <a:lnTo>
                  <a:pt x="2006476" y="6293905"/>
                </a:lnTo>
                <a:lnTo>
                  <a:pt x="1998555" y="6294311"/>
                </a:lnTo>
                <a:cubicBezTo>
                  <a:pt x="1995428" y="6295274"/>
                  <a:pt x="1992540" y="6296717"/>
                  <a:pt x="1990615" y="6297680"/>
                </a:cubicBezTo>
                <a:cubicBezTo>
                  <a:pt x="1994466" y="6293830"/>
                  <a:pt x="1998314" y="6288056"/>
                  <a:pt x="2000239" y="6280357"/>
                </a:cubicBezTo>
                <a:cubicBezTo>
                  <a:pt x="1994466" y="6284207"/>
                  <a:pt x="1990615" y="6284207"/>
                  <a:pt x="1986765" y="6282282"/>
                </a:cubicBezTo>
                <a:cubicBezTo>
                  <a:pt x="1984841" y="6274583"/>
                  <a:pt x="1982916" y="6266884"/>
                  <a:pt x="1980991" y="6259183"/>
                </a:cubicBezTo>
                <a:close/>
                <a:moveTo>
                  <a:pt x="1341962" y="6255334"/>
                </a:moveTo>
                <a:cubicBezTo>
                  <a:pt x="1347737" y="6259184"/>
                  <a:pt x="1351586" y="6263034"/>
                  <a:pt x="1357361" y="6266884"/>
                </a:cubicBezTo>
                <a:cubicBezTo>
                  <a:pt x="1355436" y="6274583"/>
                  <a:pt x="1359286" y="6286132"/>
                  <a:pt x="1357361" y="6291906"/>
                </a:cubicBezTo>
                <a:cubicBezTo>
                  <a:pt x="1353512" y="6288056"/>
                  <a:pt x="1349661" y="6282282"/>
                  <a:pt x="1345812" y="6278432"/>
                </a:cubicBezTo>
                <a:cubicBezTo>
                  <a:pt x="1343887" y="6272658"/>
                  <a:pt x="1341962" y="6264959"/>
                  <a:pt x="1341962" y="6255334"/>
                </a:cubicBezTo>
                <a:close/>
                <a:moveTo>
                  <a:pt x="1952119" y="6241861"/>
                </a:moveTo>
                <a:cubicBezTo>
                  <a:pt x="1954044" y="6241861"/>
                  <a:pt x="1955969" y="6243786"/>
                  <a:pt x="1957895" y="6243786"/>
                </a:cubicBezTo>
                <a:cubicBezTo>
                  <a:pt x="1957895" y="6245711"/>
                  <a:pt x="1965594" y="6249560"/>
                  <a:pt x="1963669" y="6247636"/>
                </a:cubicBezTo>
                <a:cubicBezTo>
                  <a:pt x="1965594" y="6247636"/>
                  <a:pt x="1965594" y="6249560"/>
                  <a:pt x="1965594" y="6253410"/>
                </a:cubicBezTo>
                <a:cubicBezTo>
                  <a:pt x="1959819" y="6253410"/>
                  <a:pt x="1954044" y="6253410"/>
                  <a:pt x="1948270" y="6253410"/>
                </a:cubicBezTo>
                <a:cubicBezTo>
                  <a:pt x="1950195" y="6249560"/>
                  <a:pt x="1950195" y="6245711"/>
                  <a:pt x="1952119" y="6241861"/>
                </a:cubicBezTo>
                <a:close/>
                <a:moveTo>
                  <a:pt x="1900150" y="6241860"/>
                </a:moveTo>
                <a:cubicBezTo>
                  <a:pt x="1909774" y="6245711"/>
                  <a:pt x="1917474" y="6253410"/>
                  <a:pt x="1925173" y="6259184"/>
                </a:cubicBezTo>
                <a:cubicBezTo>
                  <a:pt x="1923248" y="6259184"/>
                  <a:pt x="1923248" y="6263034"/>
                  <a:pt x="1921324" y="6263034"/>
                </a:cubicBezTo>
                <a:cubicBezTo>
                  <a:pt x="1921324" y="6261109"/>
                  <a:pt x="1921324" y="6261109"/>
                  <a:pt x="1919399" y="6261109"/>
                </a:cubicBezTo>
                <a:cubicBezTo>
                  <a:pt x="1915549" y="6263034"/>
                  <a:pt x="1915549" y="6266884"/>
                  <a:pt x="1917474" y="6268808"/>
                </a:cubicBezTo>
                <a:cubicBezTo>
                  <a:pt x="1913623" y="6274583"/>
                  <a:pt x="1911699" y="6280357"/>
                  <a:pt x="1907849" y="6286131"/>
                </a:cubicBezTo>
                <a:cubicBezTo>
                  <a:pt x="1907849" y="6280357"/>
                  <a:pt x="1907849" y="6274583"/>
                  <a:pt x="1905924" y="6268808"/>
                </a:cubicBezTo>
                <a:cubicBezTo>
                  <a:pt x="1907849" y="6268808"/>
                  <a:pt x="1909774" y="6266884"/>
                  <a:pt x="1911699" y="6266884"/>
                </a:cubicBezTo>
                <a:cubicBezTo>
                  <a:pt x="1907849" y="6266884"/>
                  <a:pt x="1905924" y="6264959"/>
                  <a:pt x="1903999" y="6264959"/>
                </a:cubicBezTo>
                <a:cubicBezTo>
                  <a:pt x="1902075" y="6257260"/>
                  <a:pt x="1900150" y="6249560"/>
                  <a:pt x="1900150" y="6241860"/>
                </a:cubicBezTo>
                <a:close/>
                <a:moveTo>
                  <a:pt x="1863579" y="6234162"/>
                </a:moveTo>
                <a:cubicBezTo>
                  <a:pt x="1875128" y="6232237"/>
                  <a:pt x="1884752" y="6234162"/>
                  <a:pt x="1892452" y="6238012"/>
                </a:cubicBezTo>
                <a:cubicBezTo>
                  <a:pt x="1892452" y="6241861"/>
                  <a:pt x="1892452" y="6245711"/>
                  <a:pt x="1890526" y="6249560"/>
                </a:cubicBezTo>
                <a:cubicBezTo>
                  <a:pt x="1894376" y="6251485"/>
                  <a:pt x="1894376" y="6255335"/>
                  <a:pt x="1896301" y="6261109"/>
                </a:cubicBezTo>
                <a:cubicBezTo>
                  <a:pt x="1882828" y="6257260"/>
                  <a:pt x="1871278" y="6251485"/>
                  <a:pt x="1865504" y="6239936"/>
                </a:cubicBezTo>
                <a:cubicBezTo>
                  <a:pt x="1863579" y="6238012"/>
                  <a:pt x="1863579" y="6236087"/>
                  <a:pt x="1863579" y="6234162"/>
                </a:cubicBezTo>
                <a:close/>
                <a:moveTo>
                  <a:pt x="1905924" y="6228388"/>
                </a:moveTo>
                <a:cubicBezTo>
                  <a:pt x="1913623" y="6226463"/>
                  <a:pt x="1923247" y="6230312"/>
                  <a:pt x="1934797" y="6232237"/>
                </a:cubicBezTo>
                <a:cubicBezTo>
                  <a:pt x="1934797" y="6232237"/>
                  <a:pt x="1936722" y="6234162"/>
                  <a:pt x="1936722" y="6234162"/>
                </a:cubicBezTo>
                <a:cubicBezTo>
                  <a:pt x="1934797" y="6236087"/>
                  <a:pt x="1934797" y="6239936"/>
                  <a:pt x="1932872" y="6241861"/>
                </a:cubicBezTo>
                <a:cubicBezTo>
                  <a:pt x="1930946" y="6238012"/>
                  <a:pt x="1929021" y="6245711"/>
                  <a:pt x="1927098" y="6245711"/>
                </a:cubicBezTo>
                <a:cubicBezTo>
                  <a:pt x="1925172" y="6243786"/>
                  <a:pt x="1923247" y="6243786"/>
                  <a:pt x="1919399" y="6245711"/>
                </a:cubicBezTo>
                <a:cubicBezTo>
                  <a:pt x="1913623" y="6241861"/>
                  <a:pt x="1907849" y="6236087"/>
                  <a:pt x="1905924" y="6228388"/>
                </a:cubicBezTo>
                <a:close/>
                <a:moveTo>
                  <a:pt x="1965594" y="6226463"/>
                </a:moveTo>
                <a:cubicBezTo>
                  <a:pt x="1967519" y="6232237"/>
                  <a:pt x="1967519" y="6236087"/>
                  <a:pt x="1965594" y="6239936"/>
                </a:cubicBezTo>
                <a:cubicBezTo>
                  <a:pt x="1965594" y="6238012"/>
                  <a:pt x="1963669" y="6234162"/>
                  <a:pt x="1963669" y="6228388"/>
                </a:cubicBezTo>
                <a:cubicBezTo>
                  <a:pt x="1963669" y="6228388"/>
                  <a:pt x="1965594" y="6226463"/>
                  <a:pt x="1965594" y="6226463"/>
                </a:cubicBezTo>
                <a:close/>
                <a:moveTo>
                  <a:pt x="1930948" y="6218764"/>
                </a:moveTo>
                <a:cubicBezTo>
                  <a:pt x="1930948" y="6218764"/>
                  <a:pt x="1932874" y="6218764"/>
                  <a:pt x="1934797" y="6218764"/>
                </a:cubicBezTo>
                <a:cubicBezTo>
                  <a:pt x="1936722" y="6220688"/>
                  <a:pt x="1936722" y="6220688"/>
                  <a:pt x="1938648" y="6220688"/>
                </a:cubicBezTo>
                <a:cubicBezTo>
                  <a:pt x="1936722" y="6220688"/>
                  <a:pt x="1934797" y="6220688"/>
                  <a:pt x="1932874" y="6220688"/>
                </a:cubicBezTo>
                <a:cubicBezTo>
                  <a:pt x="1930948" y="6220688"/>
                  <a:pt x="1930948" y="6218764"/>
                  <a:pt x="1930948" y="6218764"/>
                </a:cubicBezTo>
                <a:close/>
                <a:moveTo>
                  <a:pt x="1986766" y="6212989"/>
                </a:moveTo>
                <a:cubicBezTo>
                  <a:pt x="1986766" y="6218764"/>
                  <a:pt x="1982916" y="6224538"/>
                  <a:pt x="1980992" y="6230312"/>
                </a:cubicBezTo>
                <a:cubicBezTo>
                  <a:pt x="1979067" y="6226463"/>
                  <a:pt x="1980992" y="6222613"/>
                  <a:pt x="1979067" y="6216839"/>
                </a:cubicBezTo>
                <a:cubicBezTo>
                  <a:pt x="1980992" y="6214914"/>
                  <a:pt x="1982916" y="6214914"/>
                  <a:pt x="1986766" y="6212989"/>
                </a:cubicBezTo>
                <a:close/>
                <a:moveTo>
                  <a:pt x="2023337" y="6203364"/>
                </a:moveTo>
                <a:cubicBezTo>
                  <a:pt x="2023337" y="6205290"/>
                  <a:pt x="2023337" y="6207215"/>
                  <a:pt x="2023337" y="6209140"/>
                </a:cubicBezTo>
                <a:cubicBezTo>
                  <a:pt x="2021412" y="6220688"/>
                  <a:pt x="2019489" y="6232237"/>
                  <a:pt x="2017563" y="6245710"/>
                </a:cubicBezTo>
                <a:cubicBezTo>
                  <a:pt x="2006013" y="6247635"/>
                  <a:pt x="1994466" y="6247635"/>
                  <a:pt x="1980991" y="6249560"/>
                </a:cubicBezTo>
                <a:cubicBezTo>
                  <a:pt x="1980991" y="6245710"/>
                  <a:pt x="1980991" y="6239936"/>
                  <a:pt x="1984841" y="6238011"/>
                </a:cubicBezTo>
                <a:cubicBezTo>
                  <a:pt x="1982916" y="6236087"/>
                  <a:pt x="1986765" y="6230312"/>
                  <a:pt x="1988690" y="6230312"/>
                </a:cubicBezTo>
                <a:cubicBezTo>
                  <a:pt x="1988690" y="6228388"/>
                  <a:pt x="1990615" y="6220688"/>
                  <a:pt x="1994466" y="6222613"/>
                </a:cubicBezTo>
                <a:cubicBezTo>
                  <a:pt x="1996389" y="6218764"/>
                  <a:pt x="1994466" y="6214914"/>
                  <a:pt x="1994466" y="6212989"/>
                </a:cubicBezTo>
                <a:cubicBezTo>
                  <a:pt x="1994466" y="6211064"/>
                  <a:pt x="1994466" y="6211064"/>
                  <a:pt x="1994466" y="6209140"/>
                </a:cubicBezTo>
                <a:cubicBezTo>
                  <a:pt x="1996389" y="6207215"/>
                  <a:pt x="2000239" y="6207215"/>
                  <a:pt x="2000239" y="6205290"/>
                </a:cubicBezTo>
                <a:cubicBezTo>
                  <a:pt x="2007939" y="6203364"/>
                  <a:pt x="2015638" y="6203364"/>
                  <a:pt x="2023337" y="6203364"/>
                </a:cubicBezTo>
                <a:close/>
                <a:moveTo>
                  <a:pt x="1950195" y="6201440"/>
                </a:moveTo>
                <a:cubicBezTo>
                  <a:pt x="1952121" y="6201440"/>
                  <a:pt x="1952121" y="6207215"/>
                  <a:pt x="1950195" y="6203365"/>
                </a:cubicBezTo>
                <a:cubicBezTo>
                  <a:pt x="1952121" y="6203365"/>
                  <a:pt x="1950195" y="6203365"/>
                  <a:pt x="1950195" y="6201440"/>
                </a:cubicBezTo>
                <a:close/>
                <a:moveTo>
                  <a:pt x="1905925" y="6201440"/>
                </a:moveTo>
                <a:cubicBezTo>
                  <a:pt x="1909774" y="6207215"/>
                  <a:pt x="1915549" y="6211064"/>
                  <a:pt x="1919399" y="6216839"/>
                </a:cubicBezTo>
                <a:cubicBezTo>
                  <a:pt x="1913625" y="6214914"/>
                  <a:pt x="1907851" y="6212989"/>
                  <a:pt x="1904000" y="6209140"/>
                </a:cubicBezTo>
                <a:cubicBezTo>
                  <a:pt x="1904000" y="6209140"/>
                  <a:pt x="1904000" y="6207215"/>
                  <a:pt x="1904000" y="6207215"/>
                </a:cubicBezTo>
                <a:cubicBezTo>
                  <a:pt x="1904000" y="6205290"/>
                  <a:pt x="1905925" y="6203365"/>
                  <a:pt x="1905925" y="6201440"/>
                </a:cubicBezTo>
                <a:close/>
                <a:moveTo>
                  <a:pt x="1894377" y="6189892"/>
                </a:moveTo>
                <a:cubicBezTo>
                  <a:pt x="1898227" y="6193741"/>
                  <a:pt x="1900151" y="6195666"/>
                  <a:pt x="1902077" y="6197591"/>
                </a:cubicBezTo>
                <a:cubicBezTo>
                  <a:pt x="1900151" y="6199516"/>
                  <a:pt x="1898227" y="6201440"/>
                  <a:pt x="1896302" y="6203365"/>
                </a:cubicBezTo>
                <a:cubicBezTo>
                  <a:pt x="1896302" y="6199516"/>
                  <a:pt x="1894377" y="6193741"/>
                  <a:pt x="1894377" y="6189892"/>
                </a:cubicBezTo>
                <a:close/>
                <a:moveTo>
                  <a:pt x="1480546" y="6187966"/>
                </a:moveTo>
                <a:cubicBezTo>
                  <a:pt x="1484396" y="6187966"/>
                  <a:pt x="1488245" y="6187966"/>
                  <a:pt x="1492095" y="6189891"/>
                </a:cubicBezTo>
                <a:cubicBezTo>
                  <a:pt x="1497869" y="6205290"/>
                  <a:pt x="1503643" y="6222613"/>
                  <a:pt x="1509419" y="6238012"/>
                </a:cubicBezTo>
                <a:cubicBezTo>
                  <a:pt x="1497869" y="6228388"/>
                  <a:pt x="1482471" y="6224538"/>
                  <a:pt x="1478621" y="6211064"/>
                </a:cubicBezTo>
                <a:cubicBezTo>
                  <a:pt x="1476696" y="6201440"/>
                  <a:pt x="1478621" y="6193741"/>
                  <a:pt x="1480546" y="6187966"/>
                </a:cubicBezTo>
                <a:close/>
                <a:moveTo>
                  <a:pt x="1456728" y="6180749"/>
                </a:moveTo>
                <a:cubicBezTo>
                  <a:pt x="1458412" y="6181231"/>
                  <a:pt x="1460337" y="6182193"/>
                  <a:pt x="1461299" y="6182193"/>
                </a:cubicBezTo>
                <a:cubicBezTo>
                  <a:pt x="1459374" y="6184118"/>
                  <a:pt x="1455525" y="6182193"/>
                  <a:pt x="1453600" y="6182193"/>
                </a:cubicBezTo>
                <a:cubicBezTo>
                  <a:pt x="1453600" y="6180268"/>
                  <a:pt x="1455044" y="6180268"/>
                  <a:pt x="1456728" y="6180749"/>
                </a:cubicBezTo>
                <a:close/>
                <a:moveTo>
                  <a:pt x="1934797" y="6178343"/>
                </a:moveTo>
                <a:cubicBezTo>
                  <a:pt x="1932872" y="6180268"/>
                  <a:pt x="1932872" y="6180268"/>
                  <a:pt x="1932872" y="6180268"/>
                </a:cubicBezTo>
                <a:cubicBezTo>
                  <a:pt x="1932872" y="6184117"/>
                  <a:pt x="1938648" y="6184117"/>
                  <a:pt x="1936722" y="6186042"/>
                </a:cubicBezTo>
                <a:cubicBezTo>
                  <a:pt x="1936722" y="6186042"/>
                  <a:pt x="1934797" y="6182192"/>
                  <a:pt x="1932872" y="6182192"/>
                </a:cubicBezTo>
                <a:cubicBezTo>
                  <a:pt x="1932872" y="6184117"/>
                  <a:pt x="1930948" y="6184117"/>
                  <a:pt x="1930948" y="6186042"/>
                </a:cubicBezTo>
                <a:cubicBezTo>
                  <a:pt x="1932872" y="6187967"/>
                  <a:pt x="1938648" y="6189892"/>
                  <a:pt x="1936722" y="6193741"/>
                </a:cubicBezTo>
                <a:cubicBezTo>
                  <a:pt x="1934797" y="6193741"/>
                  <a:pt x="1932872" y="6191816"/>
                  <a:pt x="1930948" y="6191816"/>
                </a:cubicBezTo>
                <a:cubicBezTo>
                  <a:pt x="1929023" y="6197591"/>
                  <a:pt x="1934797" y="6199516"/>
                  <a:pt x="1934797" y="6205290"/>
                </a:cubicBezTo>
                <a:cubicBezTo>
                  <a:pt x="1925173" y="6203365"/>
                  <a:pt x="1919399" y="6199516"/>
                  <a:pt x="1909774" y="6197591"/>
                </a:cubicBezTo>
                <a:cubicBezTo>
                  <a:pt x="1915548" y="6189892"/>
                  <a:pt x="1927098" y="6184117"/>
                  <a:pt x="1934797" y="6178343"/>
                </a:cubicBezTo>
                <a:close/>
                <a:moveTo>
                  <a:pt x="1492095" y="6176418"/>
                </a:moveTo>
                <a:cubicBezTo>
                  <a:pt x="1492095" y="6178343"/>
                  <a:pt x="1492095" y="6178343"/>
                  <a:pt x="1492095" y="6180268"/>
                </a:cubicBezTo>
                <a:cubicBezTo>
                  <a:pt x="1490171" y="6180268"/>
                  <a:pt x="1490171" y="6180268"/>
                  <a:pt x="1488246" y="6180268"/>
                </a:cubicBezTo>
                <a:cubicBezTo>
                  <a:pt x="1490171" y="6178343"/>
                  <a:pt x="1490171" y="6178343"/>
                  <a:pt x="1492095" y="6176418"/>
                </a:cubicBezTo>
                <a:close/>
                <a:moveTo>
                  <a:pt x="1985805" y="6174974"/>
                </a:moveTo>
                <a:cubicBezTo>
                  <a:pt x="1988210" y="6176899"/>
                  <a:pt x="1990616" y="6180267"/>
                  <a:pt x="1992541" y="6182192"/>
                </a:cubicBezTo>
                <a:cubicBezTo>
                  <a:pt x="1986766" y="6187967"/>
                  <a:pt x="1982916" y="6195666"/>
                  <a:pt x="1980991" y="6205290"/>
                </a:cubicBezTo>
                <a:cubicBezTo>
                  <a:pt x="1979066" y="6205290"/>
                  <a:pt x="1977142" y="6205290"/>
                  <a:pt x="1975217" y="6203365"/>
                </a:cubicBezTo>
                <a:cubicBezTo>
                  <a:pt x="1975217" y="6199516"/>
                  <a:pt x="1973292" y="6193741"/>
                  <a:pt x="1973292" y="6189892"/>
                </a:cubicBezTo>
                <a:cubicBezTo>
                  <a:pt x="1977142" y="6186042"/>
                  <a:pt x="1982916" y="6180268"/>
                  <a:pt x="1979066" y="6176418"/>
                </a:cubicBezTo>
                <a:cubicBezTo>
                  <a:pt x="1980991" y="6172568"/>
                  <a:pt x="1983398" y="6173049"/>
                  <a:pt x="1985805" y="6174974"/>
                </a:cubicBezTo>
                <a:close/>
                <a:moveTo>
                  <a:pt x="2025262" y="6166794"/>
                </a:moveTo>
                <a:cubicBezTo>
                  <a:pt x="2025262" y="6174494"/>
                  <a:pt x="2025262" y="6182193"/>
                  <a:pt x="2025262" y="6187968"/>
                </a:cubicBezTo>
                <a:cubicBezTo>
                  <a:pt x="2017562" y="6193742"/>
                  <a:pt x="2007937" y="6197592"/>
                  <a:pt x="2000238" y="6197592"/>
                </a:cubicBezTo>
                <a:cubicBezTo>
                  <a:pt x="1998314" y="6189893"/>
                  <a:pt x="2009862" y="6182193"/>
                  <a:pt x="2009862" y="6172569"/>
                </a:cubicBezTo>
                <a:cubicBezTo>
                  <a:pt x="2013713" y="6172569"/>
                  <a:pt x="2011787" y="6170645"/>
                  <a:pt x="2013713" y="6168720"/>
                </a:cubicBezTo>
                <a:cubicBezTo>
                  <a:pt x="2017562" y="6168720"/>
                  <a:pt x="2021412" y="6168720"/>
                  <a:pt x="2025262" y="6166794"/>
                </a:cubicBezTo>
                <a:close/>
                <a:moveTo>
                  <a:pt x="1850106" y="6166794"/>
                </a:moveTo>
                <a:cubicBezTo>
                  <a:pt x="1855880" y="6166794"/>
                  <a:pt x="1861655" y="6166794"/>
                  <a:pt x="1869354" y="6166794"/>
                </a:cubicBezTo>
                <a:cubicBezTo>
                  <a:pt x="1878979" y="6170644"/>
                  <a:pt x="1884753" y="6182193"/>
                  <a:pt x="1888604" y="6184118"/>
                </a:cubicBezTo>
                <a:cubicBezTo>
                  <a:pt x="1888604" y="6186043"/>
                  <a:pt x="1884753" y="6184118"/>
                  <a:pt x="1884753" y="6186043"/>
                </a:cubicBezTo>
                <a:cubicBezTo>
                  <a:pt x="1886678" y="6191817"/>
                  <a:pt x="1888604" y="6199517"/>
                  <a:pt x="1890527" y="6209140"/>
                </a:cubicBezTo>
                <a:cubicBezTo>
                  <a:pt x="1884753" y="6212990"/>
                  <a:pt x="1877054" y="6216840"/>
                  <a:pt x="1873203" y="6220689"/>
                </a:cubicBezTo>
                <a:cubicBezTo>
                  <a:pt x="1871279" y="6220689"/>
                  <a:pt x="1867429" y="6220689"/>
                  <a:pt x="1865504" y="6220689"/>
                </a:cubicBezTo>
                <a:cubicBezTo>
                  <a:pt x="1863579" y="6209140"/>
                  <a:pt x="1861655" y="6197592"/>
                  <a:pt x="1855880" y="6184118"/>
                </a:cubicBezTo>
                <a:cubicBezTo>
                  <a:pt x="1853955" y="6178344"/>
                  <a:pt x="1852031" y="6172569"/>
                  <a:pt x="1850106" y="6166794"/>
                </a:cubicBezTo>
                <a:close/>
                <a:moveTo>
                  <a:pt x="1886676" y="6162945"/>
                </a:moveTo>
                <a:cubicBezTo>
                  <a:pt x="1886676" y="6166795"/>
                  <a:pt x="1886676" y="6168720"/>
                  <a:pt x="1886676" y="6172569"/>
                </a:cubicBezTo>
                <a:cubicBezTo>
                  <a:pt x="1882826" y="6170645"/>
                  <a:pt x="1880902" y="6166795"/>
                  <a:pt x="1877052" y="6164870"/>
                </a:cubicBezTo>
                <a:cubicBezTo>
                  <a:pt x="1880902" y="6164870"/>
                  <a:pt x="1884751" y="6162945"/>
                  <a:pt x="1886676" y="6162945"/>
                </a:cubicBezTo>
                <a:close/>
                <a:moveTo>
                  <a:pt x="1863581" y="6153321"/>
                </a:moveTo>
                <a:cubicBezTo>
                  <a:pt x="1863581" y="6153321"/>
                  <a:pt x="1865504" y="6155246"/>
                  <a:pt x="1865504" y="6155246"/>
                </a:cubicBezTo>
                <a:cubicBezTo>
                  <a:pt x="1865504" y="6155246"/>
                  <a:pt x="1863581" y="6155246"/>
                  <a:pt x="1861655" y="6155246"/>
                </a:cubicBezTo>
                <a:cubicBezTo>
                  <a:pt x="1863581" y="6153321"/>
                  <a:pt x="1863581" y="6153321"/>
                  <a:pt x="1863581" y="6153321"/>
                </a:cubicBezTo>
                <a:close/>
                <a:moveTo>
                  <a:pt x="1886677" y="6141773"/>
                </a:moveTo>
                <a:cubicBezTo>
                  <a:pt x="1888602" y="6145622"/>
                  <a:pt x="1888602" y="6149472"/>
                  <a:pt x="1888602" y="6153321"/>
                </a:cubicBezTo>
                <a:cubicBezTo>
                  <a:pt x="1882826" y="6155246"/>
                  <a:pt x="1878977" y="6157171"/>
                  <a:pt x="1873202" y="6157171"/>
                </a:cubicBezTo>
                <a:cubicBezTo>
                  <a:pt x="1871278" y="6155246"/>
                  <a:pt x="1871278" y="6151397"/>
                  <a:pt x="1869353" y="6149472"/>
                </a:cubicBezTo>
                <a:cubicBezTo>
                  <a:pt x="1873202" y="6145622"/>
                  <a:pt x="1878977" y="6143697"/>
                  <a:pt x="1886677" y="6141773"/>
                </a:cubicBezTo>
                <a:close/>
                <a:moveTo>
                  <a:pt x="1538290" y="6137922"/>
                </a:moveTo>
                <a:cubicBezTo>
                  <a:pt x="1545991" y="6159095"/>
                  <a:pt x="1561388" y="6176418"/>
                  <a:pt x="1559463" y="6201441"/>
                </a:cubicBezTo>
                <a:cubicBezTo>
                  <a:pt x="1557539" y="6239936"/>
                  <a:pt x="1553689" y="6284207"/>
                  <a:pt x="1551765" y="6330402"/>
                </a:cubicBezTo>
                <a:cubicBezTo>
                  <a:pt x="1542139" y="6315004"/>
                  <a:pt x="1538290" y="6295756"/>
                  <a:pt x="1534440" y="6278432"/>
                </a:cubicBezTo>
                <a:cubicBezTo>
                  <a:pt x="1526742" y="6263034"/>
                  <a:pt x="1522891" y="6243786"/>
                  <a:pt x="1517117" y="6228388"/>
                </a:cubicBezTo>
                <a:cubicBezTo>
                  <a:pt x="1517117" y="6226463"/>
                  <a:pt x="1517117" y="6224538"/>
                  <a:pt x="1517117" y="6220689"/>
                </a:cubicBezTo>
                <a:cubicBezTo>
                  <a:pt x="1515192" y="6218764"/>
                  <a:pt x="1513268" y="6216839"/>
                  <a:pt x="1511343" y="6214914"/>
                </a:cubicBezTo>
                <a:cubicBezTo>
                  <a:pt x="1505568" y="6203366"/>
                  <a:pt x="1501719" y="6186043"/>
                  <a:pt x="1499794" y="6168719"/>
                </a:cubicBezTo>
                <a:cubicBezTo>
                  <a:pt x="1513268" y="6157170"/>
                  <a:pt x="1530590" y="6147546"/>
                  <a:pt x="1538290" y="6137922"/>
                </a:cubicBezTo>
                <a:close/>
                <a:moveTo>
                  <a:pt x="1890526" y="6128298"/>
                </a:moveTo>
                <a:cubicBezTo>
                  <a:pt x="1902075" y="6135997"/>
                  <a:pt x="1921322" y="6139847"/>
                  <a:pt x="1934797" y="6145621"/>
                </a:cubicBezTo>
                <a:cubicBezTo>
                  <a:pt x="1944422" y="6149471"/>
                  <a:pt x="1946346" y="6151396"/>
                  <a:pt x="1948271" y="6159095"/>
                </a:cubicBezTo>
                <a:cubicBezTo>
                  <a:pt x="1952121" y="6166794"/>
                  <a:pt x="1955970" y="6178343"/>
                  <a:pt x="1955970" y="6187966"/>
                </a:cubicBezTo>
                <a:cubicBezTo>
                  <a:pt x="1954045" y="6184117"/>
                  <a:pt x="1950195" y="6182192"/>
                  <a:pt x="1946346" y="6184117"/>
                </a:cubicBezTo>
                <a:cubicBezTo>
                  <a:pt x="1944422" y="6180267"/>
                  <a:pt x="1946346" y="6174493"/>
                  <a:pt x="1942496" y="6172568"/>
                </a:cubicBezTo>
                <a:cubicBezTo>
                  <a:pt x="1927098" y="6172568"/>
                  <a:pt x="1915548" y="6182192"/>
                  <a:pt x="1903999" y="6195665"/>
                </a:cubicBezTo>
                <a:cubicBezTo>
                  <a:pt x="1902075" y="6193741"/>
                  <a:pt x="1898225" y="6189891"/>
                  <a:pt x="1894376" y="6186042"/>
                </a:cubicBezTo>
                <a:cubicBezTo>
                  <a:pt x="1894376" y="6180267"/>
                  <a:pt x="1892451" y="6166794"/>
                  <a:pt x="1896300" y="6162944"/>
                </a:cubicBezTo>
                <a:cubicBezTo>
                  <a:pt x="1894376" y="6161020"/>
                  <a:pt x="1894376" y="6161020"/>
                  <a:pt x="1894376" y="6159095"/>
                </a:cubicBezTo>
                <a:cubicBezTo>
                  <a:pt x="1894376" y="6159095"/>
                  <a:pt x="1896300" y="6157170"/>
                  <a:pt x="1896300" y="6157170"/>
                </a:cubicBezTo>
                <a:cubicBezTo>
                  <a:pt x="1894376" y="6155245"/>
                  <a:pt x="1894376" y="6155245"/>
                  <a:pt x="1892451" y="6155245"/>
                </a:cubicBezTo>
                <a:cubicBezTo>
                  <a:pt x="1892451" y="6151396"/>
                  <a:pt x="1890526" y="6147546"/>
                  <a:pt x="1890526" y="6143696"/>
                </a:cubicBezTo>
                <a:cubicBezTo>
                  <a:pt x="1896300" y="6143696"/>
                  <a:pt x="1900150" y="6143696"/>
                  <a:pt x="1905924" y="6143696"/>
                </a:cubicBezTo>
                <a:cubicBezTo>
                  <a:pt x="1902075" y="6139847"/>
                  <a:pt x="1896300" y="6139847"/>
                  <a:pt x="1890526" y="6137922"/>
                </a:cubicBezTo>
                <a:cubicBezTo>
                  <a:pt x="1890526" y="6134072"/>
                  <a:pt x="1890526" y="6130223"/>
                  <a:pt x="1890526" y="6128298"/>
                </a:cubicBezTo>
                <a:close/>
                <a:moveTo>
                  <a:pt x="1519043" y="6126373"/>
                </a:moveTo>
                <a:cubicBezTo>
                  <a:pt x="1513268" y="6137923"/>
                  <a:pt x="1505568" y="6147547"/>
                  <a:pt x="1497869" y="6157171"/>
                </a:cubicBezTo>
                <a:cubicBezTo>
                  <a:pt x="1497869" y="6149472"/>
                  <a:pt x="1497869" y="6145622"/>
                  <a:pt x="1501719" y="6139848"/>
                </a:cubicBezTo>
                <a:cubicBezTo>
                  <a:pt x="1507493" y="6135998"/>
                  <a:pt x="1513268" y="6130224"/>
                  <a:pt x="1519043" y="6126373"/>
                </a:cubicBezTo>
                <a:close/>
                <a:moveTo>
                  <a:pt x="2023336" y="6122524"/>
                </a:moveTo>
                <a:cubicBezTo>
                  <a:pt x="2025261" y="6134073"/>
                  <a:pt x="2025261" y="6147547"/>
                  <a:pt x="2025261" y="6159096"/>
                </a:cubicBezTo>
                <a:cubicBezTo>
                  <a:pt x="2023336" y="6159096"/>
                  <a:pt x="2021411" y="6159096"/>
                  <a:pt x="2019487" y="6157171"/>
                </a:cubicBezTo>
                <a:cubicBezTo>
                  <a:pt x="2019487" y="6155246"/>
                  <a:pt x="2019487" y="6155246"/>
                  <a:pt x="2019487" y="6155246"/>
                </a:cubicBezTo>
                <a:cubicBezTo>
                  <a:pt x="2019487" y="6157171"/>
                  <a:pt x="2017561" y="6157171"/>
                  <a:pt x="2017561" y="6157171"/>
                </a:cubicBezTo>
                <a:cubicBezTo>
                  <a:pt x="2015637" y="6157171"/>
                  <a:pt x="2015637" y="6155246"/>
                  <a:pt x="2013713" y="6155246"/>
                </a:cubicBezTo>
                <a:cubicBezTo>
                  <a:pt x="2015637" y="6147547"/>
                  <a:pt x="2019487" y="6141773"/>
                  <a:pt x="2019487" y="6134073"/>
                </a:cubicBezTo>
                <a:cubicBezTo>
                  <a:pt x="2019487" y="6130224"/>
                  <a:pt x="2021411" y="6126374"/>
                  <a:pt x="2023336" y="6122524"/>
                </a:cubicBezTo>
                <a:close/>
                <a:moveTo>
                  <a:pt x="1844332" y="6120600"/>
                </a:moveTo>
                <a:cubicBezTo>
                  <a:pt x="1844332" y="6122525"/>
                  <a:pt x="1846257" y="6126374"/>
                  <a:pt x="1848181" y="6128299"/>
                </a:cubicBezTo>
                <a:cubicBezTo>
                  <a:pt x="1846257" y="6128299"/>
                  <a:pt x="1846257" y="6130224"/>
                  <a:pt x="1844332" y="6132149"/>
                </a:cubicBezTo>
                <a:cubicBezTo>
                  <a:pt x="1844332" y="6128299"/>
                  <a:pt x="1844332" y="6124449"/>
                  <a:pt x="1844332" y="6120600"/>
                </a:cubicBezTo>
                <a:close/>
                <a:moveTo>
                  <a:pt x="1996390" y="6112901"/>
                </a:moveTo>
                <a:cubicBezTo>
                  <a:pt x="1998314" y="6112901"/>
                  <a:pt x="2000239" y="6112901"/>
                  <a:pt x="2002164" y="6114825"/>
                </a:cubicBezTo>
                <a:cubicBezTo>
                  <a:pt x="2000239" y="6118675"/>
                  <a:pt x="1996390" y="6122525"/>
                  <a:pt x="1994466" y="6126374"/>
                </a:cubicBezTo>
                <a:cubicBezTo>
                  <a:pt x="1994466" y="6124449"/>
                  <a:pt x="1992540" y="6122525"/>
                  <a:pt x="1992540" y="6122525"/>
                </a:cubicBezTo>
                <a:cubicBezTo>
                  <a:pt x="1994466" y="6120600"/>
                  <a:pt x="1994466" y="6116750"/>
                  <a:pt x="1996390" y="6112901"/>
                </a:cubicBezTo>
                <a:close/>
                <a:moveTo>
                  <a:pt x="2019487" y="6109050"/>
                </a:moveTo>
                <a:cubicBezTo>
                  <a:pt x="2015638" y="6124449"/>
                  <a:pt x="2013713" y="6139848"/>
                  <a:pt x="2004088" y="6149472"/>
                </a:cubicBezTo>
                <a:cubicBezTo>
                  <a:pt x="2006013" y="6145622"/>
                  <a:pt x="2000238" y="6143697"/>
                  <a:pt x="1998314" y="6145622"/>
                </a:cubicBezTo>
                <a:cubicBezTo>
                  <a:pt x="1998314" y="6143697"/>
                  <a:pt x="1996389" y="6141773"/>
                  <a:pt x="1996389" y="6139848"/>
                </a:cubicBezTo>
                <a:cubicBezTo>
                  <a:pt x="1996389" y="6137923"/>
                  <a:pt x="1998314" y="6137923"/>
                  <a:pt x="1998314" y="6137923"/>
                </a:cubicBezTo>
                <a:cubicBezTo>
                  <a:pt x="1998314" y="6135998"/>
                  <a:pt x="1998314" y="6135998"/>
                  <a:pt x="1998314" y="6135998"/>
                </a:cubicBezTo>
                <a:cubicBezTo>
                  <a:pt x="2000238" y="6135998"/>
                  <a:pt x="2000238" y="6135998"/>
                  <a:pt x="2002163" y="6135998"/>
                </a:cubicBezTo>
                <a:cubicBezTo>
                  <a:pt x="2002163" y="6134073"/>
                  <a:pt x="2000238" y="6134073"/>
                  <a:pt x="2000238" y="6132149"/>
                </a:cubicBezTo>
                <a:cubicBezTo>
                  <a:pt x="2004088" y="6128299"/>
                  <a:pt x="2009862" y="6124449"/>
                  <a:pt x="2011788" y="6118675"/>
                </a:cubicBezTo>
                <a:cubicBezTo>
                  <a:pt x="2011788" y="6116750"/>
                  <a:pt x="2011788" y="6116750"/>
                  <a:pt x="2011788" y="6116750"/>
                </a:cubicBezTo>
                <a:cubicBezTo>
                  <a:pt x="2013713" y="6116750"/>
                  <a:pt x="2013713" y="6116750"/>
                  <a:pt x="2015638" y="6116750"/>
                </a:cubicBezTo>
                <a:cubicBezTo>
                  <a:pt x="2015638" y="6116750"/>
                  <a:pt x="2013713" y="6114825"/>
                  <a:pt x="2013713" y="6114825"/>
                </a:cubicBezTo>
                <a:cubicBezTo>
                  <a:pt x="2015638" y="6112901"/>
                  <a:pt x="2015638" y="6110976"/>
                  <a:pt x="2019487" y="6109050"/>
                </a:cubicBezTo>
                <a:close/>
                <a:moveTo>
                  <a:pt x="1979067" y="6109050"/>
                </a:moveTo>
                <a:cubicBezTo>
                  <a:pt x="1979067" y="6110976"/>
                  <a:pt x="1979067" y="6114825"/>
                  <a:pt x="1979067" y="6118675"/>
                </a:cubicBezTo>
                <a:cubicBezTo>
                  <a:pt x="1979067" y="6118675"/>
                  <a:pt x="1979067" y="6120600"/>
                  <a:pt x="1979067" y="6120600"/>
                </a:cubicBezTo>
                <a:cubicBezTo>
                  <a:pt x="1979067" y="6126374"/>
                  <a:pt x="1977142" y="6134073"/>
                  <a:pt x="1975218" y="6137923"/>
                </a:cubicBezTo>
                <a:cubicBezTo>
                  <a:pt x="1973293" y="6139848"/>
                  <a:pt x="1973293" y="6143697"/>
                  <a:pt x="1971368" y="6143697"/>
                </a:cubicBezTo>
                <a:cubicBezTo>
                  <a:pt x="1975218" y="6134073"/>
                  <a:pt x="1975218" y="6120600"/>
                  <a:pt x="1979067" y="6109050"/>
                </a:cubicBezTo>
                <a:close/>
                <a:moveTo>
                  <a:pt x="1880903" y="6107126"/>
                </a:moveTo>
                <a:cubicBezTo>
                  <a:pt x="1880903" y="6107126"/>
                  <a:pt x="1882828" y="6107126"/>
                  <a:pt x="1882828" y="6109051"/>
                </a:cubicBezTo>
                <a:lnTo>
                  <a:pt x="1878978" y="6109051"/>
                </a:lnTo>
                <a:cubicBezTo>
                  <a:pt x="1878978" y="6109051"/>
                  <a:pt x="1878978" y="6107126"/>
                  <a:pt x="1880903" y="6107126"/>
                </a:cubicBezTo>
                <a:close/>
                <a:moveTo>
                  <a:pt x="1971368" y="6101351"/>
                </a:moveTo>
                <a:cubicBezTo>
                  <a:pt x="1969443" y="6122525"/>
                  <a:pt x="1965593" y="6139848"/>
                  <a:pt x="1963669" y="6162945"/>
                </a:cubicBezTo>
                <a:cubicBezTo>
                  <a:pt x="1955969" y="6147547"/>
                  <a:pt x="1954044" y="6132149"/>
                  <a:pt x="1954044" y="6110976"/>
                </a:cubicBezTo>
                <a:cubicBezTo>
                  <a:pt x="1955969" y="6110976"/>
                  <a:pt x="1957895" y="6110976"/>
                  <a:pt x="1959818" y="6109051"/>
                </a:cubicBezTo>
                <a:cubicBezTo>
                  <a:pt x="1961743" y="6109051"/>
                  <a:pt x="1961743" y="6112901"/>
                  <a:pt x="1965593" y="6112901"/>
                </a:cubicBezTo>
                <a:cubicBezTo>
                  <a:pt x="1969443" y="6112901"/>
                  <a:pt x="1969443" y="6105200"/>
                  <a:pt x="1971368" y="6101351"/>
                </a:cubicBezTo>
                <a:close/>
                <a:moveTo>
                  <a:pt x="1842406" y="6101351"/>
                </a:moveTo>
                <a:cubicBezTo>
                  <a:pt x="1852031" y="6107126"/>
                  <a:pt x="1859729" y="6112901"/>
                  <a:pt x="1869353" y="6116750"/>
                </a:cubicBezTo>
                <a:cubicBezTo>
                  <a:pt x="1869353" y="6118675"/>
                  <a:pt x="1869353" y="6120600"/>
                  <a:pt x="1871279" y="6120600"/>
                </a:cubicBezTo>
                <a:cubicBezTo>
                  <a:pt x="1875128" y="6120600"/>
                  <a:pt x="1880903" y="6120600"/>
                  <a:pt x="1882828" y="6124449"/>
                </a:cubicBezTo>
                <a:cubicBezTo>
                  <a:pt x="1882828" y="6128299"/>
                  <a:pt x="1884752" y="6132149"/>
                  <a:pt x="1884752" y="6135998"/>
                </a:cubicBezTo>
                <a:cubicBezTo>
                  <a:pt x="1877054" y="6135998"/>
                  <a:pt x="1869353" y="6137923"/>
                  <a:pt x="1861654" y="6137923"/>
                </a:cubicBezTo>
                <a:cubicBezTo>
                  <a:pt x="1855879" y="6128299"/>
                  <a:pt x="1848180" y="6118675"/>
                  <a:pt x="1842406" y="6109051"/>
                </a:cubicBezTo>
                <a:cubicBezTo>
                  <a:pt x="1842406" y="6107126"/>
                  <a:pt x="1842406" y="6103277"/>
                  <a:pt x="1842406" y="6101351"/>
                </a:cubicBezTo>
                <a:close/>
                <a:moveTo>
                  <a:pt x="1486321" y="6095576"/>
                </a:moveTo>
                <a:cubicBezTo>
                  <a:pt x="1495945" y="6103277"/>
                  <a:pt x="1505568" y="6110976"/>
                  <a:pt x="1515194" y="6118675"/>
                </a:cubicBezTo>
                <a:cubicBezTo>
                  <a:pt x="1507493" y="6122524"/>
                  <a:pt x="1501719" y="6130223"/>
                  <a:pt x="1495945" y="6132148"/>
                </a:cubicBezTo>
                <a:cubicBezTo>
                  <a:pt x="1490171" y="6122524"/>
                  <a:pt x="1486321" y="6110976"/>
                  <a:pt x="1482471" y="6099427"/>
                </a:cubicBezTo>
                <a:cubicBezTo>
                  <a:pt x="1482471" y="6097502"/>
                  <a:pt x="1484396" y="6097502"/>
                  <a:pt x="1486321" y="6095576"/>
                </a:cubicBezTo>
                <a:close/>
                <a:moveTo>
                  <a:pt x="1478622" y="6089803"/>
                </a:moveTo>
                <a:cubicBezTo>
                  <a:pt x="1478622" y="6089803"/>
                  <a:pt x="1480547" y="6091728"/>
                  <a:pt x="1480547" y="6091728"/>
                </a:cubicBezTo>
                <a:cubicBezTo>
                  <a:pt x="1478622" y="6091728"/>
                  <a:pt x="1478622" y="6091728"/>
                  <a:pt x="1478622" y="6091728"/>
                </a:cubicBezTo>
                <a:cubicBezTo>
                  <a:pt x="1478622" y="6091728"/>
                  <a:pt x="1478622" y="6089803"/>
                  <a:pt x="1478622" y="6089803"/>
                </a:cubicBezTo>
                <a:close/>
                <a:moveTo>
                  <a:pt x="1463224" y="6089803"/>
                </a:moveTo>
                <a:cubicBezTo>
                  <a:pt x="1463224" y="6091728"/>
                  <a:pt x="1468998" y="6089803"/>
                  <a:pt x="1468998" y="6091728"/>
                </a:cubicBezTo>
                <a:cubicBezTo>
                  <a:pt x="1467074" y="6091728"/>
                  <a:pt x="1465149" y="6091728"/>
                  <a:pt x="1463224" y="6091728"/>
                </a:cubicBezTo>
                <a:cubicBezTo>
                  <a:pt x="1463224" y="6091728"/>
                  <a:pt x="1463224" y="6089803"/>
                  <a:pt x="1463224" y="6089803"/>
                </a:cubicBezTo>
                <a:close/>
                <a:moveTo>
                  <a:pt x="1413179" y="6089802"/>
                </a:moveTo>
                <a:cubicBezTo>
                  <a:pt x="1411254" y="6099426"/>
                  <a:pt x="1415104" y="6109050"/>
                  <a:pt x="1422803" y="6109050"/>
                </a:cubicBezTo>
                <a:cubicBezTo>
                  <a:pt x="1430503" y="6109050"/>
                  <a:pt x="1434352" y="6097501"/>
                  <a:pt x="1440127" y="6091727"/>
                </a:cubicBezTo>
                <a:cubicBezTo>
                  <a:pt x="1445900" y="6091727"/>
                  <a:pt x="1453599" y="6091727"/>
                  <a:pt x="1453599" y="6097501"/>
                </a:cubicBezTo>
                <a:cubicBezTo>
                  <a:pt x="1451676" y="6095576"/>
                  <a:pt x="1447826" y="6095576"/>
                  <a:pt x="1445900" y="6097501"/>
                </a:cubicBezTo>
                <a:cubicBezTo>
                  <a:pt x="1445900" y="6099426"/>
                  <a:pt x="1447826" y="6099426"/>
                  <a:pt x="1449751" y="6101351"/>
                </a:cubicBezTo>
                <a:cubicBezTo>
                  <a:pt x="1443976" y="6109050"/>
                  <a:pt x="1438202" y="6116749"/>
                  <a:pt x="1438202" y="6130223"/>
                </a:cubicBezTo>
                <a:cubicBezTo>
                  <a:pt x="1440127" y="6132147"/>
                  <a:pt x="1443976" y="6134072"/>
                  <a:pt x="1445900" y="6134072"/>
                </a:cubicBezTo>
                <a:cubicBezTo>
                  <a:pt x="1455525" y="6128298"/>
                  <a:pt x="1463223" y="6120599"/>
                  <a:pt x="1472848" y="6112900"/>
                </a:cubicBezTo>
                <a:cubicBezTo>
                  <a:pt x="1482472" y="6128298"/>
                  <a:pt x="1488247" y="6147546"/>
                  <a:pt x="1490171" y="6168718"/>
                </a:cubicBezTo>
                <a:cubicBezTo>
                  <a:pt x="1484397" y="6174492"/>
                  <a:pt x="1480547" y="6178342"/>
                  <a:pt x="1474772" y="6182191"/>
                </a:cubicBezTo>
                <a:cubicBezTo>
                  <a:pt x="1472848" y="6182191"/>
                  <a:pt x="1470923" y="6180267"/>
                  <a:pt x="1468998" y="6180267"/>
                </a:cubicBezTo>
                <a:cubicBezTo>
                  <a:pt x="1470923" y="6178342"/>
                  <a:pt x="1470923" y="6170643"/>
                  <a:pt x="1467073" y="6166793"/>
                </a:cubicBezTo>
                <a:cubicBezTo>
                  <a:pt x="1465149" y="6168718"/>
                  <a:pt x="1465149" y="6174492"/>
                  <a:pt x="1463223" y="6176417"/>
                </a:cubicBezTo>
                <a:cubicBezTo>
                  <a:pt x="1461299" y="6174492"/>
                  <a:pt x="1459374" y="6176417"/>
                  <a:pt x="1457450" y="6176417"/>
                </a:cubicBezTo>
                <a:cubicBezTo>
                  <a:pt x="1455525" y="6174492"/>
                  <a:pt x="1457450" y="6168718"/>
                  <a:pt x="1449751" y="6168718"/>
                </a:cubicBezTo>
                <a:cubicBezTo>
                  <a:pt x="1447826" y="6168718"/>
                  <a:pt x="1453599" y="6172568"/>
                  <a:pt x="1449751" y="6172568"/>
                </a:cubicBezTo>
                <a:cubicBezTo>
                  <a:pt x="1440127" y="6161019"/>
                  <a:pt x="1438202" y="6141771"/>
                  <a:pt x="1428577" y="6130223"/>
                </a:cubicBezTo>
                <a:cubicBezTo>
                  <a:pt x="1424728" y="6134072"/>
                  <a:pt x="1430503" y="6141771"/>
                  <a:pt x="1430503" y="6147546"/>
                </a:cubicBezTo>
                <a:cubicBezTo>
                  <a:pt x="1422803" y="6143696"/>
                  <a:pt x="1411254" y="6132147"/>
                  <a:pt x="1397782" y="6135997"/>
                </a:cubicBezTo>
                <a:cubicBezTo>
                  <a:pt x="1397782" y="6143696"/>
                  <a:pt x="1403555" y="6149470"/>
                  <a:pt x="1407405" y="6155245"/>
                </a:cubicBezTo>
                <a:cubicBezTo>
                  <a:pt x="1407405" y="6155245"/>
                  <a:pt x="1411254" y="6157169"/>
                  <a:pt x="1409329" y="6159094"/>
                </a:cubicBezTo>
                <a:cubicBezTo>
                  <a:pt x="1399706" y="6159094"/>
                  <a:pt x="1384307" y="6157169"/>
                  <a:pt x="1382382" y="6166793"/>
                </a:cubicBezTo>
                <a:cubicBezTo>
                  <a:pt x="1395856" y="6174492"/>
                  <a:pt x="1420878" y="6168718"/>
                  <a:pt x="1432428" y="6176417"/>
                </a:cubicBezTo>
                <a:cubicBezTo>
                  <a:pt x="1436277" y="6174492"/>
                  <a:pt x="1436277" y="6172568"/>
                  <a:pt x="1440127" y="6174492"/>
                </a:cubicBezTo>
                <a:cubicBezTo>
                  <a:pt x="1440127" y="6176417"/>
                  <a:pt x="1438202" y="6176417"/>
                  <a:pt x="1438202" y="6178342"/>
                </a:cubicBezTo>
                <a:cubicBezTo>
                  <a:pt x="1430503" y="6178342"/>
                  <a:pt x="1417029" y="6178342"/>
                  <a:pt x="1409329" y="6180267"/>
                </a:cubicBezTo>
                <a:cubicBezTo>
                  <a:pt x="1415104" y="6182191"/>
                  <a:pt x="1424728" y="6182191"/>
                  <a:pt x="1434352" y="6182191"/>
                </a:cubicBezTo>
                <a:cubicBezTo>
                  <a:pt x="1438202" y="6182191"/>
                  <a:pt x="1443976" y="6180267"/>
                  <a:pt x="1445900" y="6184116"/>
                </a:cubicBezTo>
                <a:cubicBezTo>
                  <a:pt x="1440127" y="6184116"/>
                  <a:pt x="1428577" y="6187966"/>
                  <a:pt x="1428577" y="6193740"/>
                </a:cubicBezTo>
                <a:cubicBezTo>
                  <a:pt x="1432428" y="6195665"/>
                  <a:pt x="1438202" y="6195665"/>
                  <a:pt x="1442051" y="6195665"/>
                </a:cubicBezTo>
                <a:cubicBezTo>
                  <a:pt x="1434352" y="6199515"/>
                  <a:pt x="1424728" y="6201439"/>
                  <a:pt x="1415104" y="6201439"/>
                </a:cubicBezTo>
                <a:cubicBezTo>
                  <a:pt x="1413179" y="6207214"/>
                  <a:pt x="1401630" y="6220687"/>
                  <a:pt x="1413179" y="6222612"/>
                </a:cubicBezTo>
                <a:cubicBezTo>
                  <a:pt x="1418953" y="6207214"/>
                  <a:pt x="1442051" y="6197590"/>
                  <a:pt x="1459374" y="6197590"/>
                </a:cubicBezTo>
                <a:cubicBezTo>
                  <a:pt x="1467073" y="6203364"/>
                  <a:pt x="1461299" y="6212988"/>
                  <a:pt x="1459374" y="6220687"/>
                </a:cubicBezTo>
                <a:cubicBezTo>
                  <a:pt x="1428577" y="6232236"/>
                  <a:pt x="1405480" y="6280356"/>
                  <a:pt x="1426653" y="6315002"/>
                </a:cubicBezTo>
                <a:cubicBezTo>
                  <a:pt x="1428577" y="6274582"/>
                  <a:pt x="1434352" y="6236086"/>
                  <a:pt x="1467073" y="6224537"/>
                </a:cubicBezTo>
                <a:cubicBezTo>
                  <a:pt x="1492095" y="6249559"/>
                  <a:pt x="1449751" y="6293830"/>
                  <a:pt x="1472848" y="6322701"/>
                </a:cubicBezTo>
                <a:cubicBezTo>
                  <a:pt x="1478622" y="6305378"/>
                  <a:pt x="1472848" y="6276507"/>
                  <a:pt x="1486322" y="6264958"/>
                </a:cubicBezTo>
                <a:cubicBezTo>
                  <a:pt x="1490171" y="6276507"/>
                  <a:pt x="1494020" y="6289980"/>
                  <a:pt x="1501719" y="6299604"/>
                </a:cubicBezTo>
                <a:cubicBezTo>
                  <a:pt x="1515194" y="6278431"/>
                  <a:pt x="1482472" y="6259183"/>
                  <a:pt x="1492095" y="6241860"/>
                </a:cubicBezTo>
                <a:cubicBezTo>
                  <a:pt x="1501719" y="6238011"/>
                  <a:pt x="1505569" y="6257259"/>
                  <a:pt x="1515194" y="6257259"/>
                </a:cubicBezTo>
                <a:cubicBezTo>
                  <a:pt x="1520968" y="6272657"/>
                  <a:pt x="1526742" y="6288055"/>
                  <a:pt x="1530592" y="6303453"/>
                </a:cubicBezTo>
                <a:cubicBezTo>
                  <a:pt x="1530592" y="6305378"/>
                  <a:pt x="1528667" y="6305378"/>
                  <a:pt x="1528667" y="6307303"/>
                </a:cubicBezTo>
                <a:cubicBezTo>
                  <a:pt x="1534442" y="6316927"/>
                  <a:pt x="1540217" y="6326551"/>
                  <a:pt x="1544066" y="6338099"/>
                </a:cubicBezTo>
                <a:cubicBezTo>
                  <a:pt x="1545991" y="6341949"/>
                  <a:pt x="1547915" y="6345798"/>
                  <a:pt x="1549840" y="6349648"/>
                </a:cubicBezTo>
                <a:cubicBezTo>
                  <a:pt x="1547915" y="6357347"/>
                  <a:pt x="1547915" y="6366971"/>
                  <a:pt x="1547915" y="6374670"/>
                </a:cubicBezTo>
                <a:cubicBezTo>
                  <a:pt x="1542141" y="6382370"/>
                  <a:pt x="1536366" y="6386219"/>
                  <a:pt x="1532518" y="6386219"/>
                </a:cubicBezTo>
                <a:cubicBezTo>
                  <a:pt x="1520968" y="6384294"/>
                  <a:pt x="1492095" y="6372746"/>
                  <a:pt x="1472848" y="6384294"/>
                </a:cubicBezTo>
                <a:cubicBezTo>
                  <a:pt x="1465149" y="6388144"/>
                  <a:pt x="1457450" y="6386219"/>
                  <a:pt x="1449751" y="6384294"/>
                </a:cubicBezTo>
                <a:cubicBezTo>
                  <a:pt x="1428577" y="6357347"/>
                  <a:pt x="1409329" y="6328475"/>
                  <a:pt x="1393931" y="6297679"/>
                </a:cubicBezTo>
                <a:cubicBezTo>
                  <a:pt x="1397782" y="6295754"/>
                  <a:pt x="1401630" y="6293830"/>
                  <a:pt x="1405480" y="6291905"/>
                </a:cubicBezTo>
                <a:cubicBezTo>
                  <a:pt x="1407405" y="6289980"/>
                  <a:pt x="1409329" y="6293830"/>
                  <a:pt x="1411254" y="6291905"/>
                </a:cubicBezTo>
                <a:cubicBezTo>
                  <a:pt x="1411254" y="6291905"/>
                  <a:pt x="1409329" y="6289980"/>
                  <a:pt x="1407405" y="6289980"/>
                </a:cubicBezTo>
                <a:cubicBezTo>
                  <a:pt x="1401630" y="6291905"/>
                  <a:pt x="1397782" y="6295754"/>
                  <a:pt x="1392006" y="6297679"/>
                </a:cubicBezTo>
                <a:cubicBezTo>
                  <a:pt x="1384307" y="6280356"/>
                  <a:pt x="1376608" y="6261108"/>
                  <a:pt x="1370834" y="6239935"/>
                </a:cubicBezTo>
                <a:cubicBezTo>
                  <a:pt x="1368909" y="6230311"/>
                  <a:pt x="1363135" y="6209139"/>
                  <a:pt x="1365059" y="6195665"/>
                </a:cubicBezTo>
                <a:cubicBezTo>
                  <a:pt x="1366984" y="6182191"/>
                  <a:pt x="1384307" y="6162944"/>
                  <a:pt x="1392006" y="6145621"/>
                </a:cubicBezTo>
                <a:cubicBezTo>
                  <a:pt x="1401630" y="6126373"/>
                  <a:pt x="1407405" y="6109050"/>
                  <a:pt x="1411254" y="6091727"/>
                </a:cubicBezTo>
                <a:cubicBezTo>
                  <a:pt x="1411254" y="6091727"/>
                  <a:pt x="1413179" y="6089802"/>
                  <a:pt x="1413179" y="6089802"/>
                </a:cubicBezTo>
                <a:close/>
                <a:moveTo>
                  <a:pt x="1946346" y="6084029"/>
                </a:moveTo>
                <a:cubicBezTo>
                  <a:pt x="1950195" y="6084029"/>
                  <a:pt x="1952121" y="6084029"/>
                  <a:pt x="1954045" y="6085953"/>
                </a:cubicBezTo>
                <a:cubicBezTo>
                  <a:pt x="1954045" y="6087878"/>
                  <a:pt x="1954045" y="6087878"/>
                  <a:pt x="1954045" y="6087878"/>
                </a:cubicBezTo>
                <a:cubicBezTo>
                  <a:pt x="1950195" y="6087878"/>
                  <a:pt x="1948271" y="6087878"/>
                  <a:pt x="1946346" y="6087878"/>
                </a:cubicBezTo>
                <a:cubicBezTo>
                  <a:pt x="1946346" y="6085953"/>
                  <a:pt x="1946346" y="6085953"/>
                  <a:pt x="1946346" y="6084029"/>
                </a:cubicBezTo>
                <a:close/>
                <a:moveTo>
                  <a:pt x="1992541" y="6080179"/>
                </a:moveTo>
                <a:cubicBezTo>
                  <a:pt x="1990616" y="6084029"/>
                  <a:pt x="1988692" y="6089803"/>
                  <a:pt x="1986767" y="6093653"/>
                </a:cubicBezTo>
                <a:cubicBezTo>
                  <a:pt x="1986767" y="6091728"/>
                  <a:pt x="1984842" y="6091728"/>
                  <a:pt x="1984842" y="6089803"/>
                </a:cubicBezTo>
                <a:cubicBezTo>
                  <a:pt x="1988692" y="6087878"/>
                  <a:pt x="1988692" y="6084029"/>
                  <a:pt x="1986767" y="6082104"/>
                </a:cubicBezTo>
                <a:cubicBezTo>
                  <a:pt x="1988692" y="6082104"/>
                  <a:pt x="1992541" y="6080179"/>
                  <a:pt x="1992541" y="6080179"/>
                </a:cubicBezTo>
                <a:close/>
                <a:moveTo>
                  <a:pt x="1884752" y="6080178"/>
                </a:moveTo>
                <a:cubicBezTo>
                  <a:pt x="1898226" y="6080178"/>
                  <a:pt x="1917473" y="6082103"/>
                  <a:pt x="1934797" y="6084028"/>
                </a:cubicBezTo>
                <a:cubicBezTo>
                  <a:pt x="1936722" y="6085953"/>
                  <a:pt x="1936722" y="6085953"/>
                  <a:pt x="1936722" y="6087878"/>
                </a:cubicBezTo>
                <a:cubicBezTo>
                  <a:pt x="1927098" y="6087878"/>
                  <a:pt x="1919399" y="6089803"/>
                  <a:pt x="1915548" y="6097502"/>
                </a:cubicBezTo>
                <a:cubicBezTo>
                  <a:pt x="1919399" y="6099427"/>
                  <a:pt x="1923248" y="6101352"/>
                  <a:pt x="1923248" y="6105201"/>
                </a:cubicBezTo>
                <a:cubicBezTo>
                  <a:pt x="1927098" y="6105201"/>
                  <a:pt x="1930948" y="6103277"/>
                  <a:pt x="1934797" y="6101352"/>
                </a:cubicBezTo>
                <a:cubicBezTo>
                  <a:pt x="1932874" y="6107126"/>
                  <a:pt x="1936722" y="6110976"/>
                  <a:pt x="1940572" y="6109051"/>
                </a:cubicBezTo>
                <a:cubicBezTo>
                  <a:pt x="1940572" y="6118675"/>
                  <a:pt x="1944422" y="6130224"/>
                  <a:pt x="1942497" y="6137923"/>
                </a:cubicBezTo>
                <a:cubicBezTo>
                  <a:pt x="1932874" y="6139847"/>
                  <a:pt x="1923248" y="6134073"/>
                  <a:pt x="1911699" y="6130224"/>
                </a:cubicBezTo>
                <a:cubicBezTo>
                  <a:pt x="1902075" y="6128299"/>
                  <a:pt x="1894376" y="6124449"/>
                  <a:pt x="1888602" y="6120600"/>
                </a:cubicBezTo>
                <a:cubicBezTo>
                  <a:pt x="1888602" y="6109051"/>
                  <a:pt x="1886677" y="6095577"/>
                  <a:pt x="1884752" y="6080178"/>
                </a:cubicBezTo>
                <a:close/>
                <a:moveTo>
                  <a:pt x="1422803" y="6074405"/>
                </a:moveTo>
                <a:cubicBezTo>
                  <a:pt x="1424728" y="6074405"/>
                  <a:pt x="1426653" y="6074405"/>
                  <a:pt x="1426653" y="6076329"/>
                </a:cubicBezTo>
                <a:cubicBezTo>
                  <a:pt x="1420878" y="6076329"/>
                  <a:pt x="1420878" y="6082104"/>
                  <a:pt x="1417028" y="6084029"/>
                </a:cubicBezTo>
                <a:cubicBezTo>
                  <a:pt x="1418953" y="6080179"/>
                  <a:pt x="1420878" y="6078254"/>
                  <a:pt x="1422803" y="6074405"/>
                </a:cubicBezTo>
                <a:close/>
                <a:moveTo>
                  <a:pt x="2007939" y="6074404"/>
                </a:moveTo>
                <a:cubicBezTo>
                  <a:pt x="2007939" y="6074404"/>
                  <a:pt x="2009863" y="6074404"/>
                  <a:pt x="2009863" y="6074404"/>
                </a:cubicBezTo>
                <a:cubicBezTo>
                  <a:pt x="2011787" y="6076329"/>
                  <a:pt x="2013713" y="6078254"/>
                  <a:pt x="2013713" y="6078254"/>
                </a:cubicBezTo>
                <a:cubicBezTo>
                  <a:pt x="2013713" y="6084029"/>
                  <a:pt x="2013713" y="6087878"/>
                  <a:pt x="2015638" y="6091728"/>
                </a:cubicBezTo>
                <a:cubicBezTo>
                  <a:pt x="2013713" y="6097502"/>
                  <a:pt x="2009863" y="6103277"/>
                  <a:pt x="2006013" y="6107126"/>
                </a:cubicBezTo>
                <a:cubicBezTo>
                  <a:pt x="2004088" y="6107126"/>
                  <a:pt x="2000239" y="6105201"/>
                  <a:pt x="1998314" y="6103277"/>
                </a:cubicBezTo>
                <a:cubicBezTo>
                  <a:pt x="2002163" y="6093653"/>
                  <a:pt x="2004088" y="6084029"/>
                  <a:pt x="2007939" y="6074404"/>
                </a:cubicBezTo>
                <a:close/>
                <a:moveTo>
                  <a:pt x="1844331" y="6072479"/>
                </a:moveTo>
                <a:cubicBezTo>
                  <a:pt x="1853955" y="6072479"/>
                  <a:pt x="1863579" y="6072479"/>
                  <a:pt x="1873204" y="6074405"/>
                </a:cubicBezTo>
                <a:cubicBezTo>
                  <a:pt x="1875128" y="6076329"/>
                  <a:pt x="1877054" y="6076329"/>
                  <a:pt x="1878978" y="6076329"/>
                </a:cubicBezTo>
                <a:cubicBezTo>
                  <a:pt x="1878978" y="6078254"/>
                  <a:pt x="1878978" y="6080179"/>
                  <a:pt x="1878978" y="6082104"/>
                </a:cubicBezTo>
                <a:cubicBezTo>
                  <a:pt x="1877054" y="6084029"/>
                  <a:pt x="1875128" y="6085953"/>
                  <a:pt x="1873204" y="6087878"/>
                </a:cubicBezTo>
                <a:cubicBezTo>
                  <a:pt x="1869353" y="6085953"/>
                  <a:pt x="1871278" y="6080179"/>
                  <a:pt x="1865504" y="6080179"/>
                </a:cubicBezTo>
                <a:cubicBezTo>
                  <a:pt x="1861654" y="6080179"/>
                  <a:pt x="1863579" y="6085953"/>
                  <a:pt x="1863579" y="6085953"/>
                </a:cubicBezTo>
                <a:cubicBezTo>
                  <a:pt x="1859729" y="6087878"/>
                  <a:pt x="1855880" y="6091728"/>
                  <a:pt x="1853955" y="6095577"/>
                </a:cubicBezTo>
                <a:cubicBezTo>
                  <a:pt x="1857805" y="6099427"/>
                  <a:pt x="1867428" y="6099427"/>
                  <a:pt x="1871278" y="6105201"/>
                </a:cubicBezTo>
                <a:cubicBezTo>
                  <a:pt x="1869353" y="6107126"/>
                  <a:pt x="1867428" y="6103277"/>
                  <a:pt x="1863579" y="6105201"/>
                </a:cubicBezTo>
                <a:cubicBezTo>
                  <a:pt x="1857805" y="6101352"/>
                  <a:pt x="1852031" y="6097502"/>
                  <a:pt x="1844331" y="6093653"/>
                </a:cubicBezTo>
                <a:cubicBezTo>
                  <a:pt x="1844331" y="6085953"/>
                  <a:pt x="1844331" y="6080179"/>
                  <a:pt x="1844331" y="6072479"/>
                </a:cubicBezTo>
                <a:close/>
                <a:moveTo>
                  <a:pt x="1522893" y="6064781"/>
                </a:moveTo>
                <a:cubicBezTo>
                  <a:pt x="1526742" y="6068630"/>
                  <a:pt x="1530592" y="6076329"/>
                  <a:pt x="1528667" y="6080179"/>
                </a:cubicBezTo>
                <a:cubicBezTo>
                  <a:pt x="1528667" y="6076329"/>
                  <a:pt x="1524818" y="6076329"/>
                  <a:pt x="1520968" y="6074405"/>
                </a:cubicBezTo>
                <a:cubicBezTo>
                  <a:pt x="1520968" y="6070555"/>
                  <a:pt x="1520968" y="6068630"/>
                  <a:pt x="1522893" y="6064781"/>
                </a:cubicBezTo>
                <a:close/>
                <a:moveTo>
                  <a:pt x="1428578" y="6064781"/>
                </a:moveTo>
                <a:cubicBezTo>
                  <a:pt x="1430502" y="6066705"/>
                  <a:pt x="1434352" y="6068630"/>
                  <a:pt x="1432427" y="6070555"/>
                </a:cubicBezTo>
                <a:cubicBezTo>
                  <a:pt x="1428578" y="6070555"/>
                  <a:pt x="1428578" y="6068630"/>
                  <a:pt x="1424728" y="6068630"/>
                </a:cubicBezTo>
                <a:cubicBezTo>
                  <a:pt x="1424728" y="6066705"/>
                  <a:pt x="1426653" y="6064781"/>
                  <a:pt x="1428578" y="6064781"/>
                </a:cubicBezTo>
                <a:close/>
                <a:moveTo>
                  <a:pt x="1366984" y="6064780"/>
                </a:moveTo>
                <a:cubicBezTo>
                  <a:pt x="1376609" y="6066704"/>
                  <a:pt x="1388158" y="6064780"/>
                  <a:pt x="1395857" y="6068629"/>
                </a:cubicBezTo>
                <a:cubicBezTo>
                  <a:pt x="1393932" y="6070554"/>
                  <a:pt x="1392007" y="6074404"/>
                  <a:pt x="1390083" y="6078253"/>
                </a:cubicBezTo>
                <a:cubicBezTo>
                  <a:pt x="1388158" y="6076328"/>
                  <a:pt x="1386233" y="6074404"/>
                  <a:pt x="1382383" y="6074404"/>
                </a:cubicBezTo>
                <a:cubicBezTo>
                  <a:pt x="1380459" y="6082103"/>
                  <a:pt x="1380459" y="6093652"/>
                  <a:pt x="1380459" y="6105200"/>
                </a:cubicBezTo>
                <a:cubicBezTo>
                  <a:pt x="1380459" y="6107125"/>
                  <a:pt x="1380459" y="6110975"/>
                  <a:pt x="1380459" y="6112900"/>
                </a:cubicBezTo>
                <a:cubicBezTo>
                  <a:pt x="1382383" y="6139847"/>
                  <a:pt x="1382383" y="6166793"/>
                  <a:pt x="1357360" y="6168718"/>
                </a:cubicBezTo>
                <a:cubicBezTo>
                  <a:pt x="1355435" y="6159094"/>
                  <a:pt x="1353511" y="6149470"/>
                  <a:pt x="1351586" y="6139847"/>
                </a:cubicBezTo>
                <a:cubicBezTo>
                  <a:pt x="1353511" y="6122524"/>
                  <a:pt x="1357360" y="6105200"/>
                  <a:pt x="1359286" y="6093652"/>
                </a:cubicBezTo>
                <a:cubicBezTo>
                  <a:pt x="1361210" y="6084028"/>
                  <a:pt x="1363136" y="6074404"/>
                  <a:pt x="1366984" y="6064780"/>
                </a:cubicBezTo>
                <a:close/>
                <a:moveTo>
                  <a:pt x="1977142" y="6055157"/>
                </a:moveTo>
                <a:cubicBezTo>
                  <a:pt x="1977142" y="6059006"/>
                  <a:pt x="1977142" y="6060931"/>
                  <a:pt x="1977142" y="6064781"/>
                </a:cubicBezTo>
                <a:cubicBezTo>
                  <a:pt x="1965593" y="6064781"/>
                  <a:pt x="1954044" y="6064781"/>
                  <a:pt x="1944420" y="6064781"/>
                </a:cubicBezTo>
                <a:cubicBezTo>
                  <a:pt x="1957895" y="6062856"/>
                  <a:pt x="1967517" y="6059006"/>
                  <a:pt x="1977142" y="6055157"/>
                </a:cubicBezTo>
                <a:close/>
                <a:moveTo>
                  <a:pt x="1877054" y="6049382"/>
                </a:moveTo>
                <a:cubicBezTo>
                  <a:pt x="1877054" y="6051307"/>
                  <a:pt x="1877054" y="6053232"/>
                  <a:pt x="1877054" y="6055157"/>
                </a:cubicBezTo>
                <a:cubicBezTo>
                  <a:pt x="1873203" y="6053232"/>
                  <a:pt x="1869354" y="6051307"/>
                  <a:pt x="1867429" y="6051307"/>
                </a:cubicBezTo>
                <a:cubicBezTo>
                  <a:pt x="1873203" y="6051307"/>
                  <a:pt x="1873203" y="6049382"/>
                  <a:pt x="1877054" y="6049382"/>
                </a:cubicBezTo>
                <a:close/>
                <a:moveTo>
                  <a:pt x="1488245" y="6035908"/>
                </a:moveTo>
                <a:cubicBezTo>
                  <a:pt x="1494020" y="6047457"/>
                  <a:pt x="1507493" y="6049382"/>
                  <a:pt x="1522893" y="6053232"/>
                </a:cubicBezTo>
                <a:cubicBezTo>
                  <a:pt x="1519043" y="6057081"/>
                  <a:pt x="1522893" y="6066705"/>
                  <a:pt x="1519043" y="6072480"/>
                </a:cubicBezTo>
                <a:cubicBezTo>
                  <a:pt x="1515194" y="6068630"/>
                  <a:pt x="1509418" y="6066705"/>
                  <a:pt x="1501719" y="6064781"/>
                </a:cubicBezTo>
                <a:cubicBezTo>
                  <a:pt x="1501719" y="6062856"/>
                  <a:pt x="1501719" y="6057081"/>
                  <a:pt x="1497869" y="6055157"/>
                </a:cubicBezTo>
                <a:cubicBezTo>
                  <a:pt x="1494020" y="6053232"/>
                  <a:pt x="1492095" y="6059006"/>
                  <a:pt x="1490171" y="6057081"/>
                </a:cubicBezTo>
                <a:cubicBezTo>
                  <a:pt x="1488245" y="6055157"/>
                  <a:pt x="1495945" y="6055157"/>
                  <a:pt x="1494020" y="6051307"/>
                </a:cubicBezTo>
                <a:cubicBezTo>
                  <a:pt x="1492095" y="6047457"/>
                  <a:pt x="1486321" y="6047457"/>
                  <a:pt x="1482471" y="6045533"/>
                </a:cubicBezTo>
                <a:cubicBezTo>
                  <a:pt x="1484396" y="6043608"/>
                  <a:pt x="1486321" y="6039758"/>
                  <a:pt x="1488245" y="6035908"/>
                </a:cubicBezTo>
                <a:close/>
                <a:moveTo>
                  <a:pt x="1465149" y="6030134"/>
                </a:moveTo>
                <a:cubicBezTo>
                  <a:pt x="1468997" y="6037833"/>
                  <a:pt x="1472848" y="6041683"/>
                  <a:pt x="1476697" y="6047457"/>
                </a:cubicBezTo>
                <a:cubicBezTo>
                  <a:pt x="1474773" y="6047457"/>
                  <a:pt x="1472848" y="6047457"/>
                  <a:pt x="1472848" y="6051307"/>
                </a:cubicBezTo>
                <a:cubicBezTo>
                  <a:pt x="1470923" y="6051307"/>
                  <a:pt x="1470923" y="6047457"/>
                  <a:pt x="1467072" y="6049382"/>
                </a:cubicBezTo>
                <a:cubicBezTo>
                  <a:pt x="1467072" y="6045533"/>
                  <a:pt x="1465149" y="6043608"/>
                  <a:pt x="1461298" y="6043608"/>
                </a:cubicBezTo>
                <a:cubicBezTo>
                  <a:pt x="1459373" y="6037833"/>
                  <a:pt x="1459373" y="6032059"/>
                  <a:pt x="1465149" y="6030134"/>
                </a:cubicBezTo>
                <a:close/>
                <a:moveTo>
                  <a:pt x="1499794" y="6028210"/>
                </a:moveTo>
                <a:cubicBezTo>
                  <a:pt x="1501719" y="6033985"/>
                  <a:pt x="1505569" y="6037834"/>
                  <a:pt x="1503644" y="6041684"/>
                </a:cubicBezTo>
                <a:cubicBezTo>
                  <a:pt x="1501719" y="6037834"/>
                  <a:pt x="1495945" y="6035910"/>
                  <a:pt x="1490171" y="6035910"/>
                </a:cubicBezTo>
                <a:cubicBezTo>
                  <a:pt x="1492095" y="6032060"/>
                  <a:pt x="1495945" y="6028210"/>
                  <a:pt x="1499794" y="6028210"/>
                </a:cubicBezTo>
                <a:close/>
                <a:moveTo>
                  <a:pt x="1384306" y="6026285"/>
                </a:moveTo>
                <a:cubicBezTo>
                  <a:pt x="1384306" y="6028209"/>
                  <a:pt x="1386231" y="6030134"/>
                  <a:pt x="1388157" y="6032059"/>
                </a:cubicBezTo>
                <a:cubicBezTo>
                  <a:pt x="1390081" y="6032059"/>
                  <a:pt x="1390081" y="6033984"/>
                  <a:pt x="1390081" y="6035909"/>
                </a:cubicBezTo>
                <a:cubicBezTo>
                  <a:pt x="1386231" y="6033984"/>
                  <a:pt x="1382382" y="6032059"/>
                  <a:pt x="1380458" y="6032059"/>
                </a:cubicBezTo>
                <a:cubicBezTo>
                  <a:pt x="1380458" y="6032059"/>
                  <a:pt x="1380458" y="6030134"/>
                  <a:pt x="1380458" y="6030134"/>
                </a:cubicBezTo>
                <a:cubicBezTo>
                  <a:pt x="1380458" y="6028209"/>
                  <a:pt x="1382382" y="6026285"/>
                  <a:pt x="1384306" y="6026285"/>
                </a:cubicBezTo>
                <a:close/>
                <a:moveTo>
                  <a:pt x="1944420" y="6024360"/>
                </a:moveTo>
                <a:cubicBezTo>
                  <a:pt x="1954044" y="6028209"/>
                  <a:pt x="1963669" y="6028209"/>
                  <a:pt x="1975217" y="6030134"/>
                </a:cubicBezTo>
                <a:cubicBezTo>
                  <a:pt x="1975217" y="6032059"/>
                  <a:pt x="1975217" y="6032059"/>
                  <a:pt x="1975217" y="6033984"/>
                </a:cubicBezTo>
                <a:cubicBezTo>
                  <a:pt x="1969443" y="6043608"/>
                  <a:pt x="1955969" y="6047457"/>
                  <a:pt x="1942495" y="6051307"/>
                </a:cubicBezTo>
                <a:cubicBezTo>
                  <a:pt x="1942495" y="6047457"/>
                  <a:pt x="1942495" y="6041683"/>
                  <a:pt x="1942495" y="6035909"/>
                </a:cubicBezTo>
                <a:cubicBezTo>
                  <a:pt x="1942495" y="6033984"/>
                  <a:pt x="1946345" y="6033984"/>
                  <a:pt x="1946345" y="6032059"/>
                </a:cubicBezTo>
                <a:cubicBezTo>
                  <a:pt x="1944420" y="6030134"/>
                  <a:pt x="1940570" y="6026285"/>
                  <a:pt x="1944420" y="6024360"/>
                </a:cubicBezTo>
                <a:close/>
                <a:moveTo>
                  <a:pt x="1461299" y="6022435"/>
                </a:moveTo>
                <a:lnTo>
                  <a:pt x="1461299" y="6024360"/>
                </a:lnTo>
                <a:cubicBezTo>
                  <a:pt x="1459375" y="6024360"/>
                  <a:pt x="1459375" y="6024360"/>
                  <a:pt x="1457450" y="6024360"/>
                </a:cubicBezTo>
                <a:close/>
                <a:moveTo>
                  <a:pt x="1538291" y="6020511"/>
                </a:moveTo>
                <a:cubicBezTo>
                  <a:pt x="1540215" y="6024361"/>
                  <a:pt x="1540215" y="6028210"/>
                  <a:pt x="1542140" y="6032060"/>
                </a:cubicBezTo>
                <a:cubicBezTo>
                  <a:pt x="1540215" y="6032060"/>
                  <a:pt x="1538291" y="6033985"/>
                  <a:pt x="1536366" y="6032060"/>
                </a:cubicBezTo>
                <a:cubicBezTo>
                  <a:pt x="1536366" y="6030135"/>
                  <a:pt x="1538291" y="6024361"/>
                  <a:pt x="1538291" y="6020511"/>
                </a:cubicBezTo>
                <a:close/>
                <a:moveTo>
                  <a:pt x="1413179" y="6016661"/>
                </a:moveTo>
                <a:cubicBezTo>
                  <a:pt x="1411255" y="6018585"/>
                  <a:pt x="1413179" y="6020510"/>
                  <a:pt x="1413179" y="6022435"/>
                </a:cubicBezTo>
                <a:cubicBezTo>
                  <a:pt x="1411255" y="6020510"/>
                  <a:pt x="1411255" y="6020510"/>
                  <a:pt x="1409330" y="6018585"/>
                </a:cubicBezTo>
                <a:cubicBezTo>
                  <a:pt x="1411255" y="6018585"/>
                  <a:pt x="1411255" y="6014736"/>
                  <a:pt x="1413179" y="6016661"/>
                </a:cubicBezTo>
                <a:close/>
                <a:moveTo>
                  <a:pt x="1863581" y="6005111"/>
                </a:moveTo>
                <a:cubicBezTo>
                  <a:pt x="1867430" y="6007037"/>
                  <a:pt x="1871279" y="6010886"/>
                  <a:pt x="1873204" y="6014736"/>
                </a:cubicBezTo>
                <a:cubicBezTo>
                  <a:pt x="1873204" y="6020510"/>
                  <a:pt x="1875129" y="6026285"/>
                  <a:pt x="1875129" y="6033984"/>
                </a:cubicBezTo>
                <a:cubicBezTo>
                  <a:pt x="1869355" y="6037833"/>
                  <a:pt x="1863581" y="6039758"/>
                  <a:pt x="1853955" y="6037833"/>
                </a:cubicBezTo>
                <a:cubicBezTo>
                  <a:pt x="1852031" y="6039758"/>
                  <a:pt x="1848181" y="6041683"/>
                  <a:pt x="1848181" y="6041683"/>
                </a:cubicBezTo>
                <a:cubicBezTo>
                  <a:pt x="1848181" y="6032059"/>
                  <a:pt x="1850106" y="6022435"/>
                  <a:pt x="1852031" y="6012811"/>
                </a:cubicBezTo>
                <a:cubicBezTo>
                  <a:pt x="1855880" y="6010886"/>
                  <a:pt x="1859730" y="6007037"/>
                  <a:pt x="1863581" y="6005111"/>
                </a:cubicBezTo>
                <a:close/>
                <a:moveTo>
                  <a:pt x="2002164" y="5997413"/>
                </a:moveTo>
                <a:cubicBezTo>
                  <a:pt x="2002164" y="5999337"/>
                  <a:pt x="2004089" y="5999337"/>
                  <a:pt x="2004089" y="5999337"/>
                </a:cubicBezTo>
                <a:cubicBezTo>
                  <a:pt x="2004089" y="6005112"/>
                  <a:pt x="2002164" y="6010886"/>
                  <a:pt x="2002164" y="6016661"/>
                </a:cubicBezTo>
                <a:cubicBezTo>
                  <a:pt x="1998314" y="6016661"/>
                  <a:pt x="1996390" y="6014736"/>
                  <a:pt x="1994466" y="6014736"/>
                </a:cubicBezTo>
                <a:cubicBezTo>
                  <a:pt x="1994466" y="6008961"/>
                  <a:pt x="1996390" y="6005112"/>
                  <a:pt x="2000239" y="6001262"/>
                </a:cubicBezTo>
                <a:cubicBezTo>
                  <a:pt x="2000239" y="6001262"/>
                  <a:pt x="1998314" y="5999337"/>
                  <a:pt x="1998314" y="5999337"/>
                </a:cubicBezTo>
                <a:cubicBezTo>
                  <a:pt x="2000239" y="5999337"/>
                  <a:pt x="2000239" y="5997413"/>
                  <a:pt x="2002164" y="5997413"/>
                </a:cubicBezTo>
                <a:close/>
                <a:moveTo>
                  <a:pt x="1875128" y="5995489"/>
                </a:moveTo>
                <a:cubicBezTo>
                  <a:pt x="1873203" y="5999338"/>
                  <a:pt x="1873203" y="6003188"/>
                  <a:pt x="1873203" y="6007038"/>
                </a:cubicBezTo>
                <a:cubicBezTo>
                  <a:pt x="1869354" y="6007038"/>
                  <a:pt x="1867429" y="6007038"/>
                  <a:pt x="1865504" y="6005113"/>
                </a:cubicBezTo>
                <a:cubicBezTo>
                  <a:pt x="1869354" y="6001263"/>
                  <a:pt x="1871278" y="5999338"/>
                  <a:pt x="1875128" y="5995489"/>
                </a:cubicBezTo>
                <a:close/>
                <a:moveTo>
                  <a:pt x="1451674" y="5995489"/>
                </a:moveTo>
                <a:cubicBezTo>
                  <a:pt x="1453599" y="6001263"/>
                  <a:pt x="1455525" y="6007038"/>
                  <a:pt x="1455525" y="6010887"/>
                </a:cubicBezTo>
                <a:cubicBezTo>
                  <a:pt x="1453599" y="6010887"/>
                  <a:pt x="1451674" y="6012812"/>
                  <a:pt x="1447826" y="6012812"/>
                </a:cubicBezTo>
                <a:cubicBezTo>
                  <a:pt x="1447826" y="6010887"/>
                  <a:pt x="1445900" y="6008962"/>
                  <a:pt x="1445900" y="6007038"/>
                </a:cubicBezTo>
                <a:cubicBezTo>
                  <a:pt x="1445900" y="6003188"/>
                  <a:pt x="1449749" y="5999338"/>
                  <a:pt x="1451674" y="5995489"/>
                </a:cubicBezTo>
                <a:close/>
                <a:moveTo>
                  <a:pt x="1501719" y="5993564"/>
                </a:moveTo>
                <a:cubicBezTo>
                  <a:pt x="1505569" y="6001263"/>
                  <a:pt x="1509418" y="6008962"/>
                  <a:pt x="1511344" y="6016662"/>
                </a:cubicBezTo>
                <a:cubicBezTo>
                  <a:pt x="1509418" y="6016662"/>
                  <a:pt x="1507495" y="6016662"/>
                  <a:pt x="1507495" y="6016662"/>
                </a:cubicBezTo>
                <a:cubicBezTo>
                  <a:pt x="1505569" y="6012812"/>
                  <a:pt x="1503644" y="6008962"/>
                  <a:pt x="1499794" y="6008962"/>
                </a:cubicBezTo>
                <a:cubicBezTo>
                  <a:pt x="1497870" y="6010887"/>
                  <a:pt x="1497870" y="6010887"/>
                  <a:pt x="1497870" y="6012812"/>
                </a:cubicBezTo>
                <a:cubicBezTo>
                  <a:pt x="1494020" y="6012812"/>
                  <a:pt x="1488246" y="6016662"/>
                  <a:pt x="1482471" y="6014737"/>
                </a:cubicBezTo>
                <a:cubicBezTo>
                  <a:pt x="1482471" y="6010887"/>
                  <a:pt x="1480547" y="6008962"/>
                  <a:pt x="1482471" y="6010887"/>
                </a:cubicBezTo>
                <a:cubicBezTo>
                  <a:pt x="1482471" y="6008962"/>
                  <a:pt x="1482471" y="6007038"/>
                  <a:pt x="1484396" y="6005113"/>
                </a:cubicBezTo>
                <a:cubicBezTo>
                  <a:pt x="1484396" y="6003188"/>
                  <a:pt x="1484396" y="6003188"/>
                  <a:pt x="1484396" y="6003188"/>
                </a:cubicBezTo>
                <a:cubicBezTo>
                  <a:pt x="1488246" y="5997414"/>
                  <a:pt x="1495945" y="5997414"/>
                  <a:pt x="1501719" y="5993564"/>
                </a:cubicBezTo>
                <a:close/>
                <a:moveTo>
                  <a:pt x="1472848" y="5989714"/>
                </a:moveTo>
                <a:cubicBezTo>
                  <a:pt x="1474773" y="5989714"/>
                  <a:pt x="1474773" y="5989714"/>
                  <a:pt x="1476698" y="5989714"/>
                </a:cubicBezTo>
                <a:cubicBezTo>
                  <a:pt x="1476698" y="5989714"/>
                  <a:pt x="1474773" y="5991639"/>
                  <a:pt x="1474773" y="5993564"/>
                </a:cubicBezTo>
                <a:cubicBezTo>
                  <a:pt x="1472848" y="5991639"/>
                  <a:pt x="1472848" y="5991639"/>
                  <a:pt x="1472848" y="5989714"/>
                </a:cubicBezTo>
                <a:close/>
                <a:moveTo>
                  <a:pt x="1407404" y="5987789"/>
                </a:moveTo>
                <a:cubicBezTo>
                  <a:pt x="1411254" y="5987789"/>
                  <a:pt x="1413180" y="5989713"/>
                  <a:pt x="1417029" y="5989713"/>
                </a:cubicBezTo>
                <a:cubicBezTo>
                  <a:pt x="1417029" y="5997413"/>
                  <a:pt x="1417029" y="6005112"/>
                  <a:pt x="1413180" y="6010886"/>
                </a:cubicBezTo>
                <a:cubicBezTo>
                  <a:pt x="1405479" y="6007037"/>
                  <a:pt x="1405479" y="5997413"/>
                  <a:pt x="1407404" y="5987789"/>
                </a:cubicBezTo>
                <a:close/>
                <a:moveTo>
                  <a:pt x="1948270" y="5982014"/>
                </a:moveTo>
                <a:cubicBezTo>
                  <a:pt x="1959819" y="5985865"/>
                  <a:pt x="1973292" y="5989714"/>
                  <a:pt x="1982918" y="5995489"/>
                </a:cubicBezTo>
                <a:cubicBezTo>
                  <a:pt x="1980992" y="6001263"/>
                  <a:pt x="1980992" y="6007038"/>
                  <a:pt x="1979068" y="6012812"/>
                </a:cubicBezTo>
                <a:cubicBezTo>
                  <a:pt x="1967518" y="6010887"/>
                  <a:pt x="1955969" y="6012812"/>
                  <a:pt x="1946345" y="6014737"/>
                </a:cubicBezTo>
                <a:cubicBezTo>
                  <a:pt x="1944420" y="6008962"/>
                  <a:pt x="1946345" y="5999338"/>
                  <a:pt x="1948270" y="5993564"/>
                </a:cubicBezTo>
                <a:cubicBezTo>
                  <a:pt x="1950195" y="5991639"/>
                  <a:pt x="1952121" y="5989714"/>
                  <a:pt x="1957895" y="5987790"/>
                </a:cubicBezTo>
                <a:cubicBezTo>
                  <a:pt x="1954044" y="5985865"/>
                  <a:pt x="1952121" y="5987790"/>
                  <a:pt x="1948270" y="5987790"/>
                </a:cubicBezTo>
                <a:cubicBezTo>
                  <a:pt x="1948270" y="5985865"/>
                  <a:pt x="1948270" y="5983940"/>
                  <a:pt x="1948270" y="5982014"/>
                </a:cubicBezTo>
                <a:close/>
                <a:moveTo>
                  <a:pt x="1393931" y="5978166"/>
                </a:moveTo>
                <a:cubicBezTo>
                  <a:pt x="1393931" y="5978166"/>
                  <a:pt x="1395856" y="5980090"/>
                  <a:pt x="1395856" y="5980090"/>
                </a:cubicBezTo>
                <a:cubicBezTo>
                  <a:pt x="1393931" y="5987790"/>
                  <a:pt x="1401630" y="5993564"/>
                  <a:pt x="1403556" y="5999338"/>
                </a:cubicBezTo>
                <a:cubicBezTo>
                  <a:pt x="1401630" y="5999338"/>
                  <a:pt x="1401630" y="5997414"/>
                  <a:pt x="1399705" y="5999338"/>
                </a:cubicBezTo>
                <a:cubicBezTo>
                  <a:pt x="1399705" y="6001263"/>
                  <a:pt x="1397782" y="6001263"/>
                  <a:pt x="1397782" y="6003188"/>
                </a:cubicBezTo>
                <a:cubicBezTo>
                  <a:pt x="1395856" y="5999338"/>
                  <a:pt x="1393931" y="5993564"/>
                  <a:pt x="1393931" y="5989714"/>
                </a:cubicBezTo>
                <a:cubicBezTo>
                  <a:pt x="1393931" y="5985865"/>
                  <a:pt x="1393931" y="5982015"/>
                  <a:pt x="1393931" y="5978166"/>
                </a:cubicBezTo>
                <a:close/>
                <a:moveTo>
                  <a:pt x="1875129" y="5972391"/>
                </a:moveTo>
                <a:cubicBezTo>
                  <a:pt x="1875129" y="5974316"/>
                  <a:pt x="1875129" y="5976241"/>
                  <a:pt x="1875129" y="5978166"/>
                </a:cubicBezTo>
                <a:cubicBezTo>
                  <a:pt x="1869355" y="5985865"/>
                  <a:pt x="1863579" y="5993564"/>
                  <a:pt x="1853955" y="5997414"/>
                </a:cubicBezTo>
                <a:cubicBezTo>
                  <a:pt x="1853955" y="5989714"/>
                  <a:pt x="1852031" y="5982015"/>
                  <a:pt x="1850106" y="5976241"/>
                </a:cubicBezTo>
                <a:cubicBezTo>
                  <a:pt x="1857805" y="5972391"/>
                  <a:pt x="1865505" y="5972391"/>
                  <a:pt x="1875129" y="5972391"/>
                </a:cubicBezTo>
                <a:close/>
                <a:moveTo>
                  <a:pt x="1927098" y="5968541"/>
                </a:moveTo>
                <a:cubicBezTo>
                  <a:pt x="1929022" y="5970465"/>
                  <a:pt x="1932872" y="5974315"/>
                  <a:pt x="1936722" y="5976240"/>
                </a:cubicBezTo>
                <a:cubicBezTo>
                  <a:pt x="1938646" y="5989713"/>
                  <a:pt x="1936722" y="6003186"/>
                  <a:pt x="1934797" y="6018585"/>
                </a:cubicBezTo>
                <a:cubicBezTo>
                  <a:pt x="1932872" y="6020509"/>
                  <a:pt x="1929022" y="6020509"/>
                  <a:pt x="1929022" y="6022434"/>
                </a:cubicBezTo>
                <a:cubicBezTo>
                  <a:pt x="1929022" y="6024359"/>
                  <a:pt x="1930947" y="6026284"/>
                  <a:pt x="1932872" y="6028208"/>
                </a:cubicBezTo>
                <a:cubicBezTo>
                  <a:pt x="1929022" y="6035908"/>
                  <a:pt x="1932872" y="6045532"/>
                  <a:pt x="1932872" y="6055156"/>
                </a:cubicBezTo>
                <a:cubicBezTo>
                  <a:pt x="1927098" y="6057080"/>
                  <a:pt x="1921322" y="6060930"/>
                  <a:pt x="1917473" y="6066704"/>
                </a:cubicBezTo>
                <a:cubicBezTo>
                  <a:pt x="1907849" y="6062855"/>
                  <a:pt x="1896300" y="6060930"/>
                  <a:pt x="1886676" y="6055156"/>
                </a:cubicBezTo>
                <a:cubicBezTo>
                  <a:pt x="1886676" y="6053231"/>
                  <a:pt x="1886676" y="6051306"/>
                  <a:pt x="1886676" y="6049381"/>
                </a:cubicBezTo>
                <a:cubicBezTo>
                  <a:pt x="1886676" y="6047456"/>
                  <a:pt x="1882826" y="6047456"/>
                  <a:pt x="1882826" y="6045532"/>
                </a:cubicBezTo>
                <a:cubicBezTo>
                  <a:pt x="1896300" y="6032058"/>
                  <a:pt x="1915548" y="6016660"/>
                  <a:pt x="1923248" y="6003186"/>
                </a:cubicBezTo>
                <a:cubicBezTo>
                  <a:pt x="1902075" y="5997412"/>
                  <a:pt x="1896300" y="6020509"/>
                  <a:pt x="1880902" y="6032058"/>
                </a:cubicBezTo>
                <a:cubicBezTo>
                  <a:pt x="1878977" y="6026284"/>
                  <a:pt x="1878977" y="6020509"/>
                  <a:pt x="1878977" y="6014735"/>
                </a:cubicBezTo>
                <a:cubicBezTo>
                  <a:pt x="1878977" y="6008961"/>
                  <a:pt x="1878977" y="5997412"/>
                  <a:pt x="1880902" y="5989713"/>
                </a:cubicBezTo>
                <a:cubicBezTo>
                  <a:pt x="1892450" y="5976240"/>
                  <a:pt x="1905924" y="5964691"/>
                  <a:pt x="1927098" y="5968541"/>
                </a:cubicBezTo>
                <a:close/>
                <a:moveTo>
                  <a:pt x="1982916" y="5964692"/>
                </a:moveTo>
                <a:cubicBezTo>
                  <a:pt x="1984841" y="5970466"/>
                  <a:pt x="1988692" y="5976241"/>
                  <a:pt x="1988692" y="5983940"/>
                </a:cubicBezTo>
                <a:cubicBezTo>
                  <a:pt x="1975216" y="5980090"/>
                  <a:pt x="1961743" y="5978166"/>
                  <a:pt x="1952119" y="5970466"/>
                </a:cubicBezTo>
                <a:cubicBezTo>
                  <a:pt x="1955969" y="5970466"/>
                  <a:pt x="1959818" y="5968542"/>
                  <a:pt x="1963669" y="5966617"/>
                </a:cubicBezTo>
                <a:cubicBezTo>
                  <a:pt x="1971367" y="5964692"/>
                  <a:pt x="1977141" y="5964692"/>
                  <a:pt x="1982916" y="5964692"/>
                </a:cubicBezTo>
                <a:close/>
                <a:moveTo>
                  <a:pt x="1519042" y="5962766"/>
                </a:moveTo>
                <a:cubicBezTo>
                  <a:pt x="1522892" y="5972391"/>
                  <a:pt x="1524817" y="5982015"/>
                  <a:pt x="1528667" y="5991639"/>
                </a:cubicBezTo>
                <a:cubicBezTo>
                  <a:pt x="1524817" y="5995489"/>
                  <a:pt x="1522892" y="6003188"/>
                  <a:pt x="1520968" y="6008962"/>
                </a:cubicBezTo>
                <a:cubicBezTo>
                  <a:pt x="1520968" y="6008962"/>
                  <a:pt x="1519042" y="6007037"/>
                  <a:pt x="1519042" y="6007037"/>
                </a:cubicBezTo>
                <a:cubicBezTo>
                  <a:pt x="1515194" y="5993564"/>
                  <a:pt x="1507493" y="5982015"/>
                  <a:pt x="1515194" y="5968542"/>
                </a:cubicBezTo>
                <a:cubicBezTo>
                  <a:pt x="1515194" y="5966617"/>
                  <a:pt x="1511343" y="5968542"/>
                  <a:pt x="1511343" y="5966617"/>
                </a:cubicBezTo>
                <a:cubicBezTo>
                  <a:pt x="1513268" y="5964692"/>
                  <a:pt x="1517117" y="5962766"/>
                  <a:pt x="1519042" y="5962766"/>
                </a:cubicBezTo>
                <a:close/>
                <a:moveTo>
                  <a:pt x="1486322" y="5956992"/>
                </a:moveTo>
                <a:cubicBezTo>
                  <a:pt x="1488247" y="5962767"/>
                  <a:pt x="1492096" y="5966617"/>
                  <a:pt x="1494021" y="5970466"/>
                </a:cubicBezTo>
                <a:cubicBezTo>
                  <a:pt x="1492096" y="5970466"/>
                  <a:pt x="1492096" y="5972391"/>
                  <a:pt x="1490171" y="5972391"/>
                </a:cubicBezTo>
                <a:cubicBezTo>
                  <a:pt x="1490171" y="5972391"/>
                  <a:pt x="1490171" y="5970466"/>
                  <a:pt x="1490171" y="5970466"/>
                </a:cubicBezTo>
                <a:cubicBezTo>
                  <a:pt x="1484397" y="5974316"/>
                  <a:pt x="1482472" y="5980090"/>
                  <a:pt x="1476697" y="5983940"/>
                </a:cubicBezTo>
                <a:cubicBezTo>
                  <a:pt x="1474772" y="5983940"/>
                  <a:pt x="1474772" y="5985865"/>
                  <a:pt x="1470923" y="5985865"/>
                </a:cubicBezTo>
                <a:cubicBezTo>
                  <a:pt x="1468998" y="5982015"/>
                  <a:pt x="1468998" y="5978166"/>
                  <a:pt x="1467073" y="5974316"/>
                </a:cubicBezTo>
                <a:cubicBezTo>
                  <a:pt x="1470923" y="5970466"/>
                  <a:pt x="1470923" y="5966617"/>
                  <a:pt x="1470923" y="5960842"/>
                </a:cubicBezTo>
                <a:cubicBezTo>
                  <a:pt x="1476697" y="5960842"/>
                  <a:pt x="1482472" y="5958918"/>
                  <a:pt x="1486322" y="5956992"/>
                </a:cubicBezTo>
                <a:close/>
                <a:moveTo>
                  <a:pt x="1499795" y="5953143"/>
                </a:moveTo>
                <a:cubicBezTo>
                  <a:pt x="1501721" y="5951218"/>
                  <a:pt x="1503645" y="5955068"/>
                  <a:pt x="1505569" y="5955068"/>
                </a:cubicBezTo>
                <a:cubicBezTo>
                  <a:pt x="1503645" y="5958918"/>
                  <a:pt x="1505569" y="5962767"/>
                  <a:pt x="1501721" y="5964692"/>
                </a:cubicBezTo>
                <a:cubicBezTo>
                  <a:pt x="1501721" y="5960842"/>
                  <a:pt x="1501721" y="5956993"/>
                  <a:pt x="1499795" y="5953143"/>
                </a:cubicBezTo>
                <a:close/>
                <a:moveTo>
                  <a:pt x="1515194" y="5947369"/>
                </a:moveTo>
                <a:cubicBezTo>
                  <a:pt x="1517118" y="5949294"/>
                  <a:pt x="1517118" y="5949294"/>
                  <a:pt x="1517118" y="5951218"/>
                </a:cubicBezTo>
                <a:cubicBezTo>
                  <a:pt x="1515194" y="5953143"/>
                  <a:pt x="1515194" y="5955068"/>
                  <a:pt x="1513269" y="5956993"/>
                </a:cubicBezTo>
                <a:cubicBezTo>
                  <a:pt x="1513269" y="5955068"/>
                  <a:pt x="1515194" y="5953143"/>
                  <a:pt x="1515194" y="5947369"/>
                </a:cubicBezTo>
                <a:close/>
                <a:moveTo>
                  <a:pt x="1411254" y="5943518"/>
                </a:moveTo>
                <a:cubicBezTo>
                  <a:pt x="1415105" y="5951218"/>
                  <a:pt x="1418955" y="5960842"/>
                  <a:pt x="1422804" y="5968542"/>
                </a:cubicBezTo>
                <a:cubicBezTo>
                  <a:pt x="1420879" y="5970466"/>
                  <a:pt x="1420879" y="5974316"/>
                  <a:pt x="1418955" y="5976241"/>
                </a:cubicBezTo>
                <a:cubicBezTo>
                  <a:pt x="1418955" y="5964692"/>
                  <a:pt x="1411254" y="5958918"/>
                  <a:pt x="1409330" y="5949294"/>
                </a:cubicBezTo>
                <a:cubicBezTo>
                  <a:pt x="1409330" y="5949294"/>
                  <a:pt x="1409330" y="5949294"/>
                  <a:pt x="1405481" y="5949294"/>
                </a:cubicBezTo>
                <a:cubicBezTo>
                  <a:pt x="1407406" y="5947369"/>
                  <a:pt x="1409330" y="5945444"/>
                  <a:pt x="1411254" y="5943518"/>
                </a:cubicBezTo>
                <a:close/>
                <a:moveTo>
                  <a:pt x="1332338" y="5943518"/>
                </a:moveTo>
                <a:cubicBezTo>
                  <a:pt x="1340037" y="5951218"/>
                  <a:pt x="1349661" y="5956993"/>
                  <a:pt x="1357361" y="5964692"/>
                </a:cubicBezTo>
                <a:cubicBezTo>
                  <a:pt x="1359286" y="5968542"/>
                  <a:pt x="1361211" y="5974316"/>
                  <a:pt x="1365060" y="5978165"/>
                </a:cubicBezTo>
                <a:cubicBezTo>
                  <a:pt x="1347737" y="5976241"/>
                  <a:pt x="1340037" y="5964692"/>
                  <a:pt x="1332338" y="5943518"/>
                </a:cubicBezTo>
                <a:close/>
                <a:moveTo>
                  <a:pt x="1996391" y="5939670"/>
                </a:moveTo>
                <a:cubicBezTo>
                  <a:pt x="1996391" y="5941594"/>
                  <a:pt x="1996391" y="5941594"/>
                  <a:pt x="1996391" y="5943519"/>
                </a:cubicBezTo>
                <a:cubicBezTo>
                  <a:pt x="1994466" y="5941594"/>
                  <a:pt x="1994466" y="5941594"/>
                  <a:pt x="1992541" y="5941594"/>
                </a:cubicBezTo>
                <a:cubicBezTo>
                  <a:pt x="1992541" y="5941594"/>
                  <a:pt x="1994466" y="5939670"/>
                  <a:pt x="1996391" y="5939670"/>
                </a:cubicBezTo>
                <a:close/>
                <a:moveTo>
                  <a:pt x="2009863" y="5933895"/>
                </a:moveTo>
                <a:cubicBezTo>
                  <a:pt x="2007939" y="5937745"/>
                  <a:pt x="2007939" y="5943519"/>
                  <a:pt x="2007939" y="5949294"/>
                </a:cubicBezTo>
                <a:cubicBezTo>
                  <a:pt x="2007939" y="5951218"/>
                  <a:pt x="2007939" y="5951218"/>
                  <a:pt x="2007939" y="5953143"/>
                </a:cubicBezTo>
                <a:cubicBezTo>
                  <a:pt x="2007939" y="5953143"/>
                  <a:pt x="2006013" y="5953143"/>
                  <a:pt x="2004089" y="5953143"/>
                </a:cubicBezTo>
                <a:cubicBezTo>
                  <a:pt x="2002164" y="5951218"/>
                  <a:pt x="2002164" y="5949294"/>
                  <a:pt x="2000239" y="5947369"/>
                </a:cubicBezTo>
                <a:cubicBezTo>
                  <a:pt x="2002164" y="5943519"/>
                  <a:pt x="2002164" y="5939670"/>
                  <a:pt x="2002164" y="5935820"/>
                </a:cubicBezTo>
                <a:cubicBezTo>
                  <a:pt x="2004089" y="5935820"/>
                  <a:pt x="2007939" y="5933895"/>
                  <a:pt x="2009863" y="5933895"/>
                </a:cubicBezTo>
                <a:close/>
                <a:moveTo>
                  <a:pt x="1936721" y="5930046"/>
                </a:moveTo>
                <a:cubicBezTo>
                  <a:pt x="1936721" y="5933895"/>
                  <a:pt x="1936721" y="5937745"/>
                  <a:pt x="1936721" y="5941594"/>
                </a:cubicBezTo>
                <a:cubicBezTo>
                  <a:pt x="1930947" y="5943519"/>
                  <a:pt x="1927098" y="5943519"/>
                  <a:pt x="1925172" y="5947369"/>
                </a:cubicBezTo>
                <a:cubicBezTo>
                  <a:pt x="1923248" y="5937745"/>
                  <a:pt x="1930947" y="5933895"/>
                  <a:pt x="1936721" y="5930046"/>
                </a:cubicBezTo>
                <a:close/>
                <a:moveTo>
                  <a:pt x="1480547" y="5922346"/>
                </a:moveTo>
                <a:cubicBezTo>
                  <a:pt x="1482472" y="5931970"/>
                  <a:pt x="1486322" y="5937745"/>
                  <a:pt x="1488246" y="5947369"/>
                </a:cubicBezTo>
                <a:cubicBezTo>
                  <a:pt x="1486322" y="5941594"/>
                  <a:pt x="1476697" y="5931970"/>
                  <a:pt x="1480547" y="5922346"/>
                </a:cubicBezTo>
                <a:close/>
                <a:moveTo>
                  <a:pt x="2002165" y="5906947"/>
                </a:moveTo>
                <a:cubicBezTo>
                  <a:pt x="2002165" y="5914647"/>
                  <a:pt x="2000240" y="5922346"/>
                  <a:pt x="1998315" y="5930046"/>
                </a:cubicBezTo>
                <a:cubicBezTo>
                  <a:pt x="1996390" y="5931970"/>
                  <a:pt x="1992541" y="5931970"/>
                  <a:pt x="1988690" y="5931970"/>
                </a:cubicBezTo>
                <a:cubicBezTo>
                  <a:pt x="1982916" y="5933895"/>
                  <a:pt x="1977141" y="5935820"/>
                  <a:pt x="1969443" y="5937745"/>
                </a:cubicBezTo>
                <a:cubicBezTo>
                  <a:pt x="1967518" y="5930046"/>
                  <a:pt x="1965593" y="5924271"/>
                  <a:pt x="1957895" y="5922346"/>
                </a:cubicBezTo>
                <a:cubicBezTo>
                  <a:pt x="1952119" y="5926196"/>
                  <a:pt x="1954044" y="5931970"/>
                  <a:pt x="1955969" y="5937745"/>
                </a:cubicBezTo>
                <a:cubicBezTo>
                  <a:pt x="1954044" y="5935820"/>
                  <a:pt x="1950194" y="5933895"/>
                  <a:pt x="1946345" y="5933895"/>
                </a:cubicBezTo>
                <a:cubicBezTo>
                  <a:pt x="1946345" y="5928121"/>
                  <a:pt x="1946345" y="5922346"/>
                  <a:pt x="1948270" y="5922346"/>
                </a:cubicBezTo>
                <a:cubicBezTo>
                  <a:pt x="1967518" y="5918497"/>
                  <a:pt x="1984841" y="5910798"/>
                  <a:pt x="2002165" y="5906947"/>
                </a:cubicBezTo>
                <a:close/>
                <a:moveTo>
                  <a:pt x="1484396" y="5905022"/>
                </a:moveTo>
                <a:cubicBezTo>
                  <a:pt x="1488245" y="5905022"/>
                  <a:pt x="1494020" y="5906947"/>
                  <a:pt x="1499795" y="5910798"/>
                </a:cubicBezTo>
                <a:cubicBezTo>
                  <a:pt x="1501721" y="5918497"/>
                  <a:pt x="1505570" y="5926196"/>
                  <a:pt x="1507495" y="5933895"/>
                </a:cubicBezTo>
                <a:cubicBezTo>
                  <a:pt x="1507495" y="5933895"/>
                  <a:pt x="1505570" y="5933895"/>
                  <a:pt x="1505570" y="5935820"/>
                </a:cubicBezTo>
                <a:cubicBezTo>
                  <a:pt x="1505570" y="5937745"/>
                  <a:pt x="1505570" y="5939669"/>
                  <a:pt x="1509419" y="5939669"/>
                </a:cubicBezTo>
                <a:cubicBezTo>
                  <a:pt x="1507495" y="5943519"/>
                  <a:pt x="1507495" y="5949293"/>
                  <a:pt x="1505570" y="5951218"/>
                </a:cubicBezTo>
                <a:cubicBezTo>
                  <a:pt x="1507495" y="5945444"/>
                  <a:pt x="1501721" y="5945444"/>
                  <a:pt x="1497869" y="5945444"/>
                </a:cubicBezTo>
                <a:cubicBezTo>
                  <a:pt x="1497869" y="5949293"/>
                  <a:pt x="1501721" y="5949293"/>
                  <a:pt x="1503645" y="5953143"/>
                </a:cubicBezTo>
                <a:cubicBezTo>
                  <a:pt x="1501721" y="5953143"/>
                  <a:pt x="1499795" y="5951218"/>
                  <a:pt x="1497869" y="5951218"/>
                </a:cubicBezTo>
                <a:cubicBezTo>
                  <a:pt x="1497869" y="5947368"/>
                  <a:pt x="1497869" y="5943519"/>
                  <a:pt x="1495945" y="5939669"/>
                </a:cubicBezTo>
                <a:cubicBezTo>
                  <a:pt x="1503645" y="5935820"/>
                  <a:pt x="1497869" y="5920422"/>
                  <a:pt x="1490171" y="5924271"/>
                </a:cubicBezTo>
                <a:cubicBezTo>
                  <a:pt x="1488245" y="5916572"/>
                  <a:pt x="1486321" y="5910798"/>
                  <a:pt x="1484396" y="5905022"/>
                </a:cubicBezTo>
                <a:close/>
                <a:moveTo>
                  <a:pt x="1442050" y="5903097"/>
                </a:moveTo>
                <a:cubicBezTo>
                  <a:pt x="1443975" y="5905022"/>
                  <a:pt x="1445900" y="5905022"/>
                  <a:pt x="1447825" y="5906947"/>
                </a:cubicBezTo>
                <a:cubicBezTo>
                  <a:pt x="1453600" y="5910797"/>
                  <a:pt x="1455525" y="5918496"/>
                  <a:pt x="1459374" y="5924270"/>
                </a:cubicBezTo>
                <a:cubicBezTo>
                  <a:pt x="1451675" y="5922345"/>
                  <a:pt x="1442050" y="5918496"/>
                  <a:pt x="1436276" y="5922345"/>
                </a:cubicBezTo>
                <a:cubicBezTo>
                  <a:pt x="1442050" y="5931969"/>
                  <a:pt x="1457449" y="5928120"/>
                  <a:pt x="1467073" y="5931969"/>
                </a:cubicBezTo>
                <a:cubicBezTo>
                  <a:pt x="1468998" y="5937743"/>
                  <a:pt x="1474772" y="5939668"/>
                  <a:pt x="1474772" y="5945442"/>
                </a:cubicBezTo>
                <a:cubicBezTo>
                  <a:pt x="1468998" y="5945442"/>
                  <a:pt x="1463224" y="5945442"/>
                  <a:pt x="1455525" y="5947367"/>
                </a:cubicBezTo>
                <a:cubicBezTo>
                  <a:pt x="1453600" y="5941593"/>
                  <a:pt x="1451675" y="5939668"/>
                  <a:pt x="1445900" y="5939668"/>
                </a:cubicBezTo>
                <a:cubicBezTo>
                  <a:pt x="1449750" y="5956991"/>
                  <a:pt x="1443975" y="5970464"/>
                  <a:pt x="1438201" y="5983938"/>
                </a:cubicBezTo>
                <a:cubicBezTo>
                  <a:pt x="1436276" y="5978164"/>
                  <a:pt x="1434351" y="5972389"/>
                  <a:pt x="1430502" y="5966615"/>
                </a:cubicBezTo>
                <a:cubicBezTo>
                  <a:pt x="1430502" y="5964690"/>
                  <a:pt x="1430502" y="5960841"/>
                  <a:pt x="1430502" y="5958916"/>
                </a:cubicBezTo>
                <a:cubicBezTo>
                  <a:pt x="1430502" y="5956991"/>
                  <a:pt x="1432426" y="5956991"/>
                  <a:pt x="1432426" y="5953142"/>
                </a:cubicBezTo>
                <a:cubicBezTo>
                  <a:pt x="1430502" y="5953142"/>
                  <a:pt x="1430502" y="5951217"/>
                  <a:pt x="1428577" y="5951217"/>
                </a:cubicBezTo>
                <a:cubicBezTo>
                  <a:pt x="1426652" y="5951217"/>
                  <a:pt x="1424727" y="5953142"/>
                  <a:pt x="1424727" y="5955066"/>
                </a:cubicBezTo>
                <a:cubicBezTo>
                  <a:pt x="1420877" y="5949292"/>
                  <a:pt x="1418953" y="5943518"/>
                  <a:pt x="1415103" y="5935819"/>
                </a:cubicBezTo>
                <a:cubicBezTo>
                  <a:pt x="1426652" y="5926195"/>
                  <a:pt x="1436276" y="5916571"/>
                  <a:pt x="1442050" y="5903097"/>
                </a:cubicBezTo>
                <a:close/>
                <a:moveTo>
                  <a:pt x="2518008" y="5899249"/>
                </a:moveTo>
                <a:cubicBezTo>
                  <a:pt x="2519933" y="5901174"/>
                  <a:pt x="2521857" y="5905023"/>
                  <a:pt x="2521857" y="5906948"/>
                </a:cubicBezTo>
                <a:cubicBezTo>
                  <a:pt x="2516082" y="5912722"/>
                  <a:pt x="2510308" y="5918497"/>
                  <a:pt x="2504533" y="5924271"/>
                </a:cubicBezTo>
                <a:cubicBezTo>
                  <a:pt x="2500684" y="5918497"/>
                  <a:pt x="2494910" y="5916572"/>
                  <a:pt x="2489135" y="5916572"/>
                </a:cubicBezTo>
                <a:cubicBezTo>
                  <a:pt x="2489135" y="5910798"/>
                  <a:pt x="2494910" y="5910798"/>
                  <a:pt x="2491060" y="5906948"/>
                </a:cubicBezTo>
                <a:cubicBezTo>
                  <a:pt x="2494910" y="5908873"/>
                  <a:pt x="2494910" y="5905023"/>
                  <a:pt x="2498759" y="5905023"/>
                </a:cubicBezTo>
                <a:cubicBezTo>
                  <a:pt x="2500684" y="5905023"/>
                  <a:pt x="2502608" y="5908873"/>
                  <a:pt x="2506458" y="5906948"/>
                </a:cubicBezTo>
                <a:cubicBezTo>
                  <a:pt x="2508383" y="5906948"/>
                  <a:pt x="2506458" y="5905023"/>
                  <a:pt x="2506458" y="5903098"/>
                </a:cubicBezTo>
                <a:cubicBezTo>
                  <a:pt x="2508383" y="5903098"/>
                  <a:pt x="2512232" y="5901174"/>
                  <a:pt x="2518008" y="5899249"/>
                </a:cubicBezTo>
                <a:close/>
                <a:moveTo>
                  <a:pt x="2019489" y="5899249"/>
                </a:moveTo>
                <a:cubicBezTo>
                  <a:pt x="2021413" y="5899249"/>
                  <a:pt x="2021413" y="5899249"/>
                  <a:pt x="2021413" y="5903098"/>
                </a:cubicBezTo>
                <a:cubicBezTo>
                  <a:pt x="2021413" y="5903098"/>
                  <a:pt x="2023338" y="5905023"/>
                  <a:pt x="2025263" y="5906948"/>
                </a:cubicBezTo>
                <a:cubicBezTo>
                  <a:pt x="2021413" y="5908873"/>
                  <a:pt x="2017562" y="5916572"/>
                  <a:pt x="2013713" y="5924271"/>
                </a:cubicBezTo>
                <a:cubicBezTo>
                  <a:pt x="2009863" y="5924271"/>
                  <a:pt x="2007939" y="5924271"/>
                  <a:pt x="2004089" y="5926196"/>
                </a:cubicBezTo>
                <a:cubicBezTo>
                  <a:pt x="2006014" y="5914647"/>
                  <a:pt x="2007939" y="5903098"/>
                  <a:pt x="2019489" y="5899249"/>
                </a:cubicBezTo>
                <a:close/>
                <a:moveTo>
                  <a:pt x="1936722" y="5899248"/>
                </a:moveTo>
                <a:cubicBezTo>
                  <a:pt x="1936722" y="5906948"/>
                  <a:pt x="1936722" y="5912722"/>
                  <a:pt x="1936722" y="5920422"/>
                </a:cubicBezTo>
                <a:cubicBezTo>
                  <a:pt x="1915548" y="5924271"/>
                  <a:pt x="1911698" y="5947369"/>
                  <a:pt x="1886676" y="5941594"/>
                </a:cubicBezTo>
                <a:cubicBezTo>
                  <a:pt x="1898225" y="5924271"/>
                  <a:pt x="1915548" y="5908873"/>
                  <a:pt x="1936722" y="5899248"/>
                </a:cubicBezTo>
                <a:close/>
                <a:moveTo>
                  <a:pt x="1334263" y="5899248"/>
                </a:moveTo>
                <a:cubicBezTo>
                  <a:pt x="1349661" y="5910798"/>
                  <a:pt x="1361210" y="5926196"/>
                  <a:pt x="1359285" y="5947369"/>
                </a:cubicBezTo>
                <a:cubicBezTo>
                  <a:pt x="1357360" y="5945444"/>
                  <a:pt x="1355436" y="5943519"/>
                  <a:pt x="1353511" y="5941594"/>
                </a:cubicBezTo>
                <a:cubicBezTo>
                  <a:pt x="1353511" y="5943519"/>
                  <a:pt x="1353511" y="5945444"/>
                  <a:pt x="1353511" y="5947369"/>
                </a:cubicBezTo>
                <a:cubicBezTo>
                  <a:pt x="1345812" y="5941594"/>
                  <a:pt x="1340037" y="5933895"/>
                  <a:pt x="1330414" y="5935820"/>
                </a:cubicBezTo>
                <a:cubicBezTo>
                  <a:pt x="1328489" y="5931970"/>
                  <a:pt x="1328489" y="5928121"/>
                  <a:pt x="1326563" y="5924271"/>
                </a:cubicBezTo>
                <a:cubicBezTo>
                  <a:pt x="1328489" y="5922346"/>
                  <a:pt x="1328489" y="5920422"/>
                  <a:pt x="1330414" y="5918497"/>
                </a:cubicBezTo>
                <a:cubicBezTo>
                  <a:pt x="1332337" y="5916572"/>
                  <a:pt x="1336187" y="5914647"/>
                  <a:pt x="1336187" y="5910798"/>
                </a:cubicBezTo>
                <a:cubicBezTo>
                  <a:pt x="1336187" y="5908873"/>
                  <a:pt x="1332337" y="5910798"/>
                  <a:pt x="1332337" y="5908873"/>
                </a:cubicBezTo>
                <a:cubicBezTo>
                  <a:pt x="1332337" y="5905023"/>
                  <a:pt x="1334263" y="5903097"/>
                  <a:pt x="1334263" y="5899248"/>
                </a:cubicBezTo>
                <a:close/>
                <a:moveTo>
                  <a:pt x="1584485" y="5895398"/>
                </a:moveTo>
                <a:cubicBezTo>
                  <a:pt x="1584485" y="5895398"/>
                  <a:pt x="1584485" y="5897323"/>
                  <a:pt x="1584485" y="5899248"/>
                </a:cubicBezTo>
                <a:cubicBezTo>
                  <a:pt x="1576786" y="5918497"/>
                  <a:pt x="1567161" y="5939669"/>
                  <a:pt x="1559462" y="5955067"/>
                </a:cubicBezTo>
                <a:cubicBezTo>
                  <a:pt x="1559462" y="5939669"/>
                  <a:pt x="1555613" y="5924271"/>
                  <a:pt x="1553688" y="5908873"/>
                </a:cubicBezTo>
                <a:cubicBezTo>
                  <a:pt x="1565237" y="5905023"/>
                  <a:pt x="1576786" y="5903098"/>
                  <a:pt x="1584485" y="5895398"/>
                </a:cubicBezTo>
                <a:close/>
                <a:moveTo>
                  <a:pt x="2052209" y="5893474"/>
                </a:moveTo>
                <a:cubicBezTo>
                  <a:pt x="2052209" y="5893474"/>
                  <a:pt x="2054133" y="5893474"/>
                  <a:pt x="2054133" y="5893474"/>
                </a:cubicBezTo>
                <a:cubicBezTo>
                  <a:pt x="2056058" y="5895399"/>
                  <a:pt x="2056058" y="5897324"/>
                  <a:pt x="2056058" y="5899249"/>
                </a:cubicBezTo>
                <a:cubicBezTo>
                  <a:pt x="2059908" y="5897324"/>
                  <a:pt x="2059908" y="5899249"/>
                  <a:pt x="2061833" y="5901174"/>
                </a:cubicBezTo>
                <a:cubicBezTo>
                  <a:pt x="2057983" y="5903098"/>
                  <a:pt x="2056058" y="5899249"/>
                  <a:pt x="2056058" y="5903098"/>
                </a:cubicBezTo>
                <a:cubicBezTo>
                  <a:pt x="2056058" y="5905023"/>
                  <a:pt x="2057983" y="5906948"/>
                  <a:pt x="2059908" y="5906948"/>
                </a:cubicBezTo>
                <a:cubicBezTo>
                  <a:pt x="2056058" y="5908873"/>
                  <a:pt x="2052209" y="5908873"/>
                  <a:pt x="2048359" y="5908873"/>
                </a:cubicBezTo>
                <a:cubicBezTo>
                  <a:pt x="2048359" y="5906948"/>
                  <a:pt x="2048359" y="5906948"/>
                  <a:pt x="2048359" y="5906948"/>
                </a:cubicBezTo>
                <a:cubicBezTo>
                  <a:pt x="2048359" y="5903098"/>
                  <a:pt x="2050284" y="5897324"/>
                  <a:pt x="2052209" y="5893474"/>
                </a:cubicBezTo>
                <a:close/>
                <a:moveTo>
                  <a:pt x="1453599" y="5889625"/>
                </a:moveTo>
                <a:cubicBezTo>
                  <a:pt x="1459373" y="5893474"/>
                  <a:pt x="1457450" y="5903098"/>
                  <a:pt x="1467074" y="5903098"/>
                </a:cubicBezTo>
                <a:cubicBezTo>
                  <a:pt x="1467074" y="5905023"/>
                  <a:pt x="1470923" y="5906948"/>
                  <a:pt x="1468998" y="5908873"/>
                </a:cubicBezTo>
                <a:cubicBezTo>
                  <a:pt x="1467074" y="5908873"/>
                  <a:pt x="1465149" y="5906948"/>
                  <a:pt x="1463223" y="5906948"/>
                </a:cubicBezTo>
                <a:cubicBezTo>
                  <a:pt x="1463223" y="5906948"/>
                  <a:pt x="1465149" y="5910798"/>
                  <a:pt x="1463223" y="5910798"/>
                </a:cubicBezTo>
                <a:cubicBezTo>
                  <a:pt x="1461298" y="5905023"/>
                  <a:pt x="1453599" y="5897324"/>
                  <a:pt x="1453599" y="5889625"/>
                </a:cubicBezTo>
                <a:close/>
                <a:moveTo>
                  <a:pt x="2006014" y="5887700"/>
                </a:moveTo>
                <a:cubicBezTo>
                  <a:pt x="2007939" y="5887700"/>
                  <a:pt x="2009863" y="5887700"/>
                  <a:pt x="2011788" y="5887700"/>
                </a:cubicBezTo>
                <a:cubicBezTo>
                  <a:pt x="2011788" y="5891550"/>
                  <a:pt x="2011788" y="5895399"/>
                  <a:pt x="2013713" y="5897324"/>
                </a:cubicBezTo>
                <a:cubicBezTo>
                  <a:pt x="2011788" y="5899249"/>
                  <a:pt x="2009863" y="5899249"/>
                  <a:pt x="2007939" y="5899249"/>
                </a:cubicBezTo>
                <a:cubicBezTo>
                  <a:pt x="2006014" y="5895399"/>
                  <a:pt x="2006014" y="5891550"/>
                  <a:pt x="2006014" y="5887700"/>
                </a:cubicBezTo>
                <a:close/>
                <a:moveTo>
                  <a:pt x="1318864" y="5887700"/>
                </a:moveTo>
                <a:cubicBezTo>
                  <a:pt x="1320790" y="5889625"/>
                  <a:pt x="1324638" y="5891550"/>
                  <a:pt x="1330414" y="5891550"/>
                </a:cubicBezTo>
                <a:cubicBezTo>
                  <a:pt x="1330414" y="5893474"/>
                  <a:pt x="1330414" y="5895399"/>
                  <a:pt x="1330414" y="5897324"/>
                </a:cubicBezTo>
                <a:cubicBezTo>
                  <a:pt x="1328489" y="5901174"/>
                  <a:pt x="1328489" y="5906948"/>
                  <a:pt x="1326563" y="5910798"/>
                </a:cubicBezTo>
                <a:cubicBezTo>
                  <a:pt x="1324638" y="5906948"/>
                  <a:pt x="1324638" y="5903098"/>
                  <a:pt x="1322714" y="5897324"/>
                </a:cubicBezTo>
                <a:cubicBezTo>
                  <a:pt x="1320790" y="5895399"/>
                  <a:pt x="1320790" y="5891550"/>
                  <a:pt x="1318864" y="5887700"/>
                </a:cubicBezTo>
                <a:close/>
                <a:moveTo>
                  <a:pt x="1392006" y="5887699"/>
                </a:moveTo>
                <a:cubicBezTo>
                  <a:pt x="1393931" y="5897324"/>
                  <a:pt x="1397781" y="5905023"/>
                  <a:pt x="1401630" y="5912722"/>
                </a:cubicBezTo>
                <a:cubicBezTo>
                  <a:pt x="1401630" y="5914647"/>
                  <a:pt x="1399705" y="5914647"/>
                  <a:pt x="1399705" y="5918497"/>
                </a:cubicBezTo>
                <a:cubicBezTo>
                  <a:pt x="1403556" y="5924271"/>
                  <a:pt x="1405480" y="5930045"/>
                  <a:pt x="1411255" y="5937745"/>
                </a:cubicBezTo>
                <a:cubicBezTo>
                  <a:pt x="1409330" y="5939669"/>
                  <a:pt x="1407405" y="5943519"/>
                  <a:pt x="1403556" y="5945444"/>
                </a:cubicBezTo>
                <a:cubicBezTo>
                  <a:pt x="1395856" y="5937745"/>
                  <a:pt x="1390081" y="5931970"/>
                  <a:pt x="1382382" y="5928121"/>
                </a:cubicBezTo>
                <a:cubicBezTo>
                  <a:pt x="1382382" y="5912722"/>
                  <a:pt x="1386231" y="5901174"/>
                  <a:pt x="1392006" y="5887699"/>
                </a:cubicBezTo>
                <a:close/>
                <a:moveTo>
                  <a:pt x="2000240" y="5885775"/>
                </a:moveTo>
                <a:cubicBezTo>
                  <a:pt x="2002165" y="5889625"/>
                  <a:pt x="2002165" y="5895399"/>
                  <a:pt x="2002165" y="5899249"/>
                </a:cubicBezTo>
                <a:cubicBezTo>
                  <a:pt x="1982916" y="5903098"/>
                  <a:pt x="1967517" y="5912722"/>
                  <a:pt x="1946345" y="5912722"/>
                </a:cubicBezTo>
                <a:cubicBezTo>
                  <a:pt x="1946345" y="5906948"/>
                  <a:pt x="1944420" y="5901174"/>
                  <a:pt x="1944420" y="5895399"/>
                </a:cubicBezTo>
                <a:cubicBezTo>
                  <a:pt x="1961743" y="5889625"/>
                  <a:pt x="1979066" y="5885775"/>
                  <a:pt x="2000240" y="5885775"/>
                </a:cubicBezTo>
                <a:close/>
                <a:moveTo>
                  <a:pt x="1478622" y="5885775"/>
                </a:moveTo>
                <a:cubicBezTo>
                  <a:pt x="1480547" y="5887700"/>
                  <a:pt x="1482472" y="5889625"/>
                  <a:pt x="1484397" y="5891550"/>
                </a:cubicBezTo>
                <a:cubicBezTo>
                  <a:pt x="1482472" y="5891550"/>
                  <a:pt x="1482472" y="5893474"/>
                  <a:pt x="1480547" y="5893474"/>
                </a:cubicBezTo>
                <a:cubicBezTo>
                  <a:pt x="1478622" y="5891550"/>
                  <a:pt x="1476697" y="5885775"/>
                  <a:pt x="1478622" y="5885775"/>
                </a:cubicBezTo>
                <a:close/>
                <a:moveTo>
                  <a:pt x="2063757" y="5880002"/>
                </a:moveTo>
                <a:cubicBezTo>
                  <a:pt x="2063757" y="5881927"/>
                  <a:pt x="2063757" y="5881927"/>
                  <a:pt x="2063757" y="5883851"/>
                </a:cubicBezTo>
                <a:cubicBezTo>
                  <a:pt x="2061832" y="5883851"/>
                  <a:pt x="2061832" y="5883851"/>
                  <a:pt x="2061832" y="5883851"/>
                </a:cubicBezTo>
                <a:cubicBezTo>
                  <a:pt x="2061832" y="5881927"/>
                  <a:pt x="2063757" y="5881927"/>
                  <a:pt x="2063757" y="5880002"/>
                </a:cubicBezTo>
                <a:close/>
                <a:moveTo>
                  <a:pt x="2000238" y="5854979"/>
                </a:moveTo>
                <a:cubicBezTo>
                  <a:pt x="2000238" y="5858829"/>
                  <a:pt x="2000238" y="5862679"/>
                  <a:pt x="2000238" y="5866528"/>
                </a:cubicBezTo>
                <a:cubicBezTo>
                  <a:pt x="1994464" y="5864603"/>
                  <a:pt x="1990614" y="5864603"/>
                  <a:pt x="1986765" y="5862679"/>
                </a:cubicBezTo>
                <a:cubicBezTo>
                  <a:pt x="1990614" y="5860754"/>
                  <a:pt x="1996389" y="5856904"/>
                  <a:pt x="2000238" y="5854979"/>
                </a:cubicBezTo>
                <a:close/>
                <a:moveTo>
                  <a:pt x="1405481" y="5851128"/>
                </a:moveTo>
                <a:cubicBezTo>
                  <a:pt x="1411254" y="5856902"/>
                  <a:pt x="1415105" y="5862677"/>
                  <a:pt x="1417029" y="5868451"/>
                </a:cubicBezTo>
                <a:cubicBezTo>
                  <a:pt x="1415105" y="5868451"/>
                  <a:pt x="1415105" y="5868451"/>
                  <a:pt x="1415105" y="5868451"/>
                </a:cubicBezTo>
                <a:cubicBezTo>
                  <a:pt x="1415105" y="5872301"/>
                  <a:pt x="1409329" y="5870376"/>
                  <a:pt x="1409329" y="5874225"/>
                </a:cubicBezTo>
                <a:cubicBezTo>
                  <a:pt x="1409329" y="5880000"/>
                  <a:pt x="1418954" y="5881925"/>
                  <a:pt x="1420879" y="5885774"/>
                </a:cubicBezTo>
                <a:cubicBezTo>
                  <a:pt x="1418954" y="5885774"/>
                  <a:pt x="1417029" y="5883849"/>
                  <a:pt x="1415105" y="5885774"/>
                </a:cubicBezTo>
                <a:cubicBezTo>
                  <a:pt x="1413180" y="5887699"/>
                  <a:pt x="1420879" y="5889624"/>
                  <a:pt x="1417029" y="5889624"/>
                </a:cubicBezTo>
                <a:cubicBezTo>
                  <a:pt x="1413180" y="5889624"/>
                  <a:pt x="1411254" y="5889624"/>
                  <a:pt x="1409329" y="5891549"/>
                </a:cubicBezTo>
                <a:cubicBezTo>
                  <a:pt x="1413180" y="5893473"/>
                  <a:pt x="1418954" y="5895398"/>
                  <a:pt x="1422804" y="5895398"/>
                </a:cubicBezTo>
                <a:cubicBezTo>
                  <a:pt x="1422804" y="5906947"/>
                  <a:pt x="1420879" y="5918495"/>
                  <a:pt x="1415105" y="5928119"/>
                </a:cubicBezTo>
                <a:cubicBezTo>
                  <a:pt x="1409329" y="5916571"/>
                  <a:pt x="1405481" y="5903097"/>
                  <a:pt x="1399705" y="5891549"/>
                </a:cubicBezTo>
                <a:cubicBezTo>
                  <a:pt x="1397782" y="5887699"/>
                  <a:pt x="1395856" y="5881925"/>
                  <a:pt x="1393931" y="5878075"/>
                </a:cubicBezTo>
                <a:cubicBezTo>
                  <a:pt x="1397782" y="5868451"/>
                  <a:pt x="1401630" y="5858827"/>
                  <a:pt x="1405481" y="5851128"/>
                </a:cubicBezTo>
                <a:close/>
                <a:moveTo>
                  <a:pt x="1388158" y="5849205"/>
                </a:moveTo>
                <a:cubicBezTo>
                  <a:pt x="1388158" y="5849205"/>
                  <a:pt x="1388158" y="5851130"/>
                  <a:pt x="1386233" y="5853055"/>
                </a:cubicBezTo>
                <a:cubicBezTo>
                  <a:pt x="1386233" y="5853055"/>
                  <a:pt x="1386233" y="5851130"/>
                  <a:pt x="1386233" y="5851130"/>
                </a:cubicBezTo>
                <a:cubicBezTo>
                  <a:pt x="1386233" y="5849205"/>
                  <a:pt x="1388158" y="5849205"/>
                  <a:pt x="1388158" y="5849205"/>
                </a:cubicBezTo>
                <a:close/>
                <a:moveTo>
                  <a:pt x="1930947" y="5845354"/>
                </a:moveTo>
                <a:cubicBezTo>
                  <a:pt x="1932872" y="5854979"/>
                  <a:pt x="1932872" y="5862678"/>
                  <a:pt x="1932872" y="5868453"/>
                </a:cubicBezTo>
                <a:cubicBezTo>
                  <a:pt x="1929022" y="5872302"/>
                  <a:pt x="1925172" y="5874227"/>
                  <a:pt x="1921323" y="5876152"/>
                </a:cubicBezTo>
                <a:cubicBezTo>
                  <a:pt x="1923248" y="5864603"/>
                  <a:pt x="1925172" y="5853055"/>
                  <a:pt x="1930947" y="5845354"/>
                </a:cubicBezTo>
                <a:close/>
                <a:moveTo>
                  <a:pt x="1443976" y="5843430"/>
                </a:moveTo>
                <a:cubicBezTo>
                  <a:pt x="1447826" y="5845354"/>
                  <a:pt x="1451676" y="5847279"/>
                  <a:pt x="1451676" y="5853054"/>
                </a:cubicBezTo>
                <a:cubicBezTo>
                  <a:pt x="1449751" y="5853054"/>
                  <a:pt x="1449751" y="5851129"/>
                  <a:pt x="1447826" y="5851129"/>
                </a:cubicBezTo>
                <a:cubicBezTo>
                  <a:pt x="1447826" y="5853054"/>
                  <a:pt x="1447826" y="5854978"/>
                  <a:pt x="1445901" y="5858828"/>
                </a:cubicBezTo>
                <a:cubicBezTo>
                  <a:pt x="1445901" y="5856903"/>
                  <a:pt x="1443976" y="5856903"/>
                  <a:pt x="1442051" y="5856903"/>
                </a:cubicBezTo>
                <a:cubicBezTo>
                  <a:pt x="1442051" y="5853054"/>
                  <a:pt x="1442051" y="5847279"/>
                  <a:pt x="1443976" y="5843430"/>
                </a:cubicBezTo>
                <a:close/>
                <a:moveTo>
                  <a:pt x="1890526" y="5839580"/>
                </a:moveTo>
                <a:cubicBezTo>
                  <a:pt x="1888602" y="5845354"/>
                  <a:pt x="1886676" y="5849204"/>
                  <a:pt x="1884752" y="5853054"/>
                </a:cubicBezTo>
                <a:cubicBezTo>
                  <a:pt x="1882828" y="5874226"/>
                  <a:pt x="1878977" y="5893474"/>
                  <a:pt x="1877052" y="5912722"/>
                </a:cubicBezTo>
                <a:cubicBezTo>
                  <a:pt x="1863579" y="5926195"/>
                  <a:pt x="1852031" y="5939669"/>
                  <a:pt x="1834707" y="5951217"/>
                </a:cubicBezTo>
                <a:cubicBezTo>
                  <a:pt x="1830858" y="5926195"/>
                  <a:pt x="1852031" y="5924270"/>
                  <a:pt x="1852031" y="5905023"/>
                </a:cubicBezTo>
                <a:cubicBezTo>
                  <a:pt x="1834707" y="5910797"/>
                  <a:pt x="1827008" y="5924270"/>
                  <a:pt x="1821234" y="5941593"/>
                </a:cubicBezTo>
                <a:cubicBezTo>
                  <a:pt x="1817384" y="5937744"/>
                  <a:pt x="1813535" y="5933894"/>
                  <a:pt x="1809685" y="5931969"/>
                </a:cubicBezTo>
                <a:cubicBezTo>
                  <a:pt x="1823159" y="5916571"/>
                  <a:pt x="1836632" y="5901173"/>
                  <a:pt x="1852031" y="5885775"/>
                </a:cubicBezTo>
                <a:cubicBezTo>
                  <a:pt x="1867429" y="5870377"/>
                  <a:pt x="1878977" y="5854978"/>
                  <a:pt x="1890526" y="5839580"/>
                </a:cubicBezTo>
                <a:close/>
                <a:moveTo>
                  <a:pt x="1422804" y="5839580"/>
                </a:moveTo>
                <a:cubicBezTo>
                  <a:pt x="1424728" y="5837655"/>
                  <a:pt x="1428577" y="5839580"/>
                  <a:pt x="1432428" y="5841505"/>
                </a:cubicBezTo>
                <a:cubicBezTo>
                  <a:pt x="1432428" y="5845354"/>
                  <a:pt x="1432428" y="5849204"/>
                  <a:pt x="1432428" y="5854978"/>
                </a:cubicBezTo>
                <a:cubicBezTo>
                  <a:pt x="1428577" y="5851129"/>
                  <a:pt x="1426653" y="5845354"/>
                  <a:pt x="1422804" y="5839580"/>
                </a:cubicBezTo>
                <a:close/>
                <a:moveTo>
                  <a:pt x="1411254" y="5837655"/>
                </a:moveTo>
                <a:cubicBezTo>
                  <a:pt x="1417029" y="5841506"/>
                  <a:pt x="1418953" y="5847280"/>
                  <a:pt x="1424728" y="5854979"/>
                </a:cubicBezTo>
                <a:cubicBezTo>
                  <a:pt x="1428578" y="5858829"/>
                  <a:pt x="1430503" y="5862679"/>
                  <a:pt x="1432428" y="5866528"/>
                </a:cubicBezTo>
                <a:cubicBezTo>
                  <a:pt x="1432428" y="5868453"/>
                  <a:pt x="1432428" y="5870378"/>
                  <a:pt x="1432428" y="5872302"/>
                </a:cubicBezTo>
                <a:cubicBezTo>
                  <a:pt x="1430503" y="5870378"/>
                  <a:pt x="1428578" y="5868453"/>
                  <a:pt x="1426653" y="5870378"/>
                </a:cubicBezTo>
                <a:cubicBezTo>
                  <a:pt x="1426653" y="5872302"/>
                  <a:pt x="1428578" y="5874227"/>
                  <a:pt x="1430503" y="5876152"/>
                </a:cubicBezTo>
                <a:cubicBezTo>
                  <a:pt x="1428578" y="5876152"/>
                  <a:pt x="1428578" y="5874227"/>
                  <a:pt x="1426653" y="5874227"/>
                </a:cubicBezTo>
                <a:cubicBezTo>
                  <a:pt x="1422804" y="5862679"/>
                  <a:pt x="1418953" y="5849205"/>
                  <a:pt x="1407405" y="5843431"/>
                </a:cubicBezTo>
                <a:cubicBezTo>
                  <a:pt x="1407405" y="5847280"/>
                  <a:pt x="1405480" y="5849205"/>
                  <a:pt x="1403555" y="5849205"/>
                </a:cubicBezTo>
                <a:cubicBezTo>
                  <a:pt x="1403555" y="5847280"/>
                  <a:pt x="1403555" y="5843431"/>
                  <a:pt x="1403555" y="5841506"/>
                </a:cubicBezTo>
                <a:cubicBezTo>
                  <a:pt x="1405480" y="5839581"/>
                  <a:pt x="1409329" y="5837655"/>
                  <a:pt x="1411254" y="5837655"/>
                </a:cubicBezTo>
                <a:close/>
                <a:moveTo>
                  <a:pt x="1467074" y="5833806"/>
                </a:moveTo>
                <a:cubicBezTo>
                  <a:pt x="1468999" y="5835730"/>
                  <a:pt x="1470923" y="5839580"/>
                  <a:pt x="1472848" y="5843430"/>
                </a:cubicBezTo>
                <a:cubicBezTo>
                  <a:pt x="1470923" y="5843430"/>
                  <a:pt x="1468999" y="5843430"/>
                  <a:pt x="1467074" y="5843430"/>
                </a:cubicBezTo>
                <a:cubicBezTo>
                  <a:pt x="1467074" y="5841505"/>
                  <a:pt x="1467074" y="5837655"/>
                  <a:pt x="1467074" y="5833806"/>
                </a:cubicBezTo>
                <a:close/>
                <a:moveTo>
                  <a:pt x="1407406" y="5822258"/>
                </a:moveTo>
                <a:cubicBezTo>
                  <a:pt x="1407406" y="5824183"/>
                  <a:pt x="1409331" y="5826107"/>
                  <a:pt x="1409331" y="5828032"/>
                </a:cubicBezTo>
                <a:cubicBezTo>
                  <a:pt x="1407406" y="5828032"/>
                  <a:pt x="1407406" y="5828032"/>
                  <a:pt x="1405481" y="5826107"/>
                </a:cubicBezTo>
                <a:cubicBezTo>
                  <a:pt x="1405481" y="5826107"/>
                  <a:pt x="1407406" y="5824183"/>
                  <a:pt x="1407406" y="5822258"/>
                </a:cubicBezTo>
                <a:close/>
                <a:moveTo>
                  <a:pt x="1413180" y="5820332"/>
                </a:moveTo>
                <a:cubicBezTo>
                  <a:pt x="1415105" y="5820332"/>
                  <a:pt x="1417029" y="5820332"/>
                  <a:pt x="1418953" y="5820332"/>
                </a:cubicBezTo>
                <a:cubicBezTo>
                  <a:pt x="1426653" y="5814558"/>
                  <a:pt x="1432428" y="5824182"/>
                  <a:pt x="1434352" y="5831881"/>
                </a:cubicBezTo>
                <a:cubicBezTo>
                  <a:pt x="1434352" y="5831881"/>
                  <a:pt x="1432428" y="5831881"/>
                  <a:pt x="1428578" y="5831881"/>
                </a:cubicBezTo>
                <a:cubicBezTo>
                  <a:pt x="1426653" y="5833806"/>
                  <a:pt x="1428578" y="5835730"/>
                  <a:pt x="1426653" y="5835730"/>
                </a:cubicBezTo>
                <a:cubicBezTo>
                  <a:pt x="1426653" y="5835730"/>
                  <a:pt x="1426653" y="5833806"/>
                  <a:pt x="1424729" y="5833806"/>
                </a:cubicBezTo>
                <a:cubicBezTo>
                  <a:pt x="1424729" y="5829956"/>
                  <a:pt x="1426653" y="5831881"/>
                  <a:pt x="1426653" y="5828031"/>
                </a:cubicBezTo>
                <a:cubicBezTo>
                  <a:pt x="1424729" y="5828031"/>
                  <a:pt x="1424729" y="5828031"/>
                  <a:pt x="1424729" y="5828031"/>
                </a:cubicBezTo>
                <a:cubicBezTo>
                  <a:pt x="1420878" y="5828031"/>
                  <a:pt x="1418953" y="5829956"/>
                  <a:pt x="1415105" y="5829956"/>
                </a:cubicBezTo>
                <a:cubicBezTo>
                  <a:pt x="1415105" y="5826106"/>
                  <a:pt x="1411254" y="5822257"/>
                  <a:pt x="1413180" y="5820332"/>
                </a:cubicBezTo>
                <a:close/>
                <a:moveTo>
                  <a:pt x="1347737" y="5818407"/>
                </a:moveTo>
                <a:cubicBezTo>
                  <a:pt x="1349661" y="5818407"/>
                  <a:pt x="1351586" y="5820332"/>
                  <a:pt x="1353511" y="5820332"/>
                </a:cubicBezTo>
                <a:cubicBezTo>
                  <a:pt x="1355436" y="5822257"/>
                  <a:pt x="1355436" y="5824182"/>
                  <a:pt x="1357361" y="5826106"/>
                </a:cubicBezTo>
                <a:cubicBezTo>
                  <a:pt x="1355436" y="5829956"/>
                  <a:pt x="1353511" y="5833806"/>
                  <a:pt x="1355436" y="5837655"/>
                </a:cubicBezTo>
                <a:cubicBezTo>
                  <a:pt x="1357361" y="5839580"/>
                  <a:pt x="1361210" y="5839580"/>
                  <a:pt x="1363135" y="5839580"/>
                </a:cubicBezTo>
                <a:cubicBezTo>
                  <a:pt x="1363135" y="5843430"/>
                  <a:pt x="1365060" y="5847279"/>
                  <a:pt x="1363135" y="5853053"/>
                </a:cubicBezTo>
                <a:cubicBezTo>
                  <a:pt x="1366985" y="5858828"/>
                  <a:pt x="1372759" y="5862677"/>
                  <a:pt x="1378534" y="5866527"/>
                </a:cubicBezTo>
                <a:cubicBezTo>
                  <a:pt x="1378534" y="5866527"/>
                  <a:pt x="1378534" y="5868452"/>
                  <a:pt x="1378534" y="5868452"/>
                </a:cubicBezTo>
                <a:cubicBezTo>
                  <a:pt x="1380458" y="5870376"/>
                  <a:pt x="1382383" y="5870376"/>
                  <a:pt x="1384308" y="5872301"/>
                </a:cubicBezTo>
                <a:cubicBezTo>
                  <a:pt x="1378534" y="5885774"/>
                  <a:pt x="1374684" y="5899248"/>
                  <a:pt x="1365060" y="5906947"/>
                </a:cubicBezTo>
                <a:cubicBezTo>
                  <a:pt x="1351586" y="5897323"/>
                  <a:pt x="1345811" y="5878075"/>
                  <a:pt x="1340037" y="5860752"/>
                </a:cubicBezTo>
                <a:cubicBezTo>
                  <a:pt x="1341962" y="5853053"/>
                  <a:pt x="1343886" y="5847279"/>
                  <a:pt x="1345811" y="5839580"/>
                </a:cubicBezTo>
                <a:cubicBezTo>
                  <a:pt x="1343886" y="5833806"/>
                  <a:pt x="1343886" y="5822257"/>
                  <a:pt x="1347737" y="5818407"/>
                </a:cubicBezTo>
                <a:close/>
                <a:moveTo>
                  <a:pt x="1913625" y="5816482"/>
                </a:moveTo>
                <a:cubicBezTo>
                  <a:pt x="1917474" y="5818407"/>
                  <a:pt x="1919399" y="5816482"/>
                  <a:pt x="1921323" y="5816482"/>
                </a:cubicBezTo>
                <a:cubicBezTo>
                  <a:pt x="1921323" y="5822257"/>
                  <a:pt x="1921323" y="5829956"/>
                  <a:pt x="1923248" y="5835730"/>
                </a:cubicBezTo>
                <a:cubicBezTo>
                  <a:pt x="1907849" y="5849204"/>
                  <a:pt x="1907849" y="5876150"/>
                  <a:pt x="1898225" y="5895398"/>
                </a:cubicBezTo>
                <a:cubicBezTo>
                  <a:pt x="1892451" y="5899248"/>
                  <a:pt x="1888602" y="5903097"/>
                  <a:pt x="1880902" y="5905022"/>
                </a:cubicBezTo>
                <a:cubicBezTo>
                  <a:pt x="1880902" y="5895398"/>
                  <a:pt x="1882828" y="5887699"/>
                  <a:pt x="1886676" y="5881925"/>
                </a:cubicBezTo>
                <a:cubicBezTo>
                  <a:pt x="1886676" y="5880000"/>
                  <a:pt x="1884751" y="5880000"/>
                  <a:pt x="1884751" y="5878075"/>
                </a:cubicBezTo>
                <a:cubicBezTo>
                  <a:pt x="1884751" y="5870376"/>
                  <a:pt x="1888602" y="5860752"/>
                  <a:pt x="1890526" y="5851128"/>
                </a:cubicBezTo>
                <a:cubicBezTo>
                  <a:pt x="1894376" y="5843429"/>
                  <a:pt x="1894376" y="5831881"/>
                  <a:pt x="1898225" y="5826106"/>
                </a:cubicBezTo>
                <a:cubicBezTo>
                  <a:pt x="1902075" y="5822257"/>
                  <a:pt x="1905924" y="5824182"/>
                  <a:pt x="1907849" y="5822257"/>
                </a:cubicBezTo>
                <a:cubicBezTo>
                  <a:pt x="1911699" y="5820332"/>
                  <a:pt x="1909775" y="5816482"/>
                  <a:pt x="1913625" y="5816482"/>
                </a:cubicBezTo>
                <a:close/>
                <a:moveTo>
                  <a:pt x="1453599" y="5814558"/>
                </a:moveTo>
                <a:cubicBezTo>
                  <a:pt x="1453599" y="5814558"/>
                  <a:pt x="1455525" y="5816483"/>
                  <a:pt x="1455525" y="5816483"/>
                </a:cubicBezTo>
                <a:cubicBezTo>
                  <a:pt x="1457450" y="5826107"/>
                  <a:pt x="1459374" y="5833807"/>
                  <a:pt x="1459374" y="5843431"/>
                </a:cubicBezTo>
                <a:cubicBezTo>
                  <a:pt x="1451674" y="5839581"/>
                  <a:pt x="1445900" y="5833807"/>
                  <a:pt x="1445900" y="5822258"/>
                </a:cubicBezTo>
                <a:cubicBezTo>
                  <a:pt x="1447826" y="5820333"/>
                  <a:pt x="1451674" y="5818408"/>
                  <a:pt x="1455525" y="5818408"/>
                </a:cubicBezTo>
                <a:cubicBezTo>
                  <a:pt x="1455525" y="5816483"/>
                  <a:pt x="1453599" y="5814558"/>
                  <a:pt x="1453599" y="5814558"/>
                </a:cubicBezTo>
                <a:close/>
                <a:moveTo>
                  <a:pt x="1447826" y="5812634"/>
                </a:moveTo>
                <a:cubicBezTo>
                  <a:pt x="1449750" y="5812634"/>
                  <a:pt x="1449750" y="5814559"/>
                  <a:pt x="1449750" y="5814559"/>
                </a:cubicBezTo>
                <a:lnTo>
                  <a:pt x="1447661" y="5812768"/>
                </a:lnTo>
                <a:close/>
                <a:moveTo>
                  <a:pt x="1322714" y="5812633"/>
                </a:moveTo>
                <a:cubicBezTo>
                  <a:pt x="1328489" y="5814559"/>
                  <a:pt x="1334264" y="5816483"/>
                  <a:pt x="1341963" y="5818408"/>
                </a:cubicBezTo>
                <a:cubicBezTo>
                  <a:pt x="1340038" y="5828032"/>
                  <a:pt x="1340038" y="5835731"/>
                  <a:pt x="1338113" y="5845355"/>
                </a:cubicBezTo>
                <a:cubicBezTo>
                  <a:pt x="1332338" y="5831882"/>
                  <a:pt x="1328489" y="5820333"/>
                  <a:pt x="1322714" y="5812633"/>
                </a:cubicBezTo>
                <a:close/>
                <a:moveTo>
                  <a:pt x="1411254" y="5810709"/>
                </a:moveTo>
                <a:cubicBezTo>
                  <a:pt x="1415103" y="5812634"/>
                  <a:pt x="1418953" y="5814559"/>
                  <a:pt x="1422803" y="5816483"/>
                </a:cubicBezTo>
                <a:cubicBezTo>
                  <a:pt x="1418953" y="5814559"/>
                  <a:pt x="1417028" y="5816483"/>
                  <a:pt x="1413179" y="5818408"/>
                </a:cubicBezTo>
                <a:cubicBezTo>
                  <a:pt x="1413179" y="5816483"/>
                  <a:pt x="1413179" y="5814559"/>
                  <a:pt x="1409329" y="5812634"/>
                </a:cubicBezTo>
                <a:cubicBezTo>
                  <a:pt x="1411254" y="5812634"/>
                  <a:pt x="1411254" y="5810709"/>
                  <a:pt x="1411254" y="5810709"/>
                </a:cubicBezTo>
                <a:close/>
                <a:moveTo>
                  <a:pt x="1982918" y="5810708"/>
                </a:moveTo>
                <a:cubicBezTo>
                  <a:pt x="1984842" y="5810708"/>
                  <a:pt x="1984842" y="5810708"/>
                  <a:pt x="1984842" y="5810708"/>
                </a:cubicBezTo>
                <a:cubicBezTo>
                  <a:pt x="1982918" y="5810708"/>
                  <a:pt x="1984842" y="5812633"/>
                  <a:pt x="1984842" y="5812633"/>
                </a:cubicBezTo>
                <a:cubicBezTo>
                  <a:pt x="1986766" y="5812633"/>
                  <a:pt x="1986766" y="5812633"/>
                  <a:pt x="1986766" y="5812633"/>
                </a:cubicBezTo>
                <a:cubicBezTo>
                  <a:pt x="1979067" y="5822258"/>
                  <a:pt x="1971367" y="5831882"/>
                  <a:pt x="1975218" y="5843431"/>
                </a:cubicBezTo>
                <a:cubicBezTo>
                  <a:pt x="1965593" y="5851130"/>
                  <a:pt x="1954044" y="5856904"/>
                  <a:pt x="1944420" y="5862678"/>
                </a:cubicBezTo>
                <a:cubicBezTo>
                  <a:pt x="1944420" y="5854979"/>
                  <a:pt x="1944420" y="5847280"/>
                  <a:pt x="1944420" y="5841506"/>
                </a:cubicBezTo>
                <a:cubicBezTo>
                  <a:pt x="1959818" y="5833807"/>
                  <a:pt x="1969443" y="5820333"/>
                  <a:pt x="1982918" y="5810708"/>
                </a:cubicBezTo>
                <a:close/>
                <a:moveTo>
                  <a:pt x="1934797" y="5808784"/>
                </a:moveTo>
                <a:cubicBezTo>
                  <a:pt x="1936722" y="5808784"/>
                  <a:pt x="1938648" y="5808784"/>
                  <a:pt x="1940571" y="5808784"/>
                </a:cubicBezTo>
                <a:cubicBezTo>
                  <a:pt x="1940571" y="5810709"/>
                  <a:pt x="1938648" y="5808784"/>
                  <a:pt x="1938648" y="5810709"/>
                </a:cubicBezTo>
                <a:cubicBezTo>
                  <a:pt x="1936722" y="5810709"/>
                  <a:pt x="1934797" y="5810709"/>
                  <a:pt x="1934797" y="5808784"/>
                </a:cubicBezTo>
                <a:close/>
                <a:moveTo>
                  <a:pt x="1996390" y="5799160"/>
                </a:moveTo>
                <a:cubicBezTo>
                  <a:pt x="1994466" y="5803010"/>
                  <a:pt x="1992541" y="5804935"/>
                  <a:pt x="1990616" y="5806859"/>
                </a:cubicBezTo>
                <a:cubicBezTo>
                  <a:pt x="1990616" y="5804935"/>
                  <a:pt x="1990616" y="5804935"/>
                  <a:pt x="1990616" y="5803010"/>
                </a:cubicBezTo>
                <a:cubicBezTo>
                  <a:pt x="1992541" y="5801085"/>
                  <a:pt x="1996390" y="5801085"/>
                  <a:pt x="1996390" y="5799160"/>
                </a:cubicBezTo>
                <a:close/>
                <a:moveTo>
                  <a:pt x="1984842" y="5795311"/>
                </a:moveTo>
                <a:cubicBezTo>
                  <a:pt x="1986767" y="5795311"/>
                  <a:pt x="1986767" y="5797235"/>
                  <a:pt x="1986767" y="5799160"/>
                </a:cubicBezTo>
                <a:cubicBezTo>
                  <a:pt x="1984842" y="5799160"/>
                  <a:pt x="1984842" y="5797235"/>
                  <a:pt x="1982918" y="5801085"/>
                </a:cubicBezTo>
                <a:cubicBezTo>
                  <a:pt x="1982918" y="5801085"/>
                  <a:pt x="1982918" y="5799160"/>
                  <a:pt x="1982918" y="5799160"/>
                </a:cubicBezTo>
                <a:cubicBezTo>
                  <a:pt x="1982918" y="5797235"/>
                  <a:pt x="1984842" y="5797235"/>
                  <a:pt x="1984842" y="5795311"/>
                </a:cubicBezTo>
                <a:close/>
                <a:moveTo>
                  <a:pt x="1574861" y="5795310"/>
                </a:moveTo>
                <a:cubicBezTo>
                  <a:pt x="1578710" y="5799159"/>
                  <a:pt x="1584485" y="5801085"/>
                  <a:pt x="1586410" y="5804935"/>
                </a:cubicBezTo>
                <a:cubicBezTo>
                  <a:pt x="1594110" y="5814559"/>
                  <a:pt x="1596035" y="5835731"/>
                  <a:pt x="1594110" y="5853055"/>
                </a:cubicBezTo>
                <a:cubicBezTo>
                  <a:pt x="1586410" y="5837656"/>
                  <a:pt x="1580635" y="5820333"/>
                  <a:pt x="1578710" y="5801085"/>
                </a:cubicBezTo>
                <a:lnTo>
                  <a:pt x="1576786" y="5801085"/>
                </a:lnTo>
                <a:cubicBezTo>
                  <a:pt x="1576786" y="5799159"/>
                  <a:pt x="1574861" y="5797234"/>
                  <a:pt x="1574861" y="5795310"/>
                </a:cubicBezTo>
                <a:close/>
                <a:moveTo>
                  <a:pt x="1388158" y="5791461"/>
                </a:moveTo>
                <a:cubicBezTo>
                  <a:pt x="1390083" y="5797235"/>
                  <a:pt x="1392007" y="5801085"/>
                  <a:pt x="1392007" y="5804935"/>
                </a:cubicBezTo>
                <a:cubicBezTo>
                  <a:pt x="1392007" y="5804935"/>
                  <a:pt x="1392007" y="5804935"/>
                  <a:pt x="1390083" y="5804935"/>
                </a:cubicBezTo>
                <a:cubicBezTo>
                  <a:pt x="1388158" y="5803010"/>
                  <a:pt x="1388158" y="5801085"/>
                  <a:pt x="1384307" y="5801085"/>
                </a:cubicBezTo>
                <a:cubicBezTo>
                  <a:pt x="1382382" y="5803010"/>
                  <a:pt x="1382382" y="5804935"/>
                  <a:pt x="1382382" y="5806859"/>
                </a:cubicBezTo>
                <a:cubicBezTo>
                  <a:pt x="1380459" y="5806859"/>
                  <a:pt x="1380459" y="5806859"/>
                  <a:pt x="1378533" y="5806859"/>
                </a:cubicBezTo>
                <a:cubicBezTo>
                  <a:pt x="1382382" y="5801085"/>
                  <a:pt x="1382382" y="5793386"/>
                  <a:pt x="1388158" y="5791461"/>
                </a:cubicBezTo>
                <a:close/>
                <a:moveTo>
                  <a:pt x="1422802" y="5791460"/>
                </a:moveTo>
                <a:lnTo>
                  <a:pt x="1447661" y="5812768"/>
                </a:lnTo>
                <a:lnTo>
                  <a:pt x="1445179" y="5814799"/>
                </a:lnTo>
                <a:cubicBezTo>
                  <a:pt x="1444938" y="5816002"/>
                  <a:pt x="1444938" y="5817445"/>
                  <a:pt x="1443976" y="5818408"/>
                </a:cubicBezTo>
                <a:cubicBezTo>
                  <a:pt x="1443013" y="5816483"/>
                  <a:pt x="1442051" y="5816483"/>
                  <a:pt x="1440848" y="5816724"/>
                </a:cubicBezTo>
                <a:lnTo>
                  <a:pt x="1438202" y="5816584"/>
                </a:lnTo>
                <a:lnTo>
                  <a:pt x="1438202" y="5816483"/>
                </a:lnTo>
                <a:lnTo>
                  <a:pt x="1436276" y="5816483"/>
                </a:lnTo>
                <a:lnTo>
                  <a:pt x="1438202" y="5816584"/>
                </a:lnTo>
                <a:lnTo>
                  <a:pt x="1438202" y="5824183"/>
                </a:lnTo>
                <a:cubicBezTo>
                  <a:pt x="1434351" y="5818408"/>
                  <a:pt x="1428577" y="5812634"/>
                  <a:pt x="1428577" y="5804935"/>
                </a:cubicBezTo>
                <a:cubicBezTo>
                  <a:pt x="1424727" y="5803010"/>
                  <a:pt x="1424727" y="5804935"/>
                  <a:pt x="1422802" y="5804935"/>
                </a:cubicBezTo>
                <a:cubicBezTo>
                  <a:pt x="1420878" y="5803010"/>
                  <a:pt x="1418953" y="5801085"/>
                  <a:pt x="1418953" y="5799160"/>
                </a:cubicBezTo>
                <a:cubicBezTo>
                  <a:pt x="1418953" y="5797235"/>
                  <a:pt x="1420878" y="5795311"/>
                  <a:pt x="1420878" y="5793386"/>
                </a:cubicBezTo>
                <a:cubicBezTo>
                  <a:pt x="1420878" y="5791460"/>
                  <a:pt x="1422802" y="5791460"/>
                  <a:pt x="1422802" y="5791460"/>
                </a:cubicBezTo>
                <a:close/>
                <a:moveTo>
                  <a:pt x="1382383" y="5789536"/>
                </a:moveTo>
                <a:lnTo>
                  <a:pt x="1384308" y="5789536"/>
                </a:lnTo>
                <a:cubicBezTo>
                  <a:pt x="1384308" y="5789536"/>
                  <a:pt x="1382383" y="5791461"/>
                  <a:pt x="1382383" y="5793386"/>
                </a:cubicBezTo>
                <a:cubicBezTo>
                  <a:pt x="1380459" y="5791461"/>
                  <a:pt x="1382383" y="5791461"/>
                  <a:pt x="1382383" y="5789536"/>
                </a:cubicBezTo>
                <a:close/>
                <a:moveTo>
                  <a:pt x="1980992" y="5787611"/>
                </a:moveTo>
                <a:cubicBezTo>
                  <a:pt x="1982918" y="5787611"/>
                  <a:pt x="1982918" y="5787611"/>
                  <a:pt x="1982918" y="5787611"/>
                </a:cubicBezTo>
                <a:cubicBezTo>
                  <a:pt x="1982918" y="5787611"/>
                  <a:pt x="1982918" y="5789536"/>
                  <a:pt x="1982918" y="5789536"/>
                </a:cubicBezTo>
                <a:cubicBezTo>
                  <a:pt x="1982918" y="5789536"/>
                  <a:pt x="1980992" y="5791461"/>
                  <a:pt x="1980992" y="5791461"/>
                </a:cubicBezTo>
                <a:cubicBezTo>
                  <a:pt x="1980992" y="5789536"/>
                  <a:pt x="1980992" y="5789536"/>
                  <a:pt x="1980992" y="5787611"/>
                </a:cubicBezTo>
                <a:close/>
                <a:moveTo>
                  <a:pt x="1907851" y="5783762"/>
                </a:moveTo>
                <a:cubicBezTo>
                  <a:pt x="1905925" y="5785687"/>
                  <a:pt x="1904001" y="5787611"/>
                  <a:pt x="1902077" y="5789536"/>
                </a:cubicBezTo>
                <a:cubicBezTo>
                  <a:pt x="1902077" y="5787611"/>
                  <a:pt x="1902077" y="5785687"/>
                  <a:pt x="1902077" y="5785687"/>
                </a:cubicBezTo>
                <a:cubicBezTo>
                  <a:pt x="1904001" y="5783762"/>
                  <a:pt x="1905925" y="5783762"/>
                  <a:pt x="1907851" y="5783762"/>
                </a:cubicBezTo>
                <a:close/>
                <a:moveTo>
                  <a:pt x="1946346" y="5781837"/>
                </a:moveTo>
                <a:cubicBezTo>
                  <a:pt x="1948271" y="5787611"/>
                  <a:pt x="1954045" y="5795311"/>
                  <a:pt x="1948271" y="5801085"/>
                </a:cubicBezTo>
                <a:cubicBezTo>
                  <a:pt x="1946346" y="5795311"/>
                  <a:pt x="1944420" y="5787611"/>
                  <a:pt x="1946346" y="5781837"/>
                </a:cubicBezTo>
                <a:close/>
                <a:moveTo>
                  <a:pt x="1447826" y="5779912"/>
                </a:moveTo>
                <a:cubicBezTo>
                  <a:pt x="1449751" y="5783762"/>
                  <a:pt x="1449751" y="5785687"/>
                  <a:pt x="1449751" y="5787611"/>
                </a:cubicBezTo>
                <a:cubicBezTo>
                  <a:pt x="1447826" y="5785687"/>
                  <a:pt x="1443977" y="5783762"/>
                  <a:pt x="1442052" y="5781837"/>
                </a:cubicBezTo>
                <a:cubicBezTo>
                  <a:pt x="1443977" y="5781837"/>
                  <a:pt x="1445902" y="5779912"/>
                  <a:pt x="1447826" y="5779912"/>
                </a:cubicBezTo>
                <a:close/>
                <a:moveTo>
                  <a:pt x="1351587" y="5774138"/>
                </a:moveTo>
                <a:cubicBezTo>
                  <a:pt x="1351587" y="5774138"/>
                  <a:pt x="1353512" y="5781837"/>
                  <a:pt x="1349662" y="5779912"/>
                </a:cubicBezTo>
                <a:cubicBezTo>
                  <a:pt x="1349662" y="5777987"/>
                  <a:pt x="1347737" y="5774138"/>
                  <a:pt x="1351587" y="5774138"/>
                </a:cubicBezTo>
                <a:close/>
                <a:moveTo>
                  <a:pt x="1388158" y="5772213"/>
                </a:moveTo>
                <a:cubicBezTo>
                  <a:pt x="1388158" y="5776063"/>
                  <a:pt x="1392007" y="5779912"/>
                  <a:pt x="1392007" y="5783762"/>
                </a:cubicBezTo>
                <a:cubicBezTo>
                  <a:pt x="1388158" y="5785687"/>
                  <a:pt x="1388158" y="5783762"/>
                  <a:pt x="1386233" y="5781837"/>
                </a:cubicBezTo>
                <a:cubicBezTo>
                  <a:pt x="1386233" y="5777987"/>
                  <a:pt x="1386233" y="5774138"/>
                  <a:pt x="1388158" y="5772213"/>
                </a:cubicBezTo>
                <a:close/>
                <a:moveTo>
                  <a:pt x="1960782" y="5768844"/>
                </a:moveTo>
                <a:cubicBezTo>
                  <a:pt x="1962706" y="5768363"/>
                  <a:pt x="1964631" y="5768363"/>
                  <a:pt x="1965593" y="5770288"/>
                </a:cubicBezTo>
                <a:cubicBezTo>
                  <a:pt x="1963669" y="5772213"/>
                  <a:pt x="1963669" y="5770288"/>
                  <a:pt x="1959818" y="5770288"/>
                </a:cubicBezTo>
                <a:cubicBezTo>
                  <a:pt x="1959818" y="5770288"/>
                  <a:pt x="1959818" y="5770288"/>
                  <a:pt x="1957895" y="5772213"/>
                </a:cubicBezTo>
                <a:cubicBezTo>
                  <a:pt x="1955969" y="5772213"/>
                  <a:pt x="1957895" y="5770288"/>
                  <a:pt x="1955969" y="5770288"/>
                </a:cubicBezTo>
                <a:cubicBezTo>
                  <a:pt x="1956932" y="5770288"/>
                  <a:pt x="1958857" y="5769326"/>
                  <a:pt x="1960782" y="5768844"/>
                </a:cubicBezTo>
                <a:close/>
                <a:moveTo>
                  <a:pt x="1439645" y="5768844"/>
                </a:moveTo>
                <a:cubicBezTo>
                  <a:pt x="1442532" y="5768363"/>
                  <a:pt x="1444938" y="5768363"/>
                  <a:pt x="1445901" y="5770288"/>
                </a:cubicBezTo>
                <a:cubicBezTo>
                  <a:pt x="1443976" y="5770288"/>
                  <a:pt x="1443976" y="5772213"/>
                  <a:pt x="1443976" y="5772213"/>
                </a:cubicBezTo>
                <a:cubicBezTo>
                  <a:pt x="1443976" y="5774137"/>
                  <a:pt x="1440127" y="5770288"/>
                  <a:pt x="1440127" y="5772213"/>
                </a:cubicBezTo>
                <a:cubicBezTo>
                  <a:pt x="1440127" y="5774137"/>
                  <a:pt x="1440127" y="5774137"/>
                  <a:pt x="1440127" y="5774137"/>
                </a:cubicBezTo>
                <a:cubicBezTo>
                  <a:pt x="1440127" y="5777987"/>
                  <a:pt x="1445901" y="5776062"/>
                  <a:pt x="1445901" y="5779912"/>
                </a:cubicBezTo>
                <a:cubicBezTo>
                  <a:pt x="1443976" y="5779912"/>
                  <a:pt x="1440127" y="5779912"/>
                  <a:pt x="1438202" y="5779912"/>
                </a:cubicBezTo>
                <a:cubicBezTo>
                  <a:pt x="1438202" y="5779912"/>
                  <a:pt x="1436276" y="5777987"/>
                  <a:pt x="1434351" y="5779912"/>
                </a:cubicBezTo>
                <a:cubicBezTo>
                  <a:pt x="1434351" y="5776062"/>
                  <a:pt x="1430503" y="5774137"/>
                  <a:pt x="1430503" y="5770288"/>
                </a:cubicBezTo>
                <a:cubicBezTo>
                  <a:pt x="1433389" y="5770288"/>
                  <a:pt x="1436758" y="5769325"/>
                  <a:pt x="1439645" y="5768844"/>
                </a:cubicBezTo>
                <a:close/>
                <a:moveTo>
                  <a:pt x="1948270" y="5768363"/>
                </a:moveTo>
                <a:cubicBezTo>
                  <a:pt x="1948270" y="5768363"/>
                  <a:pt x="1950194" y="5768363"/>
                  <a:pt x="1952119" y="5768363"/>
                </a:cubicBezTo>
                <a:cubicBezTo>
                  <a:pt x="1954044" y="5772213"/>
                  <a:pt x="1955969" y="5776063"/>
                  <a:pt x="1955969" y="5777987"/>
                </a:cubicBezTo>
                <a:lnTo>
                  <a:pt x="1955969" y="5781115"/>
                </a:lnTo>
                <a:cubicBezTo>
                  <a:pt x="1956451" y="5782799"/>
                  <a:pt x="1956932" y="5784724"/>
                  <a:pt x="1955969" y="5787611"/>
                </a:cubicBezTo>
                <a:lnTo>
                  <a:pt x="1952119" y="5787611"/>
                </a:lnTo>
                <a:cubicBezTo>
                  <a:pt x="1952119" y="5781837"/>
                  <a:pt x="1948270" y="5776063"/>
                  <a:pt x="1946345" y="5772213"/>
                </a:cubicBezTo>
                <a:cubicBezTo>
                  <a:pt x="1946345" y="5770288"/>
                  <a:pt x="1948270" y="5770288"/>
                  <a:pt x="1948270" y="5768363"/>
                </a:cubicBezTo>
                <a:close/>
                <a:moveTo>
                  <a:pt x="1561387" y="5764514"/>
                </a:moveTo>
                <a:cubicBezTo>
                  <a:pt x="1567161" y="5772213"/>
                  <a:pt x="1571012" y="5777987"/>
                  <a:pt x="1574860" y="5783762"/>
                </a:cubicBezTo>
                <a:cubicBezTo>
                  <a:pt x="1572936" y="5783762"/>
                  <a:pt x="1572936" y="5781837"/>
                  <a:pt x="1569086" y="5781837"/>
                </a:cubicBezTo>
                <a:cubicBezTo>
                  <a:pt x="1567161" y="5777987"/>
                  <a:pt x="1563312" y="5770288"/>
                  <a:pt x="1561387" y="5764514"/>
                </a:cubicBezTo>
                <a:close/>
                <a:moveTo>
                  <a:pt x="1365060" y="5762589"/>
                </a:moveTo>
                <a:cubicBezTo>
                  <a:pt x="1365060" y="5764514"/>
                  <a:pt x="1366985" y="5766439"/>
                  <a:pt x="1368910" y="5768363"/>
                </a:cubicBezTo>
                <a:cubicBezTo>
                  <a:pt x="1366985" y="5768363"/>
                  <a:pt x="1368910" y="5770288"/>
                  <a:pt x="1366985" y="5770288"/>
                </a:cubicBezTo>
                <a:cubicBezTo>
                  <a:pt x="1363135" y="5768363"/>
                  <a:pt x="1363135" y="5764514"/>
                  <a:pt x="1365060" y="5762589"/>
                </a:cubicBezTo>
                <a:close/>
                <a:moveTo>
                  <a:pt x="1909775" y="5754890"/>
                </a:moveTo>
                <a:cubicBezTo>
                  <a:pt x="1909775" y="5758739"/>
                  <a:pt x="1911699" y="5762589"/>
                  <a:pt x="1911699" y="5766439"/>
                </a:cubicBezTo>
                <a:cubicBezTo>
                  <a:pt x="1909775" y="5766439"/>
                  <a:pt x="1907851" y="5768363"/>
                  <a:pt x="1905925" y="5768363"/>
                </a:cubicBezTo>
                <a:cubicBezTo>
                  <a:pt x="1907851" y="5764514"/>
                  <a:pt x="1907851" y="5758739"/>
                  <a:pt x="1909775" y="5754890"/>
                </a:cubicBezTo>
                <a:close/>
                <a:moveTo>
                  <a:pt x="1430502" y="5754890"/>
                </a:moveTo>
                <a:cubicBezTo>
                  <a:pt x="1428578" y="5754890"/>
                  <a:pt x="1426653" y="5758739"/>
                  <a:pt x="1424728" y="5756815"/>
                </a:cubicBezTo>
                <a:cubicBezTo>
                  <a:pt x="1426653" y="5756815"/>
                  <a:pt x="1428578" y="5752965"/>
                  <a:pt x="1430502" y="5754890"/>
                </a:cubicBezTo>
                <a:close/>
                <a:moveTo>
                  <a:pt x="1355436" y="5754890"/>
                </a:moveTo>
                <a:cubicBezTo>
                  <a:pt x="1355436" y="5754890"/>
                  <a:pt x="1357361" y="5760664"/>
                  <a:pt x="1355436" y="5760664"/>
                </a:cubicBezTo>
                <a:cubicBezTo>
                  <a:pt x="1353512" y="5758739"/>
                  <a:pt x="1351587" y="5754890"/>
                  <a:pt x="1355436" y="5754890"/>
                </a:cubicBezTo>
                <a:close/>
                <a:moveTo>
                  <a:pt x="1917473" y="5749115"/>
                </a:moveTo>
                <a:cubicBezTo>
                  <a:pt x="1919397" y="5751040"/>
                  <a:pt x="1923247" y="5752965"/>
                  <a:pt x="1925172" y="5754890"/>
                </a:cubicBezTo>
                <a:cubicBezTo>
                  <a:pt x="1925172" y="5756815"/>
                  <a:pt x="1925172" y="5756815"/>
                  <a:pt x="1925172" y="5758739"/>
                </a:cubicBezTo>
                <a:cubicBezTo>
                  <a:pt x="1923247" y="5758739"/>
                  <a:pt x="1919397" y="5760664"/>
                  <a:pt x="1919397" y="5762589"/>
                </a:cubicBezTo>
                <a:cubicBezTo>
                  <a:pt x="1919397" y="5764514"/>
                  <a:pt x="1921322" y="5764514"/>
                  <a:pt x="1923247" y="5764514"/>
                </a:cubicBezTo>
                <a:cubicBezTo>
                  <a:pt x="1923247" y="5764514"/>
                  <a:pt x="1923247" y="5766438"/>
                  <a:pt x="1923247" y="5766438"/>
                </a:cubicBezTo>
                <a:cubicBezTo>
                  <a:pt x="1921322" y="5766438"/>
                  <a:pt x="1919397" y="5766438"/>
                  <a:pt x="1917473" y="5766438"/>
                </a:cubicBezTo>
                <a:cubicBezTo>
                  <a:pt x="1915548" y="5760664"/>
                  <a:pt x="1911698" y="5751040"/>
                  <a:pt x="1917473" y="5749115"/>
                </a:cubicBezTo>
                <a:close/>
                <a:moveTo>
                  <a:pt x="1443976" y="5747191"/>
                </a:moveTo>
                <a:cubicBezTo>
                  <a:pt x="1443976" y="5747191"/>
                  <a:pt x="1443976" y="5749115"/>
                  <a:pt x="1443976" y="5749115"/>
                </a:cubicBezTo>
                <a:cubicBezTo>
                  <a:pt x="1442052" y="5749115"/>
                  <a:pt x="1442052" y="5749115"/>
                  <a:pt x="1440127" y="5749115"/>
                </a:cubicBezTo>
                <a:cubicBezTo>
                  <a:pt x="1440127" y="5747191"/>
                  <a:pt x="1442052" y="5747191"/>
                  <a:pt x="1443976" y="5747191"/>
                </a:cubicBezTo>
                <a:close/>
                <a:moveTo>
                  <a:pt x="1808783" y="5741055"/>
                </a:moveTo>
                <a:cubicBezTo>
                  <a:pt x="1828452" y="5749356"/>
                  <a:pt x="1835669" y="5780393"/>
                  <a:pt x="1838558" y="5804935"/>
                </a:cubicBezTo>
                <a:cubicBezTo>
                  <a:pt x="1830858" y="5804935"/>
                  <a:pt x="1825083" y="5804935"/>
                  <a:pt x="1817384" y="5804935"/>
                </a:cubicBezTo>
                <a:cubicBezTo>
                  <a:pt x="1813535" y="5795311"/>
                  <a:pt x="1815459" y="5779912"/>
                  <a:pt x="1815459" y="5768362"/>
                </a:cubicBezTo>
                <a:cubicBezTo>
                  <a:pt x="1805835" y="5772212"/>
                  <a:pt x="1807761" y="5783762"/>
                  <a:pt x="1798136" y="5787611"/>
                </a:cubicBezTo>
                <a:cubicBezTo>
                  <a:pt x="1794287" y="5781837"/>
                  <a:pt x="1790437" y="5776063"/>
                  <a:pt x="1786588" y="5770287"/>
                </a:cubicBezTo>
                <a:cubicBezTo>
                  <a:pt x="1778888" y="5785687"/>
                  <a:pt x="1792362" y="5797235"/>
                  <a:pt x="1796212" y="5806859"/>
                </a:cubicBezTo>
                <a:cubicBezTo>
                  <a:pt x="1780813" y="5808784"/>
                  <a:pt x="1771189" y="5806859"/>
                  <a:pt x="1761565" y="5801085"/>
                </a:cubicBezTo>
                <a:cubicBezTo>
                  <a:pt x="1755791" y="5831881"/>
                  <a:pt x="1801987" y="5814558"/>
                  <a:pt x="1827008" y="5814558"/>
                </a:cubicBezTo>
                <a:cubicBezTo>
                  <a:pt x="1827008" y="5816483"/>
                  <a:pt x="1827008" y="5818408"/>
                  <a:pt x="1830858" y="5818408"/>
                </a:cubicBezTo>
                <a:cubicBezTo>
                  <a:pt x="1834707" y="5845355"/>
                  <a:pt x="1815459" y="5864602"/>
                  <a:pt x="1801987" y="5876151"/>
                </a:cubicBezTo>
                <a:cubicBezTo>
                  <a:pt x="1780813" y="5870377"/>
                  <a:pt x="1805835" y="5835731"/>
                  <a:pt x="1788512" y="5829957"/>
                </a:cubicBezTo>
                <a:cubicBezTo>
                  <a:pt x="1784663" y="5835731"/>
                  <a:pt x="1788512" y="5851129"/>
                  <a:pt x="1780813" y="5853054"/>
                </a:cubicBezTo>
                <a:cubicBezTo>
                  <a:pt x="1771189" y="5849204"/>
                  <a:pt x="1769264" y="5835731"/>
                  <a:pt x="1757717" y="5831881"/>
                </a:cubicBezTo>
                <a:cubicBezTo>
                  <a:pt x="1746167" y="5856903"/>
                  <a:pt x="1788512" y="5858828"/>
                  <a:pt x="1792362" y="5881926"/>
                </a:cubicBezTo>
                <a:cubicBezTo>
                  <a:pt x="1792362" y="5891550"/>
                  <a:pt x="1790437" y="5901174"/>
                  <a:pt x="1784663" y="5908873"/>
                </a:cubicBezTo>
                <a:cubicBezTo>
                  <a:pt x="1780813" y="5895399"/>
                  <a:pt x="1790437" y="5876151"/>
                  <a:pt x="1784663" y="5876151"/>
                </a:cubicBezTo>
                <a:cubicBezTo>
                  <a:pt x="1775039" y="5874226"/>
                  <a:pt x="1742317" y="5847280"/>
                  <a:pt x="1740393" y="5833806"/>
                </a:cubicBezTo>
                <a:cubicBezTo>
                  <a:pt x="1740393" y="5831881"/>
                  <a:pt x="1738468" y="5826107"/>
                  <a:pt x="1738468" y="5816483"/>
                </a:cubicBezTo>
                <a:cubicBezTo>
                  <a:pt x="1740393" y="5814558"/>
                  <a:pt x="1742317" y="5810709"/>
                  <a:pt x="1742317" y="5808784"/>
                </a:cubicBezTo>
                <a:cubicBezTo>
                  <a:pt x="1767340" y="5795311"/>
                  <a:pt x="1757717" y="5751039"/>
                  <a:pt x="1784663" y="5741415"/>
                </a:cubicBezTo>
                <a:cubicBezTo>
                  <a:pt x="1794287" y="5738047"/>
                  <a:pt x="1802227" y="5738288"/>
                  <a:pt x="1808783" y="5741055"/>
                </a:cubicBezTo>
                <a:close/>
                <a:moveTo>
                  <a:pt x="1888602" y="5735642"/>
                </a:moveTo>
                <a:cubicBezTo>
                  <a:pt x="1890527" y="5735642"/>
                  <a:pt x="1890527" y="5735642"/>
                  <a:pt x="1890527" y="5737567"/>
                </a:cubicBezTo>
                <a:cubicBezTo>
                  <a:pt x="1890527" y="5737567"/>
                  <a:pt x="1888602" y="5737567"/>
                  <a:pt x="1886677" y="5737567"/>
                </a:cubicBezTo>
                <a:cubicBezTo>
                  <a:pt x="1886677" y="5737567"/>
                  <a:pt x="1888602" y="5735642"/>
                  <a:pt x="1888602" y="5735642"/>
                </a:cubicBezTo>
                <a:close/>
                <a:moveTo>
                  <a:pt x="1226474" y="5731792"/>
                </a:moveTo>
                <a:cubicBezTo>
                  <a:pt x="1228400" y="5739491"/>
                  <a:pt x="1232249" y="5745266"/>
                  <a:pt x="1234175" y="5752965"/>
                </a:cubicBezTo>
                <a:cubicBezTo>
                  <a:pt x="1230324" y="5747191"/>
                  <a:pt x="1226474" y="5743341"/>
                  <a:pt x="1222626" y="5739491"/>
                </a:cubicBezTo>
                <a:cubicBezTo>
                  <a:pt x="1224550" y="5737567"/>
                  <a:pt x="1226474" y="5733717"/>
                  <a:pt x="1226474" y="5731792"/>
                </a:cubicBezTo>
                <a:close/>
                <a:moveTo>
                  <a:pt x="1900150" y="5729867"/>
                </a:moveTo>
                <a:cubicBezTo>
                  <a:pt x="1900150" y="5731792"/>
                  <a:pt x="1902075" y="5731792"/>
                  <a:pt x="1902075" y="5733717"/>
                </a:cubicBezTo>
                <a:cubicBezTo>
                  <a:pt x="1900150" y="5733717"/>
                  <a:pt x="1898226" y="5731792"/>
                  <a:pt x="1898226" y="5733717"/>
                </a:cubicBezTo>
                <a:cubicBezTo>
                  <a:pt x="1898226" y="5739491"/>
                  <a:pt x="1904000" y="5741416"/>
                  <a:pt x="1909775" y="5745266"/>
                </a:cubicBezTo>
                <a:cubicBezTo>
                  <a:pt x="1907851" y="5747190"/>
                  <a:pt x="1907851" y="5749115"/>
                  <a:pt x="1907851" y="5751040"/>
                </a:cubicBezTo>
                <a:cubicBezTo>
                  <a:pt x="1900150" y="5747190"/>
                  <a:pt x="1902075" y="5735642"/>
                  <a:pt x="1894376" y="5733717"/>
                </a:cubicBezTo>
                <a:cubicBezTo>
                  <a:pt x="1896301" y="5731792"/>
                  <a:pt x="1898226" y="5731792"/>
                  <a:pt x="1900150" y="5729867"/>
                </a:cubicBezTo>
                <a:close/>
                <a:moveTo>
                  <a:pt x="1301542" y="5726017"/>
                </a:moveTo>
                <a:cubicBezTo>
                  <a:pt x="1301542" y="5729866"/>
                  <a:pt x="1299617" y="5731791"/>
                  <a:pt x="1299617" y="5737566"/>
                </a:cubicBezTo>
                <a:cubicBezTo>
                  <a:pt x="1301542" y="5737566"/>
                  <a:pt x="1301542" y="5737566"/>
                  <a:pt x="1303467" y="5737566"/>
                </a:cubicBezTo>
                <a:cubicBezTo>
                  <a:pt x="1307316" y="5756815"/>
                  <a:pt x="1320790" y="5764514"/>
                  <a:pt x="1340038" y="5768363"/>
                </a:cubicBezTo>
                <a:cubicBezTo>
                  <a:pt x="1334264" y="5774138"/>
                  <a:pt x="1326565" y="5762589"/>
                  <a:pt x="1318864" y="5766439"/>
                </a:cubicBezTo>
                <a:cubicBezTo>
                  <a:pt x="1320790" y="5776063"/>
                  <a:pt x="1330414" y="5777987"/>
                  <a:pt x="1336189" y="5783762"/>
                </a:cubicBezTo>
                <a:cubicBezTo>
                  <a:pt x="1326565" y="5783762"/>
                  <a:pt x="1324640" y="5776063"/>
                  <a:pt x="1313091" y="5776063"/>
                </a:cubicBezTo>
                <a:cubicBezTo>
                  <a:pt x="1313091" y="5776063"/>
                  <a:pt x="1311166" y="5777987"/>
                  <a:pt x="1311166" y="5777987"/>
                </a:cubicBezTo>
                <a:cubicBezTo>
                  <a:pt x="1311166" y="5785686"/>
                  <a:pt x="1315016" y="5787611"/>
                  <a:pt x="1316940" y="5793385"/>
                </a:cubicBezTo>
                <a:cubicBezTo>
                  <a:pt x="1315016" y="5797235"/>
                  <a:pt x="1305392" y="5795310"/>
                  <a:pt x="1303467" y="5797235"/>
                </a:cubicBezTo>
                <a:cubicBezTo>
                  <a:pt x="1307316" y="5803009"/>
                  <a:pt x="1311166" y="5806859"/>
                  <a:pt x="1316940" y="5808784"/>
                </a:cubicBezTo>
                <a:cubicBezTo>
                  <a:pt x="1318864" y="5831881"/>
                  <a:pt x="1330414" y="5856903"/>
                  <a:pt x="1330414" y="5876151"/>
                </a:cubicBezTo>
                <a:cubicBezTo>
                  <a:pt x="1328489" y="5876151"/>
                  <a:pt x="1328489" y="5876151"/>
                  <a:pt x="1328489" y="5874226"/>
                </a:cubicBezTo>
                <a:cubicBezTo>
                  <a:pt x="1320790" y="5868452"/>
                  <a:pt x="1313091" y="5860753"/>
                  <a:pt x="1305392" y="5853054"/>
                </a:cubicBezTo>
                <a:cubicBezTo>
                  <a:pt x="1301542" y="5847279"/>
                  <a:pt x="1299617" y="5841505"/>
                  <a:pt x="1295767" y="5835730"/>
                </a:cubicBezTo>
                <a:cubicBezTo>
                  <a:pt x="1288068" y="5803009"/>
                  <a:pt x="1297692" y="5756815"/>
                  <a:pt x="1288068" y="5727942"/>
                </a:cubicBezTo>
                <a:cubicBezTo>
                  <a:pt x="1293842" y="5727942"/>
                  <a:pt x="1297692" y="5727942"/>
                  <a:pt x="1301542" y="5726017"/>
                </a:cubicBezTo>
                <a:close/>
                <a:moveTo>
                  <a:pt x="1330414" y="5724093"/>
                </a:moveTo>
                <a:cubicBezTo>
                  <a:pt x="1332339" y="5726018"/>
                  <a:pt x="1332339" y="5724093"/>
                  <a:pt x="1334263" y="5724093"/>
                </a:cubicBezTo>
                <a:cubicBezTo>
                  <a:pt x="1334263" y="5726018"/>
                  <a:pt x="1336188" y="5727943"/>
                  <a:pt x="1338113" y="5729867"/>
                </a:cubicBezTo>
                <a:cubicBezTo>
                  <a:pt x="1338113" y="5729867"/>
                  <a:pt x="1336188" y="5729867"/>
                  <a:pt x="1334263" y="5729867"/>
                </a:cubicBezTo>
                <a:cubicBezTo>
                  <a:pt x="1332339" y="5729867"/>
                  <a:pt x="1330414" y="5727943"/>
                  <a:pt x="1330414" y="5724093"/>
                </a:cubicBezTo>
                <a:close/>
                <a:moveTo>
                  <a:pt x="1316218" y="5723853"/>
                </a:moveTo>
                <a:cubicBezTo>
                  <a:pt x="1319827" y="5724575"/>
                  <a:pt x="1324639" y="5726018"/>
                  <a:pt x="1328489" y="5724093"/>
                </a:cubicBezTo>
                <a:cubicBezTo>
                  <a:pt x="1330414" y="5726018"/>
                  <a:pt x="1328489" y="5727943"/>
                  <a:pt x="1326564" y="5729867"/>
                </a:cubicBezTo>
                <a:cubicBezTo>
                  <a:pt x="1320790" y="5729867"/>
                  <a:pt x="1316939" y="5726018"/>
                  <a:pt x="1311166" y="5727943"/>
                </a:cubicBezTo>
                <a:cubicBezTo>
                  <a:pt x="1310203" y="5723131"/>
                  <a:pt x="1312609" y="5723131"/>
                  <a:pt x="1316218" y="5723853"/>
                </a:cubicBezTo>
                <a:close/>
                <a:moveTo>
                  <a:pt x="1434351" y="5712545"/>
                </a:moveTo>
                <a:cubicBezTo>
                  <a:pt x="1434351" y="5714470"/>
                  <a:pt x="1436276" y="5716395"/>
                  <a:pt x="1436276" y="5718320"/>
                </a:cubicBezTo>
                <a:cubicBezTo>
                  <a:pt x="1436276" y="5722169"/>
                  <a:pt x="1438202" y="5726019"/>
                  <a:pt x="1438202" y="5729868"/>
                </a:cubicBezTo>
                <a:cubicBezTo>
                  <a:pt x="1434351" y="5727944"/>
                  <a:pt x="1430502" y="5727944"/>
                  <a:pt x="1426653" y="5727944"/>
                </a:cubicBezTo>
                <a:cubicBezTo>
                  <a:pt x="1428577" y="5722169"/>
                  <a:pt x="1432426" y="5718320"/>
                  <a:pt x="1434351" y="5712545"/>
                </a:cubicBezTo>
                <a:close/>
                <a:moveTo>
                  <a:pt x="1313091" y="5710619"/>
                </a:moveTo>
                <a:lnTo>
                  <a:pt x="1313861" y="5710619"/>
                </a:lnTo>
                <a:lnTo>
                  <a:pt x="1313091" y="5714469"/>
                </a:lnTo>
                <a:cubicBezTo>
                  <a:pt x="1316941" y="5714469"/>
                  <a:pt x="1315016" y="5712544"/>
                  <a:pt x="1313091" y="5710619"/>
                </a:cubicBezTo>
                <a:close/>
                <a:moveTo>
                  <a:pt x="1934797" y="5708695"/>
                </a:moveTo>
                <a:cubicBezTo>
                  <a:pt x="1934797" y="5712544"/>
                  <a:pt x="1934797" y="5718319"/>
                  <a:pt x="1934797" y="5724093"/>
                </a:cubicBezTo>
                <a:cubicBezTo>
                  <a:pt x="1934797" y="5726018"/>
                  <a:pt x="1932872" y="5726018"/>
                  <a:pt x="1932872" y="5727943"/>
                </a:cubicBezTo>
                <a:cubicBezTo>
                  <a:pt x="1927098" y="5726018"/>
                  <a:pt x="1921322" y="5724093"/>
                  <a:pt x="1917473" y="5722168"/>
                </a:cubicBezTo>
                <a:cubicBezTo>
                  <a:pt x="1917473" y="5722168"/>
                  <a:pt x="1917473" y="5720243"/>
                  <a:pt x="1919399" y="5718319"/>
                </a:cubicBezTo>
                <a:cubicBezTo>
                  <a:pt x="1923247" y="5714469"/>
                  <a:pt x="1929022" y="5712544"/>
                  <a:pt x="1934797" y="5708695"/>
                </a:cubicBezTo>
                <a:close/>
                <a:moveTo>
                  <a:pt x="1284219" y="5706769"/>
                </a:moveTo>
                <a:cubicBezTo>
                  <a:pt x="1286144" y="5708694"/>
                  <a:pt x="1291918" y="5710618"/>
                  <a:pt x="1297693" y="5712543"/>
                </a:cubicBezTo>
                <a:cubicBezTo>
                  <a:pt x="1293843" y="5712543"/>
                  <a:pt x="1289993" y="5714468"/>
                  <a:pt x="1289993" y="5716393"/>
                </a:cubicBezTo>
                <a:cubicBezTo>
                  <a:pt x="1280370" y="5714468"/>
                  <a:pt x="1272670" y="5722167"/>
                  <a:pt x="1280370" y="5731791"/>
                </a:cubicBezTo>
                <a:cubicBezTo>
                  <a:pt x="1282294" y="5731791"/>
                  <a:pt x="1284219" y="5731791"/>
                  <a:pt x="1286144" y="5731791"/>
                </a:cubicBezTo>
                <a:cubicBezTo>
                  <a:pt x="1282294" y="5751039"/>
                  <a:pt x="1282294" y="5774136"/>
                  <a:pt x="1278445" y="5793384"/>
                </a:cubicBezTo>
                <a:cubicBezTo>
                  <a:pt x="1270746" y="5783760"/>
                  <a:pt x="1264970" y="5772212"/>
                  <a:pt x="1259196" y="5760663"/>
                </a:cubicBezTo>
                <a:cubicBezTo>
                  <a:pt x="1261121" y="5743340"/>
                  <a:pt x="1264970" y="5722167"/>
                  <a:pt x="1270746" y="5716393"/>
                </a:cubicBezTo>
                <a:cubicBezTo>
                  <a:pt x="1274594" y="5712543"/>
                  <a:pt x="1282294" y="5710618"/>
                  <a:pt x="1284219" y="5706769"/>
                </a:cubicBezTo>
                <a:close/>
                <a:moveTo>
                  <a:pt x="1266896" y="5706769"/>
                </a:moveTo>
                <a:cubicBezTo>
                  <a:pt x="1264971" y="5716394"/>
                  <a:pt x="1263047" y="5727943"/>
                  <a:pt x="1257271" y="5735642"/>
                </a:cubicBezTo>
                <a:cubicBezTo>
                  <a:pt x="1255346" y="5733717"/>
                  <a:pt x="1251497" y="5733717"/>
                  <a:pt x="1249572" y="5729867"/>
                </a:cubicBezTo>
                <a:cubicBezTo>
                  <a:pt x="1249572" y="5727943"/>
                  <a:pt x="1249572" y="5726018"/>
                  <a:pt x="1249572" y="5722168"/>
                </a:cubicBezTo>
                <a:cubicBezTo>
                  <a:pt x="1255346" y="5718319"/>
                  <a:pt x="1261122" y="5714469"/>
                  <a:pt x="1266896" y="5706769"/>
                </a:cubicBezTo>
                <a:close/>
                <a:moveTo>
                  <a:pt x="1315016" y="5704845"/>
                </a:moveTo>
                <a:cubicBezTo>
                  <a:pt x="1316941" y="5706770"/>
                  <a:pt x="1318865" y="5708695"/>
                  <a:pt x="1318865" y="5710619"/>
                </a:cubicBezTo>
                <a:lnTo>
                  <a:pt x="1313861" y="5710619"/>
                </a:lnTo>
                <a:close/>
                <a:moveTo>
                  <a:pt x="1193753" y="5704845"/>
                </a:moveTo>
                <a:cubicBezTo>
                  <a:pt x="1197602" y="5708695"/>
                  <a:pt x="1207226" y="5710619"/>
                  <a:pt x="1211077" y="5714469"/>
                </a:cubicBezTo>
                <a:cubicBezTo>
                  <a:pt x="1214926" y="5714469"/>
                  <a:pt x="1216851" y="5714469"/>
                  <a:pt x="1220701" y="5714469"/>
                </a:cubicBezTo>
                <a:cubicBezTo>
                  <a:pt x="1220701" y="5716394"/>
                  <a:pt x="1222626" y="5718319"/>
                  <a:pt x="1224550" y="5720243"/>
                </a:cubicBezTo>
                <a:cubicBezTo>
                  <a:pt x="1218776" y="5722168"/>
                  <a:pt x="1213001" y="5724093"/>
                  <a:pt x="1209151" y="5727943"/>
                </a:cubicBezTo>
                <a:cubicBezTo>
                  <a:pt x="1207226" y="5726018"/>
                  <a:pt x="1205302" y="5724093"/>
                  <a:pt x="1203378" y="5724093"/>
                </a:cubicBezTo>
                <a:cubicBezTo>
                  <a:pt x="1201452" y="5724093"/>
                  <a:pt x="1199527" y="5722168"/>
                  <a:pt x="1197602" y="5720243"/>
                </a:cubicBezTo>
                <a:cubicBezTo>
                  <a:pt x="1195678" y="5714469"/>
                  <a:pt x="1195678" y="5710619"/>
                  <a:pt x="1193753" y="5704845"/>
                </a:cubicBezTo>
                <a:close/>
                <a:moveTo>
                  <a:pt x="1515192" y="5702920"/>
                </a:moveTo>
                <a:cubicBezTo>
                  <a:pt x="1520966" y="5708695"/>
                  <a:pt x="1528665" y="5712544"/>
                  <a:pt x="1536365" y="5712544"/>
                </a:cubicBezTo>
                <a:cubicBezTo>
                  <a:pt x="1536365" y="5716394"/>
                  <a:pt x="1538289" y="5722168"/>
                  <a:pt x="1540214" y="5726018"/>
                </a:cubicBezTo>
                <a:cubicBezTo>
                  <a:pt x="1540214" y="5724093"/>
                  <a:pt x="1540214" y="5724093"/>
                  <a:pt x="1538289" y="5722168"/>
                </a:cubicBezTo>
                <a:cubicBezTo>
                  <a:pt x="1536365" y="5722168"/>
                  <a:pt x="1536365" y="5726018"/>
                  <a:pt x="1536365" y="5727943"/>
                </a:cubicBezTo>
                <a:cubicBezTo>
                  <a:pt x="1534440" y="5724093"/>
                  <a:pt x="1530590" y="5727943"/>
                  <a:pt x="1530590" y="5729867"/>
                </a:cubicBezTo>
                <a:cubicBezTo>
                  <a:pt x="1530590" y="5731792"/>
                  <a:pt x="1532516" y="5731792"/>
                  <a:pt x="1532516" y="5733717"/>
                </a:cubicBezTo>
                <a:cubicBezTo>
                  <a:pt x="1530590" y="5733717"/>
                  <a:pt x="1524816" y="5731792"/>
                  <a:pt x="1524816" y="5735642"/>
                </a:cubicBezTo>
                <a:cubicBezTo>
                  <a:pt x="1526742" y="5739491"/>
                  <a:pt x="1534440" y="5737566"/>
                  <a:pt x="1536365" y="5741416"/>
                </a:cubicBezTo>
                <a:cubicBezTo>
                  <a:pt x="1532516" y="5741416"/>
                  <a:pt x="1526742" y="5737566"/>
                  <a:pt x="1526742" y="5743342"/>
                </a:cubicBezTo>
                <a:cubicBezTo>
                  <a:pt x="1530590" y="5743342"/>
                  <a:pt x="1544064" y="5739491"/>
                  <a:pt x="1542139" y="5747191"/>
                </a:cubicBezTo>
                <a:cubicBezTo>
                  <a:pt x="1538289" y="5743342"/>
                  <a:pt x="1528665" y="5745266"/>
                  <a:pt x="1530590" y="5751041"/>
                </a:cubicBezTo>
                <a:cubicBezTo>
                  <a:pt x="1540214" y="5743342"/>
                  <a:pt x="1547913" y="5751041"/>
                  <a:pt x="1555612" y="5756815"/>
                </a:cubicBezTo>
                <a:cubicBezTo>
                  <a:pt x="1559462" y="5764514"/>
                  <a:pt x="1561387" y="5772213"/>
                  <a:pt x="1565236" y="5779912"/>
                </a:cubicBezTo>
                <a:cubicBezTo>
                  <a:pt x="1551763" y="5774138"/>
                  <a:pt x="1545989" y="5760665"/>
                  <a:pt x="1536365" y="5752966"/>
                </a:cubicBezTo>
                <a:cubicBezTo>
                  <a:pt x="1532516" y="5777988"/>
                  <a:pt x="1551763" y="5783762"/>
                  <a:pt x="1569086" y="5791461"/>
                </a:cubicBezTo>
                <a:cubicBezTo>
                  <a:pt x="1574860" y="5808784"/>
                  <a:pt x="1580635" y="5826107"/>
                  <a:pt x="1584484" y="5843431"/>
                </a:cubicBezTo>
                <a:cubicBezTo>
                  <a:pt x="1582560" y="5845355"/>
                  <a:pt x="1582560" y="5845355"/>
                  <a:pt x="1580635" y="5847280"/>
                </a:cubicBezTo>
                <a:cubicBezTo>
                  <a:pt x="1586409" y="5851130"/>
                  <a:pt x="1588334" y="5854979"/>
                  <a:pt x="1592183" y="5860754"/>
                </a:cubicBezTo>
                <a:cubicBezTo>
                  <a:pt x="1592183" y="5862679"/>
                  <a:pt x="1592183" y="5864603"/>
                  <a:pt x="1592183" y="5866528"/>
                </a:cubicBezTo>
                <a:cubicBezTo>
                  <a:pt x="1592183" y="5866528"/>
                  <a:pt x="1592183" y="5868453"/>
                  <a:pt x="1592183" y="5868453"/>
                </a:cubicBezTo>
                <a:cubicBezTo>
                  <a:pt x="1592183" y="5868453"/>
                  <a:pt x="1590259" y="5870378"/>
                  <a:pt x="1590259" y="5870378"/>
                </a:cubicBezTo>
                <a:cubicBezTo>
                  <a:pt x="1588334" y="5872303"/>
                  <a:pt x="1586409" y="5876152"/>
                  <a:pt x="1586409" y="5881927"/>
                </a:cubicBezTo>
                <a:cubicBezTo>
                  <a:pt x="1584484" y="5881927"/>
                  <a:pt x="1582560" y="5881927"/>
                  <a:pt x="1580635" y="5881927"/>
                </a:cubicBezTo>
                <a:cubicBezTo>
                  <a:pt x="1571012" y="5883851"/>
                  <a:pt x="1559462" y="5887701"/>
                  <a:pt x="1551763" y="5891550"/>
                </a:cubicBezTo>
                <a:cubicBezTo>
                  <a:pt x="1551763" y="5891550"/>
                  <a:pt x="1551763" y="5889626"/>
                  <a:pt x="1551763" y="5887701"/>
                </a:cubicBezTo>
                <a:cubicBezTo>
                  <a:pt x="1557537" y="5881927"/>
                  <a:pt x="1567161" y="5880002"/>
                  <a:pt x="1572936" y="5874227"/>
                </a:cubicBezTo>
                <a:cubicBezTo>
                  <a:pt x="1565236" y="5870378"/>
                  <a:pt x="1557537" y="5874227"/>
                  <a:pt x="1549838" y="5876152"/>
                </a:cubicBezTo>
                <a:cubicBezTo>
                  <a:pt x="1553688" y="5862679"/>
                  <a:pt x="1547913" y="5849205"/>
                  <a:pt x="1547913" y="5835731"/>
                </a:cubicBezTo>
                <a:cubicBezTo>
                  <a:pt x="1545989" y="5837656"/>
                  <a:pt x="1544064" y="5839581"/>
                  <a:pt x="1542139" y="5841506"/>
                </a:cubicBezTo>
                <a:cubicBezTo>
                  <a:pt x="1530590" y="5797235"/>
                  <a:pt x="1519041" y="5751041"/>
                  <a:pt x="1515192" y="5702920"/>
                </a:cubicBezTo>
                <a:close/>
                <a:moveTo>
                  <a:pt x="1921324" y="5695222"/>
                </a:moveTo>
                <a:cubicBezTo>
                  <a:pt x="1923249" y="5695222"/>
                  <a:pt x="1923249" y="5695222"/>
                  <a:pt x="1925173" y="5695222"/>
                </a:cubicBezTo>
                <a:lnTo>
                  <a:pt x="1925173" y="5697147"/>
                </a:lnTo>
                <a:lnTo>
                  <a:pt x="1923247" y="5697147"/>
                </a:lnTo>
                <a:lnTo>
                  <a:pt x="1919399" y="5700995"/>
                </a:lnTo>
                <a:cubicBezTo>
                  <a:pt x="1919399" y="5700995"/>
                  <a:pt x="1919399" y="5699071"/>
                  <a:pt x="1919399" y="5697146"/>
                </a:cubicBezTo>
                <a:lnTo>
                  <a:pt x="1921324" y="5697146"/>
                </a:lnTo>
                <a:close/>
                <a:moveTo>
                  <a:pt x="1280368" y="5693297"/>
                </a:moveTo>
                <a:cubicBezTo>
                  <a:pt x="1291917" y="5691372"/>
                  <a:pt x="1299616" y="5695222"/>
                  <a:pt x="1305391" y="5700996"/>
                </a:cubicBezTo>
                <a:cubicBezTo>
                  <a:pt x="1305391" y="5704845"/>
                  <a:pt x="1305391" y="5708695"/>
                  <a:pt x="1309241" y="5710620"/>
                </a:cubicBezTo>
                <a:cubicBezTo>
                  <a:pt x="1301541" y="5710620"/>
                  <a:pt x="1301541" y="5702921"/>
                  <a:pt x="1295767" y="5699071"/>
                </a:cubicBezTo>
                <a:cubicBezTo>
                  <a:pt x="1291917" y="5695222"/>
                  <a:pt x="1288068" y="5693297"/>
                  <a:pt x="1280368" y="5693297"/>
                </a:cubicBezTo>
                <a:close/>
                <a:moveTo>
                  <a:pt x="1913625" y="5691372"/>
                </a:moveTo>
                <a:cubicBezTo>
                  <a:pt x="1915549" y="5691372"/>
                  <a:pt x="1915549" y="5691372"/>
                  <a:pt x="1917474" y="5691372"/>
                </a:cubicBezTo>
                <a:cubicBezTo>
                  <a:pt x="1915549" y="5691372"/>
                  <a:pt x="1913625" y="5693297"/>
                  <a:pt x="1913625" y="5693297"/>
                </a:cubicBezTo>
                <a:cubicBezTo>
                  <a:pt x="1913625" y="5693297"/>
                  <a:pt x="1913625" y="5691372"/>
                  <a:pt x="1913625" y="5691372"/>
                </a:cubicBezTo>
                <a:close/>
                <a:moveTo>
                  <a:pt x="1461299" y="5683673"/>
                </a:moveTo>
                <a:cubicBezTo>
                  <a:pt x="1461299" y="5683673"/>
                  <a:pt x="1461299" y="5685598"/>
                  <a:pt x="1463224" y="5687523"/>
                </a:cubicBezTo>
                <a:cubicBezTo>
                  <a:pt x="1463224" y="5687523"/>
                  <a:pt x="1461299" y="5687523"/>
                  <a:pt x="1461299" y="5687523"/>
                </a:cubicBezTo>
                <a:cubicBezTo>
                  <a:pt x="1461299" y="5685598"/>
                  <a:pt x="1461299" y="5685598"/>
                  <a:pt x="1461299" y="5683673"/>
                </a:cubicBezTo>
                <a:close/>
                <a:moveTo>
                  <a:pt x="1480547" y="5683672"/>
                </a:moveTo>
                <a:cubicBezTo>
                  <a:pt x="1480547" y="5689447"/>
                  <a:pt x="1482472" y="5695221"/>
                  <a:pt x="1484397" y="5700995"/>
                </a:cubicBezTo>
                <a:cubicBezTo>
                  <a:pt x="1486322" y="5745265"/>
                  <a:pt x="1490171" y="5787610"/>
                  <a:pt x="1497871" y="5826106"/>
                </a:cubicBezTo>
                <a:cubicBezTo>
                  <a:pt x="1490171" y="5795310"/>
                  <a:pt x="1470923" y="5762588"/>
                  <a:pt x="1461299" y="5726017"/>
                </a:cubicBezTo>
                <a:cubicBezTo>
                  <a:pt x="1465149" y="5722168"/>
                  <a:pt x="1470923" y="5718318"/>
                  <a:pt x="1468998" y="5712544"/>
                </a:cubicBezTo>
                <a:cubicBezTo>
                  <a:pt x="1467073" y="5714469"/>
                  <a:pt x="1463223" y="5718318"/>
                  <a:pt x="1461299" y="5720243"/>
                </a:cubicBezTo>
                <a:cubicBezTo>
                  <a:pt x="1461299" y="5714469"/>
                  <a:pt x="1459374" y="5710619"/>
                  <a:pt x="1459374" y="5704845"/>
                </a:cubicBezTo>
                <a:cubicBezTo>
                  <a:pt x="1461299" y="5700995"/>
                  <a:pt x="1461299" y="5699071"/>
                  <a:pt x="1461299" y="5697146"/>
                </a:cubicBezTo>
                <a:cubicBezTo>
                  <a:pt x="1468998" y="5693296"/>
                  <a:pt x="1476697" y="5689447"/>
                  <a:pt x="1480547" y="5683672"/>
                </a:cubicBezTo>
                <a:close/>
                <a:moveTo>
                  <a:pt x="1977142" y="5681748"/>
                </a:moveTo>
                <a:lnTo>
                  <a:pt x="1975217" y="5683674"/>
                </a:lnTo>
                <a:lnTo>
                  <a:pt x="1973549" y="5693042"/>
                </a:lnTo>
                <a:close/>
                <a:moveTo>
                  <a:pt x="1536366" y="5681747"/>
                </a:moveTo>
                <a:cubicBezTo>
                  <a:pt x="1536366" y="5681747"/>
                  <a:pt x="1536366" y="5683673"/>
                  <a:pt x="1536366" y="5683673"/>
                </a:cubicBezTo>
                <a:cubicBezTo>
                  <a:pt x="1534442" y="5687523"/>
                  <a:pt x="1534442" y="5693297"/>
                  <a:pt x="1534442" y="5697147"/>
                </a:cubicBezTo>
                <a:cubicBezTo>
                  <a:pt x="1534442" y="5699071"/>
                  <a:pt x="1534442" y="5699071"/>
                  <a:pt x="1534442" y="5699071"/>
                </a:cubicBezTo>
                <a:cubicBezTo>
                  <a:pt x="1534442" y="5702921"/>
                  <a:pt x="1534442" y="5706771"/>
                  <a:pt x="1534442" y="5710620"/>
                </a:cubicBezTo>
                <a:cubicBezTo>
                  <a:pt x="1528667" y="5704846"/>
                  <a:pt x="1520968" y="5699071"/>
                  <a:pt x="1513268" y="5693297"/>
                </a:cubicBezTo>
                <a:cubicBezTo>
                  <a:pt x="1513268" y="5691372"/>
                  <a:pt x="1513268" y="5687523"/>
                  <a:pt x="1515194" y="5683673"/>
                </a:cubicBezTo>
                <a:cubicBezTo>
                  <a:pt x="1522892" y="5683673"/>
                  <a:pt x="1530592" y="5683673"/>
                  <a:pt x="1536366" y="5681747"/>
                </a:cubicBezTo>
                <a:close/>
                <a:moveTo>
                  <a:pt x="1399706" y="5677899"/>
                </a:moveTo>
                <a:cubicBezTo>
                  <a:pt x="1399706" y="5679824"/>
                  <a:pt x="1401631" y="5677899"/>
                  <a:pt x="1403556" y="5679824"/>
                </a:cubicBezTo>
                <a:cubicBezTo>
                  <a:pt x="1403556" y="5681748"/>
                  <a:pt x="1401631" y="5681748"/>
                  <a:pt x="1401631" y="5685598"/>
                </a:cubicBezTo>
                <a:cubicBezTo>
                  <a:pt x="1401631" y="5687523"/>
                  <a:pt x="1403556" y="5687523"/>
                  <a:pt x="1403556" y="5687523"/>
                </a:cubicBezTo>
                <a:cubicBezTo>
                  <a:pt x="1403556" y="5689448"/>
                  <a:pt x="1403556" y="5693297"/>
                  <a:pt x="1401631" y="5693297"/>
                </a:cubicBezTo>
                <a:cubicBezTo>
                  <a:pt x="1399706" y="5689448"/>
                  <a:pt x="1397781" y="5681748"/>
                  <a:pt x="1399706" y="5677899"/>
                </a:cubicBezTo>
                <a:close/>
                <a:moveTo>
                  <a:pt x="1921324" y="5674049"/>
                </a:moveTo>
                <a:cubicBezTo>
                  <a:pt x="1921324" y="5677899"/>
                  <a:pt x="1919399" y="5679824"/>
                  <a:pt x="1919399" y="5681748"/>
                </a:cubicBezTo>
                <a:cubicBezTo>
                  <a:pt x="1919399" y="5679824"/>
                  <a:pt x="1919399" y="5679824"/>
                  <a:pt x="1919399" y="5677899"/>
                </a:cubicBezTo>
                <a:cubicBezTo>
                  <a:pt x="1919399" y="5677899"/>
                  <a:pt x="1921324" y="5675974"/>
                  <a:pt x="1921324" y="5674049"/>
                </a:cubicBezTo>
                <a:close/>
                <a:moveTo>
                  <a:pt x="1478621" y="5662500"/>
                </a:moveTo>
                <a:cubicBezTo>
                  <a:pt x="1480547" y="5666350"/>
                  <a:pt x="1480547" y="5668275"/>
                  <a:pt x="1482472" y="5672124"/>
                </a:cubicBezTo>
                <a:cubicBezTo>
                  <a:pt x="1478621" y="5672124"/>
                  <a:pt x="1482472" y="5670200"/>
                  <a:pt x="1478621" y="5670200"/>
                </a:cubicBezTo>
                <a:cubicBezTo>
                  <a:pt x="1476697" y="5670200"/>
                  <a:pt x="1474772" y="5670200"/>
                  <a:pt x="1474772" y="5674049"/>
                </a:cubicBezTo>
                <a:cubicBezTo>
                  <a:pt x="1472848" y="5674049"/>
                  <a:pt x="1472848" y="5672124"/>
                  <a:pt x="1472848" y="5670200"/>
                </a:cubicBezTo>
                <a:cubicBezTo>
                  <a:pt x="1476697" y="5670200"/>
                  <a:pt x="1474772" y="5666350"/>
                  <a:pt x="1474772" y="5664425"/>
                </a:cubicBezTo>
                <a:cubicBezTo>
                  <a:pt x="1476697" y="5662500"/>
                  <a:pt x="1476697" y="5662500"/>
                  <a:pt x="1478621" y="5662500"/>
                </a:cubicBezTo>
                <a:close/>
                <a:moveTo>
                  <a:pt x="1511343" y="5660576"/>
                </a:moveTo>
                <a:cubicBezTo>
                  <a:pt x="1515194" y="5660576"/>
                  <a:pt x="1517117" y="5660576"/>
                  <a:pt x="1520968" y="5660576"/>
                </a:cubicBezTo>
                <a:cubicBezTo>
                  <a:pt x="1520968" y="5664425"/>
                  <a:pt x="1517117" y="5660576"/>
                  <a:pt x="1515194" y="5662500"/>
                </a:cubicBezTo>
                <a:cubicBezTo>
                  <a:pt x="1513268" y="5662500"/>
                  <a:pt x="1513268" y="5664425"/>
                  <a:pt x="1513268" y="5666350"/>
                </a:cubicBezTo>
                <a:cubicBezTo>
                  <a:pt x="1513268" y="5666350"/>
                  <a:pt x="1511343" y="5666350"/>
                  <a:pt x="1511343" y="5666350"/>
                </a:cubicBezTo>
                <a:cubicBezTo>
                  <a:pt x="1511343" y="5664425"/>
                  <a:pt x="1511343" y="5664425"/>
                  <a:pt x="1511343" y="5662500"/>
                </a:cubicBezTo>
                <a:cubicBezTo>
                  <a:pt x="1511343" y="5662500"/>
                  <a:pt x="1511343" y="5660576"/>
                  <a:pt x="1511343" y="5660576"/>
                </a:cubicBezTo>
                <a:close/>
                <a:moveTo>
                  <a:pt x="2083006" y="5650952"/>
                </a:moveTo>
                <a:cubicBezTo>
                  <a:pt x="2083006" y="5650952"/>
                  <a:pt x="2084930" y="5650952"/>
                  <a:pt x="2084930" y="5650952"/>
                </a:cubicBezTo>
                <a:cubicBezTo>
                  <a:pt x="2084930" y="5652876"/>
                  <a:pt x="2086855" y="5652876"/>
                  <a:pt x="2086855" y="5654801"/>
                </a:cubicBezTo>
                <a:cubicBezTo>
                  <a:pt x="2084930" y="5658651"/>
                  <a:pt x="2084930" y="5662500"/>
                  <a:pt x="2083006" y="5664425"/>
                </a:cubicBezTo>
                <a:cubicBezTo>
                  <a:pt x="2081081" y="5660576"/>
                  <a:pt x="2083006" y="5656726"/>
                  <a:pt x="2083006" y="5654801"/>
                </a:cubicBezTo>
                <a:cubicBezTo>
                  <a:pt x="2081081" y="5654801"/>
                  <a:pt x="2081081" y="5654801"/>
                  <a:pt x="2079156" y="5654801"/>
                </a:cubicBezTo>
                <a:cubicBezTo>
                  <a:pt x="2081081" y="5654801"/>
                  <a:pt x="2083006" y="5652876"/>
                  <a:pt x="2083006" y="5650952"/>
                </a:cubicBezTo>
                <a:close/>
                <a:moveTo>
                  <a:pt x="1332341" y="5647107"/>
                </a:moveTo>
                <a:lnTo>
                  <a:pt x="1336188" y="5658650"/>
                </a:lnTo>
                <a:cubicBezTo>
                  <a:pt x="1338113" y="5664424"/>
                  <a:pt x="1338113" y="5668274"/>
                  <a:pt x="1338113" y="5672123"/>
                </a:cubicBezTo>
                <a:close/>
                <a:moveTo>
                  <a:pt x="1511344" y="5647102"/>
                </a:moveTo>
                <a:cubicBezTo>
                  <a:pt x="1513269" y="5649027"/>
                  <a:pt x="1515194" y="5649027"/>
                  <a:pt x="1515194" y="5650952"/>
                </a:cubicBezTo>
                <a:cubicBezTo>
                  <a:pt x="1513269" y="5650952"/>
                  <a:pt x="1513269" y="5650952"/>
                  <a:pt x="1511344" y="5650952"/>
                </a:cubicBezTo>
                <a:cubicBezTo>
                  <a:pt x="1511344" y="5649027"/>
                  <a:pt x="1511344" y="5649027"/>
                  <a:pt x="1511344" y="5647102"/>
                </a:cubicBezTo>
                <a:close/>
                <a:moveTo>
                  <a:pt x="1332339" y="5647101"/>
                </a:moveTo>
                <a:lnTo>
                  <a:pt x="1332341" y="5647107"/>
                </a:lnTo>
                <a:lnTo>
                  <a:pt x="1332339" y="5647102"/>
                </a:lnTo>
                <a:close/>
                <a:moveTo>
                  <a:pt x="1634530" y="5645176"/>
                </a:moveTo>
                <a:cubicBezTo>
                  <a:pt x="1632606" y="5654801"/>
                  <a:pt x="1630681" y="5666350"/>
                  <a:pt x="1628756" y="5679823"/>
                </a:cubicBezTo>
                <a:cubicBezTo>
                  <a:pt x="1628756" y="5675974"/>
                  <a:pt x="1628756" y="5672124"/>
                  <a:pt x="1628756" y="5668275"/>
                </a:cubicBezTo>
                <a:cubicBezTo>
                  <a:pt x="1628756" y="5660576"/>
                  <a:pt x="1630681" y="5652876"/>
                  <a:pt x="1634530" y="5645176"/>
                </a:cubicBezTo>
                <a:close/>
                <a:moveTo>
                  <a:pt x="1193754" y="5643251"/>
                </a:moveTo>
                <a:cubicBezTo>
                  <a:pt x="1201452" y="5662500"/>
                  <a:pt x="1207227" y="5681748"/>
                  <a:pt x="1214927" y="5700996"/>
                </a:cubicBezTo>
                <a:cubicBezTo>
                  <a:pt x="1209152" y="5697146"/>
                  <a:pt x="1197603" y="5693297"/>
                  <a:pt x="1189903" y="5697146"/>
                </a:cubicBezTo>
                <a:cubicBezTo>
                  <a:pt x="1189903" y="5691372"/>
                  <a:pt x="1187979" y="5685597"/>
                  <a:pt x="1186054" y="5679823"/>
                </a:cubicBezTo>
                <a:cubicBezTo>
                  <a:pt x="1186054" y="5674049"/>
                  <a:pt x="1186054" y="5668275"/>
                  <a:pt x="1186054" y="5660575"/>
                </a:cubicBezTo>
                <a:cubicBezTo>
                  <a:pt x="1187979" y="5658651"/>
                  <a:pt x="1189903" y="5654801"/>
                  <a:pt x="1189903" y="5652876"/>
                </a:cubicBezTo>
                <a:cubicBezTo>
                  <a:pt x="1191828" y="5649027"/>
                  <a:pt x="1191828" y="5647101"/>
                  <a:pt x="1193754" y="5643251"/>
                </a:cubicBezTo>
                <a:close/>
                <a:moveTo>
                  <a:pt x="1515194" y="5631704"/>
                </a:moveTo>
                <a:cubicBezTo>
                  <a:pt x="1517118" y="5637478"/>
                  <a:pt x="1519043" y="5641328"/>
                  <a:pt x="1520968" y="5647102"/>
                </a:cubicBezTo>
                <a:cubicBezTo>
                  <a:pt x="1519043" y="5645177"/>
                  <a:pt x="1515194" y="5643252"/>
                  <a:pt x="1513269" y="5643252"/>
                </a:cubicBezTo>
                <a:cubicBezTo>
                  <a:pt x="1513269" y="5639403"/>
                  <a:pt x="1513269" y="5635553"/>
                  <a:pt x="1515194" y="5631704"/>
                </a:cubicBezTo>
                <a:close/>
                <a:moveTo>
                  <a:pt x="1189905" y="5631704"/>
                </a:moveTo>
                <a:cubicBezTo>
                  <a:pt x="1189905" y="5633628"/>
                  <a:pt x="1189905" y="5633628"/>
                  <a:pt x="1191829" y="5637478"/>
                </a:cubicBezTo>
                <a:cubicBezTo>
                  <a:pt x="1189905" y="5639403"/>
                  <a:pt x="1189905" y="5643252"/>
                  <a:pt x="1187980" y="5645177"/>
                </a:cubicBezTo>
                <a:cubicBezTo>
                  <a:pt x="1187980" y="5641328"/>
                  <a:pt x="1189905" y="5635553"/>
                  <a:pt x="1189905" y="5631704"/>
                </a:cubicBezTo>
                <a:close/>
                <a:moveTo>
                  <a:pt x="1484397" y="5618230"/>
                </a:moveTo>
                <a:cubicBezTo>
                  <a:pt x="1484397" y="5624004"/>
                  <a:pt x="1484397" y="5627854"/>
                  <a:pt x="1484397" y="5631704"/>
                </a:cubicBezTo>
                <a:cubicBezTo>
                  <a:pt x="1484397" y="5631704"/>
                  <a:pt x="1482472" y="5631704"/>
                  <a:pt x="1482472" y="5631704"/>
                </a:cubicBezTo>
                <a:cubicBezTo>
                  <a:pt x="1476697" y="5633628"/>
                  <a:pt x="1474772" y="5635553"/>
                  <a:pt x="1470923" y="5639403"/>
                </a:cubicBezTo>
                <a:cubicBezTo>
                  <a:pt x="1468998" y="5639403"/>
                  <a:pt x="1468998" y="5637478"/>
                  <a:pt x="1468998" y="5637478"/>
                </a:cubicBezTo>
                <a:cubicBezTo>
                  <a:pt x="1470923" y="5637478"/>
                  <a:pt x="1472848" y="5635553"/>
                  <a:pt x="1472848" y="5631704"/>
                </a:cubicBezTo>
                <a:cubicBezTo>
                  <a:pt x="1468998" y="5629779"/>
                  <a:pt x="1467073" y="5635553"/>
                  <a:pt x="1467073" y="5631704"/>
                </a:cubicBezTo>
                <a:cubicBezTo>
                  <a:pt x="1468998" y="5631704"/>
                  <a:pt x="1468998" y="5629779"/>
                  <a:pt x="1470923" y="5629779"/>
                </a:cubicBezTo>
                <a:cubicBezTo>
                  <a:pt x="1472848" y="5631704"/>
                  <a:pt x="1476697" y="5631704"/>
                  <a:pt x="1478623" y="5633628"/>
                </a:cubicBezTo>
                <a:cubicBezTo>
                  <a:pt x="1478623" y="5633628"/>
                  <a:pt x="1480547" y="5631704"/>
                  <a:pt x="1480547" y="5631704"/>
                </a:cubicBezTo>
                <a:cubicBezTo>
                  <a:pt x="1480547" y="5627854"/>
                  <a:pt x="1476697" y="5625929"/>
                  <a:pt x="1476697" y="5622080"/>
                </a:cubicBezTo>
                <a:cubicBezTo>
                  <a:pt x="1478623" y="5620155"/>
                  <a:pt x="1482472" y="5620155"/>
                  <a:pt x="1484397" y="5618230"/>
                </a:cubicBezTo>
                <a:close/>
                <a:moveTo>
                  <a:pt x="1286144" y="5614380"/>
                </a:moveTo>
                <a:cubicBezTo>
                  <a:pt x="1286144" y="5614380"/>
                  <a:pt x="1288069" y="5614380"/>
                  <a:pt x="1288069" y="5614380"/>
                </a:cubicBezTo>
                <a:cubicBezTo>
                  <a:pt x="1288069" y="5614380"/>
                  <a:pt x="1288069" y="5616305"/>
                  <a:pt x="1286144" y="5616305"/>
                </a:cubicBezTo>
                <a:cubicBezTo>
                  <a:pt x="1286144" y="5616305"/>
                  <a:pt x="1286144" y="5614380"/>
                  <a:pt x="1286144" y="5614380"/>
                </a:cubicBezTo>
                <a:close/>
                <a:moveTo>
                  <a:pt x="1295768" y="5612455"/>
                </a:moveTo>
                <a:cubicBezTo>
                  <a:pt x="1303467" y="5614379"/>
                  <a:pt x="1309240" y="5616304"/>
                  <a:pt x="1316940" y="5616304"/>
                </a:cubicBezTo>
                <a:cubicBezTo>
                  <a:pt x="1318865" y="5620154"/>
                  <a:pt x="1301541" y="5629778"/>
                  <a:pt x="1307315" y="5635552"/>
                </a:cubicBezTo>
                <a:cubicBezTo>
                  <a:pt x="1316940" y="5631703"/>
                  <a:pt x="1324640" y="5625928"/>
                  <a:pt x="1330414" y="5618229"/>
                </a:cubicBezTo>
                <a:cubicBezTo>
                  <a:pt x="1330414" y="5622079"/>
                  <a:pt x="1332339" y="5627853"/>
                  <a:pt x="1332339" y="5631703"/>
                </a:cubicBezTo>
                <a:cubicBezTo>
                  <a:pt x="1330414" y="5633627"/>
                  <a:pt x="1328489" y="5633627"/>
                  <a:pt x="1328489" y="5635552"/>
                </a:cubicBezTo>
                <a:lnTo>
                  <a:pt x="1332339" y="5647102"/>
                </a:lnTo>
                <a:lnTo>
                  <a:pt x="1330414" y="5664424"/>
                </a:lnTo>
                <a:cubicBezTo>
                  <a:pt x="1320790" y="5662499"/>
                  <a:pt x="1301541" y="5647101"/>
                  <a:pt x="1295768" y="5662499"/>
                </a:cubicBezTo>
                <a:cubicBezTo>
                  <a:pt x="1307315" y="5666349"/>
                  <a:pt x="1318865" y="5670199"/>
                  <a:pt x="1326564" y="5675973"/>
                </a:cubicBezTo>
                <a:cubicBezTo>
                  <a:pt x="1324640" y="5679822"/>
                  <a:pt x="1324640" y="5685597"/>
                  <a:pt x="1324640" y="5691371"/>
                </a:cubicBezTo>
                <a:cubicBezTo>
                  <a:pt x="1322715" y="5691371"/>
                  <a:pt x="1320790" y="5689446"/>
                  <a:pt x="1318865" y="5689446"/>
                </a:cubicBezTo>
                <a:cubicBezTo>
                  <a:pt x="1316940" y="5683672"/>
                  <a:pt x="1316940" y="5674048"/>
                  <a:pt x="1313091" y="5670199"/>
                </a:cubicBezTo>
                <a:cubicBezTo>
                  <a:pt x="1307315" y="5674048"/>
                  <a:pt x="1309240" y="5681747"/>
                  <a:pt x="1309240" y="5687522"/>
                </a:cubicBezTo>
                <a:cubicBezTo>
                  <a:pt x="1295768" y="5683672"/>
                  <a:pt x="1284218" y="5677898"/>
                  <a:pt x="1276519" y="5683672"/>
                </a:cubicBezTo>
                <a:cubicBezTo>
                  <a:pt x="1276519" y="5677898"/>
                  <a:pt x="1278444" y="5674048"/>
                  <a:pt x="1280368" y="5670199"/>
                </a:cubicBezTo>
                <a:cubicBezTo>
                  <a:pt x="1280368" y="5668274"/>
                  <a:pt x="1278444" y="5668274"/>
                  <a:pt x="1278444" y="5666349"/>
                </a:cubicBezTo>
                <a:cubicBezTo>
                  <a:pt x="1282293" y="5650951"/>
                  <a:pt x="1286143" y="5633627"/>
                  <a:pt x="1289992" y="5618229"/>
                </a:cubicBezTo>
                <a:cubicBezTo>
                  <a:pt x="1293842" y="5618229"/>
                  <a:pt x="1295768" y="5614379"/>
                  <a:pt x="1295768" y="5612455"/>
                </a:cubicBezTo>
                <a:close/>
                <a:moveTo>
                  <a:pt x="1366983" y="5598981"/>
                </a:moveTo>
                <a:cubicBezTo>
                  <a:pt x="1395855" y="5608605"/>
                  <a:pt x="1411254" y="5631703"/>
                  <a:pt x="1420878" y="5658649"/>
                </a:cubicBezTo>
                <a:cubicBezTo>
                  <a:pt x="1417028" y="5662499"/>
                  <a:pt x="1415103" y="5666348"/>
                  <a:pt x="1411254" y="5672123"/>
                </a:cubicBezTo>
                <a:cubicBezTo>
                  <a:pt x="1405479" y="5672123"/>
                  <a:pt x="1401630" y="5674048"/>
                  <a:pt x="1397780" y="5674048"/>
                </a:cubicBezTo>
                <a:cubicBezTo>
                  <a:pt x="1395855" y="5674048"/>
                  <a:pt x="1397780" y="5668273"/>
                  <a:pt x="1395855" y="5668273"/>
                </a:cubicBezTo>
                <a:cubicBezTo>
                  <a:pt x="1393931" y="5645176"/>
                  <a:pt x="1372758" y="5631703"/>
                  <a:pt x="1365059" y="5612455"/>
                </a:cubicBezTo>
                <a:cubicBezTo>
                  <a:pt x="1359284" y="5620154"/>
                  <a:pt x="1361209" y="5625928"/>
                  <a:pt x="1365059" y="5631703"/>
                </a:cubicBezTo>
                <a:cubicBezTo>
                  <a:pt x="1361209" y="5633627"/>
                  <a:pt x="1357360" y="5643251"/>
                  <a:pt x="1357360" y="5649026"/>
                </a:cubicBezTo>
                <a:cubicBezTo>
                  <a:pt x="1357360" y="5649026"/>
                  <a:pt x="1357360" y="5650950"/>
                  <a:pt x="1357360" y="5650950"/>
                </a:cubicBezTo>
                <a:cubicBezTo>
                  <a:pt x="1353510" y="5647101"/>
                  <a:pt x="1349661" y="5643251"/>
                  <a:pt x="1345811" y="5643251"/>
                </a:cubicBezTo>
                <a:cubicBezTo>
                  <a:pt x="1341961" y="5654800"/>
                  <a:pt x="1349661" y="5662499"/>
                  <a:pt x="1359284" y="5668273"/>
                </a:cubicBezTo>
                <a:cubicBezTo>
                  <a:pt x="1363134" y="5679822"/>
                  <a:pt x="1368908" y="5689446"/>
                  <a:pt x="1372758" y="5695220"/>
                </a:cubicBezTo>
                <a:cubicBezTo>
                  <a:pt x="1363134" y="5691370"/>
                  <a:pt x="1361209" y="5679822"/>
                  <a:pt x="1347736" y="5677897"/>
                </a:cubicBezTo>
                <a:cubicBezTo>
                  <a:pt x="1347736" y="5662499"/>
                  <a:pt x="1340037" y="5649026"/>
                  <a:pt x="1341961" y="5633627"/>
                </a:cubicBezTo>
                <a:cubicBezTo>
                  <a:pt x="1336187" y="5625928"/>
                  <a:pt x="1347736" y="5616304"/>
                  <a:pt x="1340037" y="5612455"/>
                </a:cubicBezTo>
                <a:cubicBezTo>
                  <a:pt x="1338112" y="5610530"/>
                  <a:pt x="1338112" y="5614379"/>
                  <a:pt x="1336187" y="5614379"/>
                </a:cubicBezTo>
                <a:cubicBezTo>
                  <a:pt x="1336187" y="5612455"/>
                  <a:pt x="1336187" y="5612455"/>
                  <a:pt x="1336187" y="5610530"/>
                </a:cubicBezTo>
                <a:cubicBezTo>
                  <a:pt x="1338112" y="5606680"/>
                  <a:pt x="1340037" y="5604755"/>
                  <a:pt x="1341961" y="5600906"/>
                </a:cubicBezTo>
                <a:cubicBezTo>
                  <a:pt x="1349661" y="5598981"/>
                  <a:pt x="1357360" y="5598981"/>
                  <a:pt x="1366983" y="5598981"/>
                </a:cubicBezTo>
                <a:close/>
                <a:moveTo>
                  <a:pt x="1486322" y="5597057"/>
                </a:moveTo>
                <a:cubicBezTo>
                  <a:pt x="1486322" y="5600907"/>
                  <a:pt x="1486322" y="5602832"/>
                  <a:pt x="1486322" y="5604756"/>
                </a:cubicBezTo>
                <a:cubicBezTo>
                  <a:pt x="1484397" y="5606681"/>
                  <a:pt x="1482472" y="5606681"/>
                  <a:pt x="1482472" y="5606681"/>
                </a:cubicBezTo>
                <a:cubicBezTo>
                  <a:pt x="1484397" y="5602832"/>
                  <a:pt x="1486322" y="5600907"/>
                  <a:pt x="1486322" y="5597057"/>
                </a:cubicBezTo>
                <a:close/>
                <a:moveTo>
                  <a:pt x="1203378" y="5587433"/>
                </a:moveTo>
                <a:cubicBezTo>
                  <a:pt x="1203378" y="5589358"/>
                  <a:pt x="1203378" y="5589358"/>
                  <a:pt x="1201453" y="5591283"/>
                </a:cubicBezTo>
                <a:cubicBezTo>
                  <a:pt x="1201453" y="5593208"/>
                  <a:pt x="1201453" y="5595132"/>
                  <a:pt x="1201453" y="5597057"/>
                </a:cubicBezTo>
                <a:cubicBezTo>
                  <a:pt x="1199528" y="5595132"/>
                  <a:pt x="1197604" y="5591283"/>
                  <a:pt x="1195679" y="5589358"/>
                </a:cubicBezTo>
                <a:cubicBezTo>
                  <a:pt x="1199528" y="5589358"/>
                  <a:pt x="1201453" y="5587433"/>
                  <a:pt x="1203378" y="5587433"/>
                </a:cubicBezTo>
                <a:close/>
                <a:moveTo>
                  <a:pt x="1220701" y="5585507"/>
                </a:moveTo>
                <a:cubicBezTo>
                  <a:pt x="1218776" y="5598982"/>
                  <a:pt x="1213001" y="5614380"/>
                  <a:pt x="1209151" y="5624004"/>
                </a:cubicBezTo>
                <a:cubicBezTo>
                  <a:pt x="1207226" y="5618230"/>
                  <a:pt x="1205302" y="5612455"/>
                  <a:pt x="1203378" y="5606681"/>
                </a:cubicBezTo>
                <a:cubicBezTo>
                  <a:pt x="1205302" y="5598982"/>
                  <a:pt x="1207226" y="5593208"/>
                  <a:pt x="1209151" y="5587433"/>
                </a:cubicBezTo>
                <a:cubicBezTo>
                  <a:pt x="1213001" y="5587433"/>
                  <a:pt x="1216851" y="5585507"/>
                  <a:pt x="1220701" y="5585507"/>
                </a:cubicBezTo>
                <a:close/>
                <a:moveTo>
                  <a:pt x="1284218" y="5579733"/>
                </a:moveTo>
                <a:cubicBezTo>
                  <a:pt x="1297691" y="5583584"/>
                  <a:pt x="1311166" y="5585508"/>
                  <a:pt x="1322715" y="5579733"/>
                </a:cubicBezTo>
                <a:cubicBezTo>
                  <a:pt x="1324639" y="5585508"/>
                  <a:pt x="1324639" y="5591283"/>
                  <a:pt x="1326564" y="5597057"/>
                </a:cubicBezTo>
                <a:cubicBezTo>
                  <a:pt x="1315015" y="5600907"/>
                  <a:pt x="1303467" y="5604756"/>
                  <a:pt x="1289992" y="5608606"/>
                </a:cubicBezTo>
                <a:cubicBezTo>
                  <a:pt x="1288067" y="5608606"/>
                  <a:pt x="1288067" y="5606681"/>
                  <a:pt x="1286143" y="5606681"/>
                </a:cubicBezTo>
                <a:cubicBezTo>
                  <a:pt x="1286143" y="5598982"/>
                  <a:pt x="1286143" y="5591283"/>
                  <a:pt x="1288067" y="5585508"/>
                </a:cubicBezTo>
                <a:cubicBezTo>
                  <a:pt x="1286143" y="5583584"/>
                  <a:pt x="1284218" y="5581659"/>
                  <a:pt x="1284218" y="5579733"/>
                </a:cubicBezTo>
                <a:close/>
                <a:moveTo>
                  <a:pt x="1332338" y="5573960"/>
                </a:moveTo>
                <a:cubicBezTo>
                  <a:pt x="1336187" y="5577809"/>
                  <a:pt x="1343888" y="5579734"/>
                  <a:pt x="1347737" y="5583584"/>
                </a:cubicBezTo>
                <a:cubicBezTo>
                  <a:pt x="1343888" y="5585508"/>
                  <a:pt x="1340037" y="5587433"/>
                  <a:pt x="1338113" y="5591283"/>
                </a:cubicBezTo>
                <a:cubicBezTo>
                  <a:pt x="1338113" y="5591283"/>
                  <a:pt x="1338113" y="5589358"/>
                  <a:pt x="1338113" y="5589358"/>
                </a:cubicBezTo>
                <a:cubicBezTo>
                  <a:pt x="1334263" y="5585508"/>
                  <a:pt x="1334263" y="5579734"/>
                  <a:pt x="1332338" y="5573960"/>
                </a:cubicBezTo>
                <a:close/>
                <a:moveTo>
                  <a:pt x="1459374" y="5572034"/>
                </a:moveTo>
                <a:cubicBezTo>
                  <a:pt x="1461299" y="5585508"/>
                  <a:pt x="1461299" y="5598982"/>
                  <a:pt x="1459374" y="5610531"/>
                </a:cubicBezTo>
                <a:cubicBezTo>
                  <a:pt x="1457450" y="5608606"/>
                  <a:pt x="1457450" y="5606681"/>
                  <a:pt x="1455525" y="5602832"/>
                </a:cubicBezTo>
                <a:cubicBezTo>
                  <a:pt x="1455525" y="5593208"/>
                  <a:pt x="1457450" y="5581659"/>
                  <a:pt x="1459374" y="5572034"/>
                </a:cubicBezTo>
                <a:close/>
                <a:moveTo>
                  <a:pt x="1264971" y="5572034"/>
                </a:moveTo>
                <a:cubicBezTo>
                  <a:pt x="1270745" y="5573959"/>
                  <a:pt x="1274595" y="5573959"/>
                  <a:pt x="1278445" y="5575883"/>
                </a:cubicBezTo>
                <a:cubicBezTo>
                  <a:pt x="1278445" y="5583583"/>
                  <a:pt x="1282294" y="5593207"/>
                  <a:pt x="1278445" y="5600906"/>
                </a:cubicBezTo>
                <a:cubicBezTo>
                  <a:pt x="1270745" y="5598981"/>
                  <a:pt x="1261121" y="5597056"/>
                  <a:pt x="1259196" y="5604756"/>
                </a:cubicBezTo>
                <a:cubicBezTo>
                  <a:pt x="1264971" y="5606681"/>
                  <a:pt x="1272670" y="5608606"/>
                  <a:pt x="1280369" y="5610531"/>
                </a:cubicBezTo>
                <a:cubicBezTo>
                  <a:pt x="1282294" y="5624004"/>
                  <a:pt x="1280369" y="5637478"/>
                  <a:pt x="1276520" y="5649026"/>
                </a:cubicBezTo>
                <a:cubicBezTo>
                  <a:pt x="1276520" y="5650951"/>
                  <a:pt x="1272670" y="5649026"/>
                  <a:pt x="1272670" y="5650951"/>
                </a:cubicBezTo>
                <a:cubicBezTo>
                  <a:pt x="1274595" y="5658650"/>
                  <a:pt x="1272670" y="5670199"/>
                  <a:pt x="1268821" y="5674048"/>
                </a:cubicBezTo>
                <a:cubicBezTo>
                  <a:pt x="1272670" y="5681747"/>
                  <a:pt x="1268821" y="5693296"/>
                  <a:pt x="1266896" y="5702920"/>
                </a:cubicBezTo>
                <a:cubicBezTo>
                  <a:pt x="1255346" y="5695221"/>
                  <a:pt x="1245723" y="5708695"/>
                  <a:pt x="1245723" y="5718319"/>
                </a:cubicBezTo>
                <a:cubicBezTo>
                  <a:pt x="1243797" y="5718319"/>
                  <a:pt x="1245723" y="5716394"/>
                  <a:pt x="1243797" y="5716394"/>
                </a:cubicBezTo>
                <a:cubicBezTo>
                  <a:pt x="1241873" y="5714469"/>
                  <a:pt x="1241873" y="5714469"/>
                  <a:pt x="1241873" y="5712544"/>
                </a:cubicBezTo>
                <a:cubicBezTo>
                  <a:pt x="1241873" y="5710619"/>
                  <a:pt x="1241873" y="5706770"/>
                  <a:pt x="1243797" y="5704845"/>
                </a:cubicBezTo>
                <a:cubicBezTo>
                  <a:pt x="1241873" y="5704845"/>
                  <a:pt x="1239948" y="5706770"/>
                  <a:pt x="1239948" y="5706770"/>
                </a:cubicBezTo>
                <a:cubicBezTo>
                  <a:pt x="1239948" y="5706770"/>
                  <a:pt x="1239948" y="5704845"/>
                  <a:pt x="1239948" y="5704845"/>
                </a:cubicBezTo>
                <a:cubicBezTo>
                  <a:pt x="1243797" y="5699071"/>
                  <a:pt x="1247647" y="5693296"/>
                  <a:pt x="1249572" y="5683672"/>
                </a:cubicBezTo>
                <a:cubicBezTo>
                  <a:pt x="1243797" y="5679823"/>
                  <a:pt x="1239948" y="5687522"/>
                  <a:pt x="1236099" y="5691371"/>
                </a:cubicBezTo>
                <a:cubicBezTo>
                  <a:pt x="1228399" y="5654801"/>
                  <a:pt x="1228399" y="5616305"/>
                  <a:pt x="1236099" y="5579733"/>
                </a:cubicBezTo>
                <a:cubicBezTo>
                  <a:pt x="1245723" y="5575883"/>
                  <a:pt x="1255346" y="5573959"/>
                  <a:pt x="1264971" y="5572034"/>
                </a:cubicBezTo>
                <a:close/>
                <a:moveTo>
                  <a:pt x="1859730" y="5568186"/>
                </a:moveTo>
                <a:cubicBezTo>
                  <a:pt x="1859730" y="5572036"/>
                  <a:pt x="1861655" y="5575885"/>
                  <a:pt x="1861655" y="5579735"/>
                </a:cubicBezTo>
                <a:cubicBezTo>
                  <a:pt x="1865504" y="5606682"/>
                  <a:pt x="1852031" y="5606682"/>
                  <a:pt x="1840482" y="5625930"/>
                </a:cubicBezTo>
                <a:cubicBezTo>
                  <a:pt x="1830858" y="5641328"/>
                  <a:pt x="1823159" y="5664425"/>
                  <a:pt x="1813535" y="5683673"/>
                </a:cubicBezTo>
                <a:cubicBezTo>
                  <a:pt x="1817384" y="5689448"/>
                  <a:pt x="1821234" y="5695222"/>
                  <a:pt x="1827008" y="5700996"/>
                </a:cubicBezTo>
                <a:cubicBezTo>
                  <a:pt x="1828933" y="5699072"/>
                  <a:pt x="1828933" y="5697147"/>
                  <a:pt x="1830858" y="5697147"/>
                </a:cubicBezTo>
                <a:cubicBezTo>
                  <a:pt x="1830858" y="5699072"/>
                  <a:pt x="1830858" y="5702921"/>
                  <a:pt x="1830858" y="5704846"/>
                </a:cubicBezTo>
                <a:cubicBezTo>
                  <a:pt x="1838558" y="5716395"/>
                  <a:pt x="1848181" y="5726019"/>
                  <a:pt x="1855880" y="5737568"/>
                </a:cubicBezTo>
                <a:cubicBezTo>
                  <a:pt x="1859730" y="5727944"/>
                  <a:pt x="1865504" y="5720244"/>
                  <a:pt x="1865504" y="5708696"/>
                </a:cubicBezTo>
                <a:lnTo>
                  <a:pt x="1874578" y="5708696"/>
                </a:lnTo>
                <a:lnTo>
                  <a:pt x="1874887" y="5706530"/>
                </a:lnTo>
                <a:cubicBezTo>
                  <a:pt x="1876090" y="5698109"/>
                  <a:pt x="1878015" y="5690409"/>
                  <a:pt x="1882828" y="5685597"/>
                </a:cubicBezTo>
                <a:lnTo>
                  <a:pt x="1892742" y="5684696"/>
                </a:lnTo>
                <a:lnTo>
                  <a:pt x="1893414" y="5669237"/>
                </a:lnTo>
                <a:cubicBezTo>
                  <a:pt x="1896301" y="5662981"/>
                  <a:pt x="1901113" y="5657688"/>
                  <a:pt x="1905925" y="5652876"/>
                </a:cubicBezTo>
                <a:cubicBezTo>
                  <a:pt x="1905925" y="5647102"/>
                  <a:pt x="1905925" y="5641328"/>
                  <a:pt x="1905925" y="5635553"/>
                </a:cubicBezTo>
                <a:cubicBezTo>
                  <a:pt x="1902075" y="5641328"/>
                  <a:pt x="1896301" y="5649027"/>
                  <a:pt x="1890526" y="5654801"/>
                </a:cubicBezTo>
                <a:cubicBezTo>
                  <a:pt x="1888602" y="5643252"/>
                  <a:pt x="1898226" y="5635553"/>
                  <a:pt x="1890526" y="5629779"/>
                </a:cubicBezTo>
                <a:cubicBezTo>
                  <a:pt x="1873203" y="5641328"/>
                  <a:pt x="1877054" y="5672124"/>
                  <a:pt x="1871278" y="5695222"/>
                </a:cubicBezTo>
                <a:cubicBezTo>
                  <a:pt x="1869354" y="5691372"/>
                  <a:pt x="1869354" y="5685598"/>
                  <a:pt x="1863579" y="5685598"/>
                </a:cubicBezTo>
                <a:cubicBezTo>
                  <a:pt x="1859730" y="5695222"/>
                  <a:pt x="1857805" y="5708696"/>
                  <a:pt x="1844331" y="5712545"/>
                </a:cubicBezTo>
                <a:cubicBezTo>
                  <a:pt x="1844331" y="5702921"/>
                  <a:pt x="1844331" y="5695222"/>
                  <a:pt x="1844331" y="5685598"/>
                </a:cubicBezTo>
                <a:cubicBezTo>
                  <a:pt x="1840482" y="5683673"/>
                  <a:pt x="1838558" y="5679824"/>
                  <a:pt x="1834707" y="5683673"/>
                </a:cubicBezTo>
                <a:cubicBezTo>
                  <a:pt x="1850106" y="5656726"/>
                  <a:pt x="1867429" y="5616306"/>
                  <a:pt x="1896301" y="5598983"/>
                </a:cubicBezTo>
                <a:cubicBezTo>
                  <a:pt x="1892451" y="5591284"/>
                  <a:pt x="1886677" y="5585509"/>
                  <a:pt x="1878978" y="5579735"/>
                </a:cubicBezTo>
                <a:cubicBezTo>
                  <a:pt x="1878978" y="5579735"/>
                  <a:pt x="1877054" y="5581660"/>
                  <a:pt x="1877054" y="5581660"/>
                </a:cubicBezTo>
                <a:cubicBezTo>
                  <a:pt x="1875128" y="5577810"/>
                  <a:pt x="1875128" y="5575885"/>
                  <a:pt x="1873203" y="5573961"/>
                </a:cubicBezTo>
                <a:cubicBezTo>
                  <a:pt x="1869354" y="5572036"/>
                  <a:pt x="1863579" y="5570111"/>
                  <a:pt x="1859730" y="5568186"/>
                </a:cubicBezTo>
                <a:close/>
                <a:moveTo>
                  <a:pt x="1792362" y="5562412"/>
                </a:moveTo>
                <a:cubicBezTo>
                  <a:pt x="1790437" y="5562412"/>
                  <a:pt x="1790437" y="5562412"/>
                  <a:pt x="1788514" y="5564337"/>
                </a:cubicBezTo>
                <a:cubicBezTo>
                  <a:pt x="1788514" y="5566261"/>
                  <a:pt x="1786588" y="5566261"/>
                  <a:pt x="1786588" y="5568186"/>
                </a:cubicBezTo>
                <a:cubicBezTo>
                  <a:pt x="1780813" y="5579735"/>
                  <a:pt x="1780813" y="5602832"/>
                  <a:pt x="1773114" y="5616306"/>
                </a:cubicBezTo>
                <a:cubicBezTo>
                  <a:pt x="1775039" y="5620155"/>
                  <a:pt x="1775039" y="5622080"/>
                  <a:pt x="1775039" y="5625930"/>
                </a:cubicBezTo>
                <a:cubicBezTo>
                  <a:pt x="1786588" y="5608607"/>
                  <a:pt x="1792362" y="5583585"/>
                  <a:pt x="1809685" y="5570111"/>
                </a:cubicBezTo>
                <a:cubicBezTo>
                  <a:pt x="1803911" y="5573961"/>
                  <a:pt x="1798136" y="5577810"/>
                  <a:pt x="1788514" y="5577810"/>
                </a:cubicBezTo>
                <a:cubicBezTo>
                  <a:pt x="1784663" y="5575885"/>
                  <a:pt x="1790437" y="5566261"/>
                  <a:pt x="1792362" y="5562412"/>
                </a:cubicBezTo>
                <a:close/>
                <a:moveTo>
                  <a:pt x="1305392" y="5562411"/>
                </a:moveTo>
                <a:cubicBezTo>
                  <a:pt x="1307317" y="5564336"/>
                  <a:pt x="1307317" y="5566260"/>
                  <a:pt x="1309241" y="5568185"/>
                </a:cubicBezTo>
                <a:cubicBezTo>
                  <a:pt x="1297692" y="5572035"/>
                  <a:pt x="1286143" y="5572035"/>
                  <a:pt x="1278444" y="5568185"/>
                </a:cubicBezTo>
                <a:cubicBezTo>
                  <a:pt x="1288069" y="5566260"/>
                  <a:pt x="1295768" y="5564336"/>
                  <a:pt x="1305392" y="5562411"/>
                </a:cubicBezTo>
                <a:close/>
                <a:moveTo>
                  <a:pt x="1345812" y="5552787"/>
                </a:moveTo>
                <a:cubicBezTo>
                  <a:pt x="1345812" y="5554712"/>
                  <a:pt x="1347737" y="5556636"/>
                  <a:pt x="1347737" y="5556636"/>
                </a:cubicBezTo>
                <a:cubicBezTo>
                  <a:pt x="1345812" y="5556636"/>
                  <a:pt x="1343888" y="5556636"/>
                  <a:pt x="1341963" y="5554712"/>
                </a:cubicBezTo>
                <a:cubicBezTo>
                  <a:pt x="1341963" y="5554712"/>
                  <a:pt x="1343888" y="5554712"/>
                  <a:pt x="1345812" y="5552787"/>
                </a:cubicBezTo>
                <a:close/>
                <a:moveTo>
                  <a:pt x="1216851" y="5543163"/>
                </a:moveTo>
                <a:cubicBezTo>
                  <a:pt x="1218776" y="5545088"/>
                  <a:pt x="1218776" y="5548937"/>
                  <a:pt x="1218776" y="5550862"/>
                </a:cubicBezTo>
                <a:cubicBezTo>
                  <a:pt x="1218776" y="5550862"/>
                  <a:pt x="1216851" y="5550862"/>
                  <a:pt x="1216851" y="5550862"/>
                </a:cubicBezTo>
                <a:cubicBezTo>
                  <a:pt x="1216851" y="5548937"/>
                  <a:pt x="1216851" y="5545088"/>
                  <a:pt x="1216851" y="5543163"/>
                </a:cubicBezTo>
                <a:close/>
                <a:moveTo>
                  <a:pt x="1397782" y="5539313"/>
                </a:moveTo>
                <a:cubicBezTo>
                  <a:pt x="1403556" y="5554713"/>
                  <a:pt x="1407405" y="5570111"/>
                  <a:pt x="1407405" y="5585509"/>
                </a:cubicBezTo>
                <a:cubicBezTo>
                  <a:pt x="1405481" y="5585509"/>
                  <a:pt x="1405481" y="5583584"/>
                  <a:pt x="1403556" y="5583584"/>
                </a:cubicBezTo>
                <a:cubicBezTo>
                  <a:pt x="1401631" y="5585509"/>
                  <a:pt x="1401631" y="5585509"/>
                  <a:pt x="1401631" y="5587434"/>
                </a:cubicBezTo>
                <a:cubicBezTo>
                  <a:pt x="1386233" y="5575885"/>
                  <a:pt x="1366984" y="5570111"/>
                  <a:pt x="1347736" y="5560487"/>
                </a:cubicBezTo>
                <a:cubicBezTo>
                  <a:pt x="1347736" y="5560487"/>
                  <a:pt x="1347736" y="5558562"/>
                  <a:pt x="1347736" y="5558562"/>
                </a:cubicBezTo>
                <a:cubicBezTo>
                  <a:pt x="1351586" y="5558562"/>
                  <a:pt x="1351586" y="5562412"/>
                  <a:pt x="1355435" y="5560487"/>
                </a:cubicBezTo>
                <a:cubicBezTo>
                  <a:pt x="1357360" y="5558562"/>
                  <a:pt x="1357360" y="5554713"/>
                  <a:pt x="1355435" y="5550863"/>
                </a:cubicBezTo>
                <a:cubicBezTo>
                  <a:pt x="1368909" y="5547013"/>
                  <a:pt x="1384308" y="5543163"/>
                  <a:pt x="1397782" y="5539313"/>
                </a:cubicBezTo>
                <a:close/>
                <a:moveTo>
                  <a:pt x="1850106" y="5533540"/>
                </a:moveTo>
                <a:cubicBezTo>
                  <a:pt x="1846256" y="5533540"/>
                  <a:pt x="1842407" y="5533540"/>
                  <a:pt x="1838558" y="5535465"/>
                </a:cubicBezTo>
                <a:cubicBezTo>
                  <a:pt x="1842407" y="5533540"/>
                  <a:pt x="1846256" y="5533540"/>
                  <a:pt x="1850106" y="5535465"/>
                </a:cubicBezTo>
                <a:cubicBezTo>
                  <a:pt x="1850106" y="5533540"/>
                  <a:pt x="1850106" y="5533540"/>
                  <a:pt x="1850106" y="5533540"/>
                </a:cubicBezTo>
                <a:close/>
                <a:moveTo>
                  <a:pt x="1207227" y="5533539"/>
                </a:moveTo>
                <a:cubicBezTo>
                  <a:pt x="1207227" y="5533539"/>
                  <a:pt x="1209152" y="5535464"/>
                  <a:pt x="1209152" y="5535464"/>
                </a:cubicBezTo>
                <a:cubicBezTo>
                  <a:pt x="1209152" y="5541238"/>
                  <a:pt x="1209152" y="5547012"/>
                  <a:pt x="1209152" y="5552787"/>
                </a:cubicBezTo>
                <a:cubicBezTo>
                  <a:pt x="1207227" y="5552787"/>
                  <a:pt x="1205303" y="5552787"/>
                  <a:pt x="1203378" y="5552787"/>
                </a:cubicBezTo>
                <a:cubicBezTo>
                  <a:pt x="1205303" y="5545088"/>
                  <a:pt x="1207227" y="5539313"/>
                  <a:pt x="1207227" y="5533539"/>
                </a:cubicBezTo>
                <a:close/>
                <a:moveTo>
                  <a:pt x="1671102" y="5531615"/>
                </a:moveTo>
                <a:cubicBezTo>
                  <a:pt x="1665326" y="5535465"/>
                  <a:pt x="1659552" y="5539314"/>
                  <a:pt x="1653777" y="5543164"/>
                </a:cubicBezTo>
                <a:cubicBezTo>
                  <a:pt x="1659552" y="5541239"/>
                  <a:pt x="1665326" y="5539314"/>
                  <a:pt x="1673025" y="5537389"/>
                </a:cubicBezTo>
                <a:cubicBezTo>
                  <a:pt x="1673025" y="5535465"/>
                  <a:pt x="1671102" y="5533540"/>
                  <a:pt x="1671102" y="5531615"/>
                </a:cubicBezTo>
                <a:close/>
                <a:moveTo>
                  <a:pt x="1428578" y="5529689"/>
                </a:moveTo>
                <a:cubicBezTo>
                  <a:pt x="1432427" y="5543164"/>
                  <a:pt x="1440126" y="5558562"/>
                  <a:pt x="1432427" y="5570111"/>
                </a:cubicBezTo>
                <a:cubicBezTo>
                  <a:pt x="1424728" y="5560487"/>
                  <a:pt x="1420878" y="5548938"/>
                  <a:pt x="1417028" y="5533540"/>
                </a:cubicBezTo>
                <a:cubicBezTo>
                  <a:pt x="1420878" y="5531615"/>
                  <a:pt x="1424728" y="5531615"/>
                  <a:pt x="1428578" y="5529689"/>
                </a:cubicBezTo>
                <a:close/>
                <a:moveTo>
                  <a:pt x="1952119" y="5527765"/>
                </a:moveTo>
                <a:cubicBezTo>
                  <a:pt x="1952119" y="5529690"/>
                  <a:pt x="1950195" y="5529690"/>
                  <a:pt x="1948270" y="5529690"/>
                </a:cubicBezTo>
                <a:cubicBezTo>
                  <a:pt x="1948270" y="5529690"/>
                  <a:pt x="1948270" y="5531615"/>
                  <a:pt x="1948270" y="5531615"/>
                </a:cubicBezTo>
                <a:cubicBezTo>
                  <a:pt x="1950195" y="5531615"/>
                  <a:pt x="1952119" y="5529690"/>
                  <a:pt x="1952119" y="5529690"/>
                </a:cubicBezTo>
                <a:cubicBezTo>
                  <a:pt x="1952119" y="5529690"/>
                  <a:pt x="1952119" y="5527765"/>
                  <a:pt x="1952119" y="5527765"/>
                </a:cubicBezTo>
                <a:close/>
                <a:moveTo>
                  <a:pt x="1686499" y="5523916"/>
                </a:moveTo>
                <a:cubicBezTo>
                  <a:pt x="1684574" y="5525841"/>
                  <a:pt x="1682650" y="5529690"/>
                  <a:pt x="1680724" y="5535465"/>
                </a:cubicBezTo>
                <a:cubicBezTo>
                  <a:pt x="1686499" y="5531615"/>
                  <a:pt x="1694198" y="5527765"/>
                  <a:pt x="1701897" y="5523916"/>
                </a:cubicBezTo>
                <a:cubicBezTo>
                  <a:pt x="1696123" y="5523916"/>
                  <a:pt x="1692273" y="5521991"/>
                  <a:pt x="1686499" y="5523916"/>
                </a:cubicBezTo>
                <a:close/>
                <a:moveTo>
                  <a:pt x="1449751" y="5523916"/>
                </a:moveTo>
                <a:cubicBezTo>
                  <a:pt x="1447826" y="5527765"/>
                  <a:pt x="1443975" y="5533540"/>
                  <a:pt x="1438202" y="5537389"/>
                </a:cubicBezTo>
                <a:cubicBezTo>
                  <a:pt x="1438202" y="5533540"/>
                  <a:pt x="1438202" y="5531615"/>
                  <a:pt x="1438202" y="5527765"/>
                </a:cubicBezTo>
                <a:cubicBezTo>
                  <a:pt x="1442050" y="5525841"/>
                  <a:pt x="1445900" y="5525841"/>
                  <a:pt x="1449751" y="5523916"/>
                </a:cubicBezTo>
                <a:close/>
                <a:moveTo>
                  <a:pt x="1917473" y="5518141"/>
                </a:moveTo>
                <a:cubicBezTo>
                  <a:pt x="1911699" y="5520066"/>
                  <a:pt x="1905925" y="5521991"/>
                  <a:pt x="1898226" y="5521991"/>
                </a:cubicBezTo>
                <a:cubicBezTo>
                  <a:pt x="1898226" y="5521991"/>
                  <a:pt x="1896301" y="5523916"/>
                  <a:pt x="1896301" y="5525841"/>
                </a:cubicBezTo>
                <a:cubicBezTo>
                  <a:pt x="1902075" y="5525841"/>
                  <a:pt x="1907849" y="5525841"/>
                  <a:pt x="1913625" y="5523916"/>
                </a:cubicBezTo>
                <a:cubicBezTo>
                  <a:pt x="1913625" y="5521991"/>
                  <a:pt x="1915548" y="5520066"/>
                  <a:pt x="1917473" y="5518141"/>
                </a:cubicBezTo>
                <a:close/>
                <a:moveTo>
                  <a:pt x="1921323" y="5516217"/>
                </a:moveTo>
                <a:cubicBezTo>
                  <a:pt x="1921323" y="5518141"/>
                  <a:pt x="1921323" y="5520066"/>
                  <a:pt x="1921323" y="5521991"/>
                </a:cubicBezTo>
                <a:cubicBezTo>
                  <a:pt x="1921323" y="5521991"/>
                  <a:pt x="1923248" y="5521991"/>
                  <a:pt x="1925172" y="5521991"/>
                </a:cubicBezTo>
                <a:cubicBezTo>
                  <a:pt x="1927098" y="5520066"/>
                  <a:pt x="1927098" y="5518141"/>
                  <a:pt x="1927098" y="5516217"/>
                </a:cubicBezTo>
                <a:cubicBezTo>
                  <a:pt x="1925172" y="5516217"/>
                  <a:pt x="1923248" y="5518141"/>
                  <a:pt x="1921323" y="5516217"/>
                </a:cubicBezTo>
                <a:close/>
                <a:moveTo>
                  <a:pt x="2006014" y="5514292"/>
                </a:moveTo>
                <a:cubicBezTo>
                  <a:pt x="1994466" y="5518141"/>
                  <a:pt x="1984841" y="5520066"/>
                  <a:pt x="1975217" y="5521991"/>
                </a:cubicBezTo>
                <a:cubicBezTo>
                  <a:pt x="1975217" y="5523916"/>
                  <a:pt x="1975217" y="5523916"/>
                  <a:pt x="1975217" y="5525841"/>
                </a:cubicBezTo>
                <a:cubicBezTo>
                  <a:pt x="1982916" y="5523916"/>
                  <a:pt x="1988690" y="5523916"/>
                  <a:pt x="1996390" y="5521991"/>
                </a:cubicBezTo>
                <a:cubicBezTo>
                  <a:pt x="2000239" y="5520066"/>
                  <a:pt x="2004089" y="5518141"/>
                  <a:pt x="2006014" y="5514292"/>
                </a:cubicBezTo>
                <a:close/>
                <a:moveTo>
                  <a:pt x="1236099" y="5512367"/>
                </a:moveTo>
                <a:cubicBezTo>
                  <a:pt x="1238024" y="5518141"/>
                  <a:pt x="1238024" y="5523916"/>
                  <a:pt x="1232248" y="5529690"/>
                </a:cubicBezTo>
                <a:cubicBezTo>
                  <a:pt x="1230323" y="5523916"/>
                  <a:pt x="1228400" y="5518141"/>
                  <a:pt x="1226474" y="5514292"/>
                </a:cubicBezTo>
                <a:cubicBezTo>
                  <a:pt x="1230323" y="5514292"/>
                  <a:pt x="1232248" y="5512367"/>
                  <a:pt x="1236099" y="5512367"/>
                </a:cubicBezTo>
                <a:close/>
                <a:moveTo>
                  <a:pt x="1497870" y="5512366"/>
                </a:moveTo>
                <a:cubicBezTo>
                  <a:pt x="1497870" y="5516216"/>
                  <a:pt x="1495945" y="5520065"/>
                  <a:pt x="1495945" y="5523915"/>
                </a:cubicBezTo>
                <a:cubicBezTo>
                  <a:pt x="1495945" y="5523915"/>
                  <a:pt x="1494021" y="5521990"/>
                  <a:pt x="1494021" y="5523915"/>
                </a:cubicBezTo>
                <a:cubicBezTo>
                  <a:pt x="1495945" y="5523915"/>
                  <a:pt x="1495945" y="5525840"/>
                  <a:pt x="1495945" y="5525840"/>
                </a:cubicBezTo>
                <a:cubicBezTo>
                  <a:pt x="1494021" y="5535464"/>
                  <a:pt x="1492095" y="5543163"/>
                  <a:pt x="1492095" y="5552787"/>
                </a:cubicBezTo>
                <a:cubicBezTo>
                  <a:pt x="1490171" y="5552787"/>
                  <a:pt x="1490171" y="5552787"/>
                  <a:pt x="1488246" y="5552787"/>
                </a:cubicBezTo>
                <a:cubicBezTo>
                  <a:pt x="1486321" y="5556636"/>
                  <a:pt x="1488246" y="5558561"/>
                  <a:pt x="1490171" y="5560486"/>
                </a:cubicBezTo>
                <a:cubicBezTo>
                  <a:pt x="1488246" y="5564335"/>
                  <a:pt x="1488246" y="5570110"/>
                  <a:pt x="1488246" y="5573959"/>
                </a:cubicBezTo>
                <a:cubicBezTo>
                  <a:pt x="1488246" y="5570110"/>
                  <a:pt x="1486321" y="5566260"/>
                  <a:pt x="1484396" y="5564335"/>
                </a:cubicBezTo>
                <a:cubicBezTo>
                  <a:pt x="1474772" y="5568185"/>
                  <a:pt x="1474772" y="5577809"/>
                  <a:pt x="1468997" y="5583583"/>
                </a:cubicBezTo>
                <a:cubicBezTo>
                  <a:pt x="1467073" y="5572034"/>
                  <a:pt x="1465149" y="5560486"/>
                  <a:pt x="1465149" y="5547012"/>
                </a:cubicBezTo>
                <a:cubicBezTo>
                  <a:pt x="1467073" y="5537388"/>
                  <a:pt x="1468997" y="5525840"/>
                  <a:pt x="1474772" y="5520065"/>
                </a:cubicBezTo>
                <a:cubicBezTo>
                  <a:pt x="1482472" y="5516216"/>
                  <a:pt x="1490171" y="5514291"/>
                  <a:pt x="1497870" y="5512366"/>
                </a:cubicBezTo>
                <a:close/>
                <a:moveTo>
                  <a:pt x="1950195" y="5510442"/>
                </a:moveTo>
                <a:cubicBezTo>
                  <a:pt x="1950195" y="5514292"/>
                  <a:pt x="1950195" y="5516217"/>
                  <a:pt x="1950195" y="5518141"/>
                </a:cubicBezTo>
                <a:cubicBezTo>
                  <a:pt x="1952119" y="5518141"/>
                  <a:pt x="1952119" y="5518141"/>
                  <a:pt x="1954044" y="5518141"/>
                </a:cubicBezTo>
                <a:cubicBezTo>
                  <a:pt x="1954044" y="5514292"/>
                  <a:pt x="1954044" y="5512367"/>
                  <a:pt x="1954044" y="5510442"/>
                </a:cubicBezTo>
                <a:cubicBezTo>
                  <a:pt x="1952119" y="5510442"/>
                  <a:pt x="1952119" y="5510442"/>
                  <a:pt x="1950195" y="5510442"/>
                </a:cubicBezTo>
                <a:close/>
                <a:moveTo>
                  <a:pt x="1309241" y="5510442"/>
                </a:moveTo>
                <a:cubicBezTo>
                  <a:pt x="1309241" y="5514292"/>
                  <a:pt x="1311166" y="5516217"/>
                  <a:pt x="1311166" y="5520066"/>
                </a:cubicBezTo>
                <a:cubicBezTo>
                  <a:pt x="1309241" y="5520066"/>
                  <a:pt x="1309241" y="5521991"/>
                  <a:pt x="1309241" y="5523916"/>
                </a:cubicBezTo>
                <a:cubicBezTo>
                  <a:pt x="1309241" y="5523916"/>
                  <a:pt x="1309241" y="5523916"/>
                  <a:pt x="1305392" y="5521991"/>
                </a:cubicBezTo>
                <a:cubicBezTo>
                  <a:pt x="1305392" y="5520066"/>
                  <a:pt x="1309241" y="5518141"/>
                  <a:pt x="1307317" y="5516217"/>
                </a:cubicBezTo>
                <a:cubicBezTo>
                  <a:pt x="1307317" y="5516217"/>
                  <a:pt x="1307317" y="5516217"/>
                  <a:pt x="1305392" y="5516217"/>
                </a:cubicBezTo>
                <a:cubicBezTo>
                  <a:pt x="1307317" y="5514292"/>
                  <a:pt x="1307317" y="5510442"/>
                  <a:pt x="1309241" y="5510442"/>
                </a:cubicBezTo>
                <a:close/>
                <a:moveTo>
                  <a:pt x="1264971" y="5504667"/>
                </a:moveTo>
                <a:cubicBezTo>
                  <a:pt x="1266896" y="5510442"/>
                  <a:pt x="1270746" y="5514292"/>
                  <a:pt x="1272671" y="5518141"/>
                </a:cubicBezTo>
                <a:cubicBezTo>
                  <a:pt x="1270746" y="5518141"/>
                  <a:pt x="1268821" y="5518141"/>
                  <a:pt x="1266896" y="5520066"/>
                </a:cubicBezTo>
                <a:cubicBezTo>
                  <a:pt x="1270746" y="5521991"/>
                  <a:pt x="1274595" y="5525841"/>
                  <a:pt x="1280370" y="5527765"/>
                </a:cubicBezTo>
                <a:cubicBezTo>
                  <a:pt x="1284219" y="5531615"/>
                  <a:pt x="1286144" y="5533540"/>
                  <a:pt x="1288069" y="5537389"/>
                </a:cubicBezTo>
                <a:cubicBezTo>
                  <a:pt x="1276520" y="5539314"/>
                  <a:pt x="1263047" y="5543164"/>
                  <a:pt x="1251497" y="5545089"/>
                </a:cubicBezTo>
                <a:cubicBezTo>
                  <a:pt x="1245723" y="5535465"/>
                  <a:pt x="1243798" y="5523916"/>
                  <a:pt x="1241873" y="5510442"/>
                </a:cubicBezTo>
                <a:cubicBezTo>
                  <a:pt x="1249572" y="5508517"/>
                  <a:pt x="1257271" y="5506593"/>
                  <a:pt x="1264971" y="5504667"/>
                </a:cubicBezTo>
                <a:close/>
                <a:moveTo>
                  <a:pt x="2390971" y="5500818"/>
                </a:moveTo>
                <a:cubicBezTo>
                  <a:pt x="2371723" y="5514292"/>
                  <a:pt x="2356326" y="5535465"/>
                  <a:pt x="2342851" y="5562412"/>
                </a:cubicBezTo>
                <a:cubicBezTo>
                  <a:pt x="2246612" y="5572036"/>
                  <a:pt x="2267785" y="5812634"/>
                  <a:pt x="2206192" y="5858829"/>
                </a:cubicBezTo>
                <a:cubicBezTo>
                  <a:pt x="2159997" y="5876152"/>
                  <a:pt x="2190793" y="5754891"/>
                  <a:pt x="2202342" y="5724094"/>
                </a:cubicBezTo>
                <a:cubicBezTo>
                  <a:pt x="2229289" y="5649028"/>
                  <a:pt x="2280296" y="5595133"/>
                  <a:pt x="2333708" y="5545089"/>
                </a:cubicBezTo>
                <a:lnTo>
                  <a:pt x="2376124" y="5505282"/>
                </a:lnTo>
                <a:lnTo>
                  <a:pt x="2376926" y="5504848"/>
                </a:lnTo>
                <a:cubicBezTo>
                  <a:pt x="2382309" y="5502382"/>
                  <a:pt x="2387121" y="5500818"/>
                  <a:pt x="2390971" y="5500818"/>
                </a:cubicBezTo>
                <a:close/>
                <a:moveTo>
                  <a:pt x="1984841" y="5500818"/>
                </a:moveTo>
                <a:cubicBezTo>
                  <a:pt x="1980991" y="5502743"/>
                  <a:pt x="1977142" y="5502743"/>
                  <a:pt x="1973292" y="5504668"/>
                </a:cubicBezTo>
                <a:cubicBezTo>
                  <a:pt x="1973292" y="5506593"/>
                  <a:pt x="1973292" y="5510442"/>
                  <a:pt x="1973292" y="5512367"/>
                </a:cubicBezTo>
                <a:cubicBezTo>
                  <a:pt x="1977142" y="5512367"/>
                  <a:pt x="1980991" y="5510442"/>
                  <a:pt x="1984841" y="5508517"/>
                </a:cubicBezTo>
                <a:cubicBezTo>
                  <a:pt x="1984841" y="5506593"/>
                  <a:pt x="1984841" y="5502743"/>
                  <a:pt x="1984841" y="5500818"/>
                </a:cubicBezTo>
                <a:close/>
                <a:moveTo>
                  <a:pt x="1320790" y="5500818"/>
                </a:moveTo>
                <a:cubicBezTo>
                  <a:pt x="1320790" y="5502743"/>
                  <a:pt x="1320790" y="5502743"/>
                  <a:pt x="1320790" y="5504668"/>
                </a:cubicBezTo>
                <a:cubicBezTo>
                  <a:pt x="1320790" y="5506593"/>
                  <a:pt x="1318865" y="5506593"/>
                  <a:pt x="1318865" y="5508517"/>
                </a:cubicBezTo>
                <a:cubicBezTo>
                  <a:pt x="1318865" y="5504668"/>
                  <a:pt x="1320790" y="5502743"/>
                  <a:pt x="1320790" y="5500818"/>
                </a:cubicBezTo>
                <a:close/>
                <a:moveTo>
                  <a:pt x="1388158" y="5498893"/>
                </a:moveTo>
                <a:cubicBezTo>
                  <a:pt x="1388158" y="5502743"/>
                  <a:pt x="1388158" y="5508517"/>
                  <a:pt x="1390082" y="5512367"/>
                </a:cubicBezTo>
                <a:cubicBezTo>
                  <a:pt x="1382383" y="5516216"/>
                  <a:pt x="1374683" y="5518141"/>
                  <a:pt x="1366984" y="5518141"/>
                </a:cubicBezTo>
                <a:cubicBezTo>
                  <a:pt x="1374683" y="5512367"/>
                  <a:pt x="1382383" y="5506593"/>
                  <a:pt x="1388158" y="5498893"/>
                </a:cubicBezTo>
                <a:close/>
                <a:moveTo>
                  <a:pt x="2383752" y="5498123"/>
                </a:moveTo>
                <a:lnTo>
                  <a:pt x="2376124" y="5505282"/>
                </a:lnTo>
                <a:lnTo>
                  <a:pt x="2359453" y="5514292"/>
                </a:lnTo>
                <a:cubicBezTo>
                  <a:pt x="2347182" y="5521510"/>
                  <a:pt x="2334190" y="5529691"/>
                  <a:pt x="2323604" y="5533540"/>
                </a:cubicBezTo>
                <a:cubicBezTo>
                  <a:pt x="2342852" y="5524157"/>
                  <a:pt x="2362550" y="5512698"/>
                  <a:pt x="2382238" y="5499308"/>
                </a:cubicBezTo>
                <a:close/>
                <a:moveTo>
                  <a:pt x="1825084" y="5496969"/>
                </a:moveTo>
                <a:cubicBezTo>
                  <a:pt x="1823159" y="5498893"/>
                  <a:pt x="1821234" y="5500818"/>
                  <a:pt x="1819309" y="5502743"/>
                </a:cubicBezTo>
                <a:cubicBezTo>
                  <a:pt x="1821234" y="5506593"/>
                  <a:pt x="1823159" y="5508517"/>
                  <a:pt x="1825084" y="5508517"/>
                </a:cubicBezTo>
                <a:cubicBezTo>
                  <a:pt x="1827008" y="5508517"/>
                  <a:pt x="1827008" y="5506593"/>
                  <a:pt x="1828933" y="5506593"/>
                </a:cubicBezTo>
                <a:cubicBezTo>
                  <a:pt x="1827008" y="5504668"/>
                  <a:pt x="1825084" y="5500818"/>
                  <a:pt x="1825084" y="5496969"/>
                </a:cubicBezTo>
                <a:close/>
                <a:moveTo>
                  <a:pt x="1309241" y="5496969"/>
                </a:moveTo>
                <a:cubicBezTo>
                  <a:pt x="1309241" y="5500818"/>
                  <a:pt x="1309241" y="5504668"/>
                  <a:pt x="1311166" y="5508517"/>
                </a:cubicBezTo>
                <a:cubicBezTo>
                  <a:pt x="1309241" y="5508517"/>
                  <a:pt x="1309241" y="5506593"/>
                  <a:pt x="1307316" y="5506593"/>
                </a:cubicBezTo>
                <a:cubicBezTo>
                  <a:pt x="1309241" y="5504668"/>
                  <a:pt x="1307316" y="5498893"/>
                  <a:pt x="1309241" y="5496969"/>
                </a:cubicBezTo>
                <a:close/>
                <a:moveTo>
                  <a:pt x="2079155" y="5495044"/>
                </a:moveTo>
                <a:cubicBezTo>
                  <a:pt x="2059908" y="5500818"/>
                  <a:pt x="2040660" y="5504668"/>
                  <a:pt x="2021412" y="5510442"/>
                </a:cubicBezTo>
                <a:cubicBezTo>
                  <a:pt x="2021412" y="5510442"/>
                  <a:pt x="2019487" y="5510442"/>
                  <a:pt x="2019487" y="5512367"/>
                </a:cubicBezTo>
                <a:cubicBezTo>
                  <a:pt x="2019487" y="5512367"/>
                  <a:pt x="2019487" y="5514292"/>
                  <a:pt x="2021412" y="5514292"/>
                </a:cubicBezTo>
                <a:cubicBezTo>
                  <a:pt x="2025261" y="5514292"/>
                  <a:pt x="2027186" y="5512367"/>
                  <a:pt x="2029111" y="5510442"/>
                </a:cubicBezTo>
                <a:cubicBezTo>
                  <a:pt x="2029111" y="5510442"/>
                  <a:pt x="2031036" y="5512367"/>
                  <a:pt x="2031036" y="5514292"/>
                </a:cubicBezTo>
                <a:cubicBezTo>
                  <a:pt x="2048359" y="5510442"/>
                  <a:pt x="2065682" y="5506593"/>
                  <a:pt x="2083006" y="5500818"/>
                </a:cubicBezTo>
                <a:cubicBezTo>
                  <a:pt x="2081080" y="5498893"/>
                  <a:pt x="2081080" y="5496969"/>
                  <a:pt x="2079155" y="5495044"/>
                </a:cubicBezTo>
                <a:close/>
                <a:moveTo>
                  <a:pt x="1326564" y="5491194"/>
                </a:moveTo>
                <a:cubicBezTo>
                  <a:pt x="1326564" y="5491194"/>
                  <a:pt x="1328488" y="5491194"/>
                  <a:pt x="1328488" y="5491194"/>
                </a:cubicBezTo>
                <a:cubicBezTo>
                  <a:pt x="1328488" y="5493119"/>
                  <a:pt x="1328488" y="5495044"/>
                  <a:pt x="1328488" y="5496969"/>
                </a:cubicBezTo>
                <a:cubicBezTo>
                  <a:pt x="1328488" y="5496969"/>
                  <a:pt x="1328488" y="5496969"/>
                  <a:pt x="1326564" y="5496969"/>
                </a:cubicBezTo>
                <a:cubicBezTo>
                  <a:pt x="1326564" y="5496969"/>
                  <a:pt x="1324639" y="5495044"/>
                  <a:pt x="1324639" y="5493119"/>
                </a:cubicBezTo>
                <a:cubicBezTo>
                  <a:pt x="1324639" y="5493119"/>
                  <a:pt x="1326564" y="5491194"/>
                  <a:pt x="1326564" y="5491194"/>
                </a:cubicBezTo>
                <a:close/>
                <a:moveTo>
                  <a:pt x="2031036" y="5487345"/>
                </a:moveTo>
                <a:cubicBezTo>
                  <a:pt x="2023337" y="5491194"/>
                  <a:pt x="2017562" y="5493119"/>
                  <a:pt x="2009863" y="5495044"/>
                </a:cubicBezTo>
                <a:cubicBezTo>
                  <a:pt x="2011788" y="5496969"/>
                  <a:pt x="2015638" y="5498893"/>
                  <a:pt x="2017562" y="5500818"/>
                </a:cubicBezTo>
                <a:cubicBezTo>
                  <a:pt x="2025261" y="5498893"/>
                  <a:pt x="2031036" y="5496969"/>
                  <a:pt x="2038736" y="5495044"/>
                </a:cubicBezTo>
                <a:cubicBezTo>
                  <a:pt x="2038736" y="5493119"/>
                  <a:pt x="2036810" y="5491194"/>
                  <a:pt x="2034885" y="5489269"/>
                </a:cubicBezTo>
                <a:cubicBezTo>
                  <a:pt x="2034885" y="5489269"/>
                  <a:pt x="2034885" y="5491194"/>
                  <a:pt x="2034885" y="5491194"/>
                </a:cubicBezTo>
                <a:cubicBezTo>
                  <a:pt x="2032962" y="5489269"/>
                  <a:pt x="2032962" y="5489269"/>
                  <a:pt x="2031036" y="5487345"/>
                </a:cubicBezTo>
                <a:close/>
                <a:moveTo>
                  <a:pt x="1796212" y="5485420"/>
                </a:moveTo>
                <a:cubicBezTo>
                  <a:pt x="1794287" y="5485420"/>
                  <a:pt x="1790437" y="5485420"/>
                  <a:pt x="1788514" y="5487345"/>
                </a:cubicBezTo>
                <a:cubicBezTo>
                  <a:pt x="1751943" y="5518141"/>
                  <a:pt x="1717295" y="5550863"/>
                  <a:pt x="1684574" y="5579735"/>
                </a:cubicBezTo>
                <a:cubicBezTo>
                  <a:pt x="1707673" y="5568186"/>
                  <a:pt x="1726920" y="5552788"/>
                  <a:pt x="1744243" y="5537389"/>
                </a:cubicBezTo>
                <a:cubicBezTo>
                  <a:pt x="1746167" y="5535465"/>
                  <a:pt x="1746167" y="5533540"/>
                  <a:pt x="1746167" y="5533540"/>
                </a:cubicBezTo>
                <a:cubicBezTo>
                  <a:pt x="1748092" y="5533540"/>
                  <a:pt x="1748092" y="5533540"/>
                  <a:pt x="1750017" y="5533540"/>
                </a:cubicBezTo>
                <a:cubicBezTo>
                  <a:pt x="1753866" y="5529690"/>
                  <a:pt x="1755791" y="5527765"/>
                  <a:pt x="1759641" y="5525841"/>
                </a:cubicBezTo>
                <a:cubicBezTo>
                  <a:pt x="1757717" y="5527765"/>
                  <a:pt x="1753866" y="5527765"/>
                  <a:pt x="1751943" y="5525841"/>
                </a:cubicBezTo>
                <a:cubicBezTo>
                  <a:pt x="1755791" y="5521991"/>
                  <a:pt x="1757717" y="5516217"/>
                  <a:pt x="1761565" y="5512367"/>
                </a:cubicBezTo>
                <a:cubicBezTo>
                  <a:pt x="1775039" y="5504668"/>
                  <a:pt x="1790437" y="5498893"/>
                  <a:pt x="1796212" y="5485420"/>
                </a:cubicBezTo>
                <a:close/>
                <a:moveTo>
                  <a:pt x="1386232" y="5477720"/>
                </a:moveTo>
                <a:cubicBezTo>
                  <a:pt x="1380458" y="5491194"/>
                  <a:pt x="1374683" y="5502743"/>
                  <a:pt x="1366984" y="5510442"/>
                </a:cubicBezTo>
                <a:cubicBezTo>
                  <a:pt x="1359284" y="5502743"/>
                  <a:pt x="1343886" y="5512367"/>
                  <a:pt x="1343886" y="5523916"/>
                </a:cubicBezTo>
                <a:cubicBezTo>
                  <a:pt x="1338111" y="5506593"/>
                  <a:pt x="1343886" y="5495044"/>
                  <a:pt x="1353511" y="5485420"/>
                </a:cubicBezTo>
                <a:cubicBezTo>
                  <a:pt x="1363135" y="5483495"/>
                  <a:pt x="1374683" y="5479645"/>
                  <a:pt x="1386232" y="5477720"/>
                </a:cubicBezTo>
                <a:close/>
                <a:moveTo>
                  <a:pt x="2596923" y="5466172"/>
                </a:moveTo>
                <a:cubicBezTo>
                  <a:pt x="2552653" y="5535465"/>
                  <a:pt x="2429466" y="5595133"/>
                  <a:pt x="2460263" y="5710620"/>
                </a:cubicBezTo>
                <a:cubicBezTo>
                  <a:pt x="2464113" y="5585509"/>
                  <a:pt x="2569976" y="5572036"/>
                  <a:pt x="2596923" y="5466172"/>
                </a:cubicBezTo>
                <a:close/>
                <a:moveTo>
                  <a:pt x="2165771" y="5466172"/>
                </a:moveTo>
                <a:cubicBezTo>
                  <a:pt x="2142673" y="5473871"/>
                  <a:pt x="2117651" y="5483495"/>
                  <a:pt x="2094554" y="5489269"/>
                </a:cubicBezTo>
                <a:cubicBezTo>
                  <a:pt x="2090704" y="5491194"/>
                  <a:pt x="2088780" y="5495044"/>
                  <a:pt x="2086855" y="5498893"/>
                </a:cubicBezTo>
                <a:cubicBezTo>
                  <a:pt x="2092629" y="5496969"/>
                  <a:pt x="2096479" y="5496969"/>
                  <a:pt x="2102253" y="5495044"/>
                </a:cubicBezTo>
                <a:cubicBezTo>
                  <a:pt x="2119577" y="5491194"/>
                  <a:pt x="2136899" y="5483495"/>
                  <a:pt x="2154222" y="5477721"/>
                </a:cubicBezTo>
                <a:cubicBezTo>
                  <a:pt x="2156147" y="5477721"/>
                  <a:pt x="2158073" y="5475796"/>
                  <a:pt x="2159997" y="5473871"/>
                </a:cubicBezTo>
                <a:cubicBezTo>
                  <a:pt x="2161921" y="5473871"/>
                  <a:pt x="2165771" y="5473871"/>
                  <a:pt x="2167696" y="5473871"/>
                </a:cubicBezTo>
                <a:cubicBezTo>
                  <a:pt x="2171545" y="5473871"/>
                  <a:pt x="2175395" y="5471947"/>
                  <a:pt x="2179244" y="5470022"/>
                </a:cubicBezTo>
                <a:cubicBezTo>
                  <a:pt x="2173470" y="5470022"/>
                  <a:pt x="2169621" y="5470022"/>
                  <a:pt x="2163847" y="5470022"/>
                </a:cubicBezTo>
                <a:cubicBezTo>
                  <a:pt x="2163847" y="5468097"/>
                  <a:pt x="2165771" y="5468097"/>
                  <a:pt x="2165771" y="5466172"/>
                </a:cubicBezTo>
                <a:close/>
                <a:moveTo>
                  <a:pt x="1442051" y="5462321"/>
                </a:moveTo>
                <a:cubicBezTo>
                  <a:pt x="1447826" y="5471946"/>
                  <a:pt x="1451675" y="5483495"/>
                  <a:pt x="1453600" y="5493119"/>
                </a:cubicBezTo>
                <a:cubicBezTo>
                  <a:pt x="1440127" y="5498893"/>
                  <a:pt x="1426653" y="5502743"/>
                  <a:pt x="1413179" y="5506592"/>
                </a:cubicBezTo>
                <a:cubicBezTo>
                  <a:pt x="1413179" y="5495044"/>
                  <a:pt x="1413179" y="5481570"/>
                  <a:pt x="1411254" y="5470021"/>
                </a:cubicBezTo>
                <a:cubicBezTo>
                  <a:pt x="1422804" y="5468097"/>
                  <a:pt x="1432428" y="5464247"/>
                  <a:pt x="1442051" y="5462321"/>
                </a:cubicBezTo>
                <a:close/>
                <a:moveTo>
                  <a:pt x="1823159" y="5458473"/>
                </a:moveTo>
                <a:cubicBezTo>
                  <a:pt x="1817384" y="5464247"/>
                  <a:pt x="1809685" y="5470022"/>
                  <a:pt x="1800061" y="5477721"/>
                </a:cubicBezTo>
                <a:cubicBezTo>
                  <a:pt x="1803911" y="5481570"/>
                  <a:pt x="1805836" y="5483495"/>
                  <a:pt x="1807761" y="5487345"/>
                </a:cubicBezTo>
                <a:cubicBezTo>
                  <a:pt x="1811610" y="5483495"/>
                  <a:pt x="1817384" y="5477721"/>
                  <a:pt x="1821234" y="5473871"/>
                </a:cubicBezTo>
                <a:cubicBezTo>
                  <a:pt x="1821234" y="5468097"/>
                  <a:pt x="1823159" y="5464247"/>
                  <a:pt x="1823159" y="5458473"/>
                </a:cubicBezTo>
                <a:close/>
                <a:moveTo>
                  <a:pt x="1299616" y="5458473"/>
                </a:moveTo>
                <a:cubicBezTo>
                  <a:pt x="1301541" y="5460397"/>
                  <a:pt x="1301541" y="5462322"/>
                  <a:pt x="1303467" y="5464247"/>
                </a:cubicBezTo>
                <a:cubicBezTo>
                  <a:pt x="1299616" y="5466172"/>
                  <a:pt x="1297691" y="5462322"/>
                  <a:pt x="1295767" y="5466172"/>
                </a:cubicBezTo>
                <a:cubicBezTo>
                  <a:pt x="1293842" y="5468097"/>
                  <a:pt x="1295767" y="5468097"/>
                  <a:pt x="1295767" y="5470021"/>
                </a:cubicBezTo>
                <a:cubicBezTo>
                  <a:pt x="1293842" y="5470021"/>
                  <a:pt x="1293842" y="5470021"/>
                  <a:pt x="1293842" y="5470021"/>
                </a:cubicBezTo>
                <a:cubicBezTo>
                  <a:pt x="1293842" y="5466172"/>
                  <a:pt x="1293842" y="5464247"/>
                  <a:pt x="1291917" y="5460397"/>
                </a:cubicBezTo>
                <a:cubicBezTo>
                  <a:pt x="1291917" y="5460397"/>
                  <a:pt x="1291917" y="5462322"/>
                  <a:pt x="1293842" y="5462322"/>
                </a:cubicBezTo>
                <a:cubicBezTo>
                  <a:pt x="1295767" y="5460397"/>
                  <a:pt x="1297691" y="5460397"/>
                  <a:pt x="1299616" y="5458473"/>
                </a:cubicBezTo>
                <a:close/>
                <a:moveTo>
                  <a:pt x="3393785" y="5448848"/>
                </a:moveTo>
                <a:cubicBezTo>
                  <a:pt x="3428431" y="5495043"/>
                  <a:pt x="3495799" y="5541238"/>
                  <a:pt x="3543919" y="5568185"/>
                </a:cubicBezTo>
                <a:cubicBezTo>
                  <a:pt x="3511197" y="5516216"/>
                  <a:pt x="3449604" y="5485419"/>
                  <a:pt x="3393785" y="5448848"/>
                </a:cubicBezTo>
                <a:close/>
                <a:moveTo>
                  <a:pt x="1494021" y="5448848"/>
                </a:moveTo>
                <a:cubicBezTo>
                  <a:pt x="1494021" y="5450773"/>
                  <a:pt x="1492096" y="5452698"/>
                  <a:pt x="1490171" y="5452698"/>
                </a:cubicBezTo>
                <a:cubicBezTo>
                  <a:pt x="1492096" y="5458473"/>
                  <a:pt x="1494021" y="5471946"/>
                  <a:pt x="1490171" y="5475796"/>
                </a:cubicBezTo>
                <a:cubicBezTo>
                  <a:pt x="1492096" y="5475796"/>
                  <a:pt x="1492096" y="5477721"/>
                  <a:pt x="1492096" y="5479645"/>
                </a:cubicBezTo>
                <a:cubicBezTo>
                  <a:pt x="1486321" y="5481570"/>
                  <a:pt x="1482472" y="5483495"/>
                  <a:pt x="1476697" y="5485420"/>
                </a:cubicBezTo>
                <a:cubicBezTo>
                  <a:pt x="1480547" y="5473871"/>
                  <a:pt x="1480547" y="5464247"/>
                  <a:pt x="1480547" y="5452698"/>
                </a:cubicBezTo>
                <a:cubicBezTo>
                  <a:pt x="1484396" y="5450773"/>
                  <a:pt x="1490171" y="5450773"/>
                  <a:pt x="1494021" y="5448848"/>
                </a:cubicBezTo>
                <a:close/>
                <a:moveTo>
                  <a:pt x="1792362" y="5446924"/>
                </a:moveTo>
                <a:cubicBezTo>
                  <a:pt x="1790437" y="5448849"/>
                  <a:pt x="1786588" y="5450774"/>
                  <a:pt x="1782738" y="5452699"/>
                </a:cubicBezTo>
                <a:cubicBezTo>
                  <a:pt x="1782738" y="5454624"/>
                  <a:pt x="1780813" y="5456548"/>
                  <a:pt x="1780813" y="5456548"/>
                </a:cubicBezTo>
                <a:cubicBezTo>
                  <a:pt x="1771189" y="5466172"/>
                  <a:pt x="1753866" y="5470022"/>
                  <a:pt x="1744243" y="5479646"/>
                </a:cubicBezTo>
                <a:cubicBezTo>
                  <a:pt x="1740393" y="5485420"/>
                  <a:pt x="1740393" y="5493119"/>
                  <a:pt x="1736543" y="5496969"/>
                </a:cubicBezTo>
                <a:cubicBezTo>
                  <a:pt x="1755791" y="5483495"/>
                  <a:pt x="1775039" y="5466172"/>
                  <a:pt x="1794287" y="5450774"/>
                </a:cubicBezTo>
                <a:cubicBezTo>
                  <a:pt x="1794287" y="5450774"/>
                  <a:pt x="1792362" y="5450774"/>
                  <a:pt x="1792362" y="5450774"/>
                </a:cubicBezTo>
                <a:cubicBezTo>
                  <a:pt x="1792362" y="5448849"/>
                  <a:pt x="1792362" y="5448849"/>
                  <a:pt x="1792362" y="5446924"/>
                </a:cubicBezTo>
                <a:close/>
                <a:moveTo>
                  <a:pt x="3347590" y="5446923"/>
                </a:moveTo>
                <a:cubicBezTo>
                  <a:pt x="3401484" y="5506592"/>
                  <a:pt x="3453454" y="5568185"/>
                  <a:pt x="3524671" y="5616304"/>
                </a:cubicBezTo>
                <a:cubicBezTo>
                  <a:pt x="3482326" y="5548937"/>
                  <a:pt x="3414958" y="5496968"/>
                  <a:pt x="3347590" y="5446923"/>
                </a:cubicBezTo>
                <a:close/>
                <a:moveTo>
                  <a:pt x="1507493" y="5444998"/>
                </a:moveTo>
                <a:cubicBezTo>
                  <a:pt x="1503644" y="5456548"/>
                  <a:pt x="1501719" y="5466172"/>
                  <a:pt x="1499794" y="5477721"/>
                </a:cubicBezTo>
                <a:cubicBezTo>
                  <a:pt x="1499794" y="5477721"/>
                  <a:pt x="1497869" y="5479645"/>
                  <a:pt x="1495945" y="5479645"/>
                </a:cubicBezTo>
                <a:cubicBezTo>
                  <a:pt x="1495945" y="5473871"/>
                  <a:pt x="1495945" y="5468097"/>
                  <a:pt x="1497869" y="5464247"/>
                </a:cubicBezTo>
                <a:cubicBezTo>
                  <a:pt x="1492095" y="5460397"/>
                  <a:pt x="1497869" y="5454623"/>
                  <a:pt x="1499794" y="5446924"/>
                </a:cubicBezTo>
                <a:cubicBezTo>
                  <a:pt x="1501719" y="5446924"/>
                  <a:pt x="1505568" y="5444998"/>
                  <a:pt x="1507493" y="5444998"/>
                </a:cubicBezTo>
                <a:close/>
                <a:moveTo>
                  <a:pt x="1809685" y="5439225"/>
                </a:moveTo>
                <a:cubicBezTo>
                  <a:pt x="1805836" y="5441150"/>
                  <a:pt x="1801987" y="5443075"/>
                  <a:pt x="1798136" y="5445000"/>
                </a:cubicBezTo>
                <a:cubicBezTo>
                  <a:pt x="1798136" y="5446924"/>
                  <a:pt x="1796212" y="5448849"/>
                  <a:pt x="1796212" y="5450774"/>
                </a:cubicBezTo>
                <a:cubicBezTo>
                  <a:pt x="1801987" y="5446924"/>
                  <a:pt x="1805836" y="5443075"/>
                  <a:pt x="1809685" y="5439225"/>
                </a:cubicBezTo>
                <a:close/>
                <a:moveTo>
                  <a:pt x="1861655" y="5429602"/>
                </a:moveTo>
                <a:cubicBezTo>
                  <a:pt x="1852031" y="5435376"/>
                  <a:pt x="1844331" y="5441150"/>
                  <a:pt x="1834707" y="5448849"/>
                </a:cubicBezTo>
                <a:cubicBezTo>
                  <a:pt x="1836632" y="5450774"/>
                  <a:pt x="1840482" y="5450774"/>
                  <a:pt x="1844331" y="5452699"/>
                </a:cubicBezTo>
                <a:cubicBezTo>
                  <a:pt x="1850106" y="5446924"/>
                  <a:pt x="1855880" y="5443075"/>
                  <a:pt x="1863579" y="5437301"/>
                </a:cubicBezTo>
                <a:cubicBezTo>
                  <a:pt x="1861655" y="5437301"/>
                  <a:pt x="1861655" y="5437301"/>
                  <a:pt x="1861655" y="5437301"/>
                </a:cubicBezTo>
                <a:cubicBezTo>
                  <a:pt x="1861655" y="5435376"/>
                  <a:pt x="1861655" y="5431526"/>
                  <a:pt x="1861655" y="5429602"/>
                </a:cubicBezTo>
                <a:close/>
                <a:moveTo>
                  <a:pt x="2167696" y="5427677"/>
                </a:moveTo>
                <a:cubicBezTo>
                  <a:pt x="2163847" y="5429602"/>
                  <a:pt x="2161921" y="5429602"/>
                  <a:pt x="2159997" y="5431526"/>
                </a:cubicBezTo>
                <a:cubicBezTo>
                  <a:pt x="2154222" y="5443075"/>
                  <a:pt x="2144598" y="5448849"/>
                  <a:pt x="2125351" y="5448849"/>
                </a:cubicBezTo>
                <a:cubicBezTo>
                  <a:pt x="2115726" y="5454624"/>
                  <a:pt x="2106102" y="5458473"/>
                  <a:pt x="2096479" y="5462323"/>
                </a:cubicBezTo>
                <a:cubicBezTo>
                  <a:pt x="2098403" y="5464247"/>
                  <a:pt x="2098403" y="5464247"/>
                  <a:pt x="2100328" y="5464247"/>
                </a:cubicBezTo>
                <a:cubicBezTo>
                  <a:pt x="2100328" y="5464247"/>
                  <a:pt x="2100328" y="5466172"/>
                  <a:pt x="2100328" y="5466172"/>
                </a:cubicBezTo>
                <a:cubicBezTo>
                  <a:pt x="2098403" y="5466172"/>
                  <a:pt x="2096479" y="5464247"/>
                  <a:pt x="2094554" y="5464247"/>
                </a:cubicBezTo>
                <a:cubicBezTo>
                  <a:pt x="2079155" y="5471947"/>
                  <a:pt x="2061832" y="5477721"/>
                  <a:pt x="2044510" y="5483495"/>
                </a:cubicBezTo>
                <a:cubicBezTo>
                  <a:pt x="2044510" y="5485420"/>
                  <a:pt x="2044510" y="5489269"/>
                  <a:pt x="2044510" y="5493119"/>
                </a:cubicBezTo>
                <a:cubicBezTo>
                  <a:pt x="2052209" y="5491194"/>
                  <a:pt x="2061832" y="5487345"/>
                  <a:pt x="2069531" y="5485420"/>
                </a:cubicBezTo>
                <a:cubicBezTo>
                  <a:pt x="2067607" y="5483495"/>
                  <a:pt x="2063757" y="5481570"/>
                  <a:pt x="2059908" y="5479646"/>
                </a:cubicBezTo>
                <a:cubicBezTo>
                  <a:pt x="2065682" y="5479646"/>
                  <a:pt x="2073381" y="5479646"/>
                  <a:pt x="2081080" y="5481570"/>
                </a:cubicBezTo>
                <a:cubicBezTo>
                  <a:pt x="2096479" y="5477721"/>
                  <a:pt x="2109952" y="5471947"/>
                  <a:pt x="2123426" y="5466172"/>
                </a:cubicBezTo>
                <a:cubicBezTo>
                  <a:pt x="2123426" y="5466172"/>
                  <a:pt x="2123426" y="5464247"/>
                  <a:pt x="2123426" y="5464247"/>
                </a:cubicBezTo>
                <a:cubicBezTo>
                  <a:pt x="2127275" y="5464247"/>
                  <a:pt x="2129200" y="5464247"/>
                  <a:pt x="2131125" y="5464247"/>
                </a:cubicBezTo>
                <a:cubicBezTo>
                  <a:pt x="2148448" y="5456548"/>
                  <a:pt x="2165771" y="5448849"/>
                  <a:pt x="2181169" y="5441150"/>
                </a:cubicBezTo>
                <a:cubicBezTo>
                  <a:pt x="2175395" y="5441150"/>
                  <a:pt x="2171545" y="5443075"/>
                  <a:pt x="2165771" y="5439225"/>
                </a:cubicBezTo>
                <a:cubicBezTo>
                  <a:pt x="2165771" y="5435376"/>
                  <a:pt x="2167696" y="5431526"/>
                  <a:pt x="2167696" y="5427677"/>
                </a:cubicBezTo>
                <a:close/>
                <a:moveTo>
                  <a:pt x="1415105" y="5427676"/>
                </a:moveTo>
                <a:cubicBezTo>
                  <a:pt x="1418953" y="5431525"/>
                  <a:pt x="1422804" y="5435375"/>
                  <a:pt x="1426654" y="5441149"/>
                </a:cubicBezTo>
                <a:cubicBezTo>
                  <a:pt x="1422804" y="5443074"/>
                  <a:pt x="1417029" y="5443074"/>
                  <a:pt x="1413180" y="5444999"/>
                </a:cubicBezTo>
                <a:cubicBezTo>
                  <a:pt x="1415105" y="5439225"/>
                  <a:pt x="1415105" y="5433450"/>
                  <a:pt x="1415105" y="5427676"/>
                </a:cubicBezTo>
                <a:close/>
                <a:moveTo>
                  <a:pt x="1984841" y="5425752"/>
                </a:moveTo>
                <a:cubicBezTo>
                  <a:pt x="1980991" y="5427677"/>
                  <a:pt x="1975217" y="5427677"/>
                  <a:pt x="1971367" y="5427677"/>
                </a:cubicBezTo>
                <a:cubicBezTo>
                  <a:pt x="1965593" y="5431526"/>
                  <a:pt x="1957895" y="5433451"/>
                  <a:pt x="1952119" y="5437301"/>
                </a:cubicBezTo>
                <a:cubicBezTo>
                  <a:pt x="1963669" y="5433451"/>
                  <a:pt x="1975217" y="5429602"/>
                  <a:pt x="1984841" y="5425752"/>
                </a:cubicBezTo>
                <a:close/>
                <a:moveTo>
                  <a:pt x="1605657" y="5425751"/>
                </a:moveTo>
                <a:cubicBezTo>
                  <a:pt x="1611431" y="5425751"/>
                  <a:pt x="1617206" y="5427676"/>
                  <a:pt x="1617206" y="5431525"/>
                </a:cubicBezTo>
                <a:cubicBezTo>
                  <a:pt x="1615281" y="5433450"/>
                  <a:pt x="1611431" y="5433450"/>
                  <a:pt x="1609507" y="5435375"/>
                </a:cubicBezTo>
                <a:cubicBezTo>
                  <a:pt x="1609507" y="5431525"/>
                  <a:pt x="1607583" y="5429601"/>
                  <a:pt x="1605657" y="5425751"/>
                </a:cubicBezTo>
                <a:close/>
                <a:moveTo>
                  <a:pt x="1461300" y="5416127"/>
                </a:moveTo>
                <a:cubicBezTo>
                  <a:pt x="1461300" y="5419977"/>
                  <a:pt x="1461300" y="5421901"/>
                  <a:pt x="1461300" y="5427676"/>
                </a:cubicBezTo>
                <a:cubicBezTo>
                  <a:pt x="1459375" y="5427676"/>
                  <a:pt x="1459375" y="5427676"/>
                  <a:pt x="1459375" y="5427676"/>
                </a:cubicBezTo>
                <a:cubicBezTo>
                  <a:pt x="1461300" y="5423826"/>
                  <a:pt x="1461300" y="5419977"/>
                  <a:pt x="1461300" y="5416127"/>
                </a:cubicBezTo>
                <a:close/>
                <a:moveTo>
                  <a:pt x="1438202" y="5410353"/>
                </a:moveTo>
                <a:cubicBezTo>
                  <a:pt x="1440127" y="5414202"/>
                  <a:pt x="1443976" y="5416127"/>
                  <a:pt x="1447826" y="5418052"/>
                </a:cubicBezTo>
                <a:cubicBezTo>
                  <a:pt x="1447826" y="5414202"/>
                  <a:pt x="1445901" y="5410353"/>
                  <a:pt x="1447826" y="5410353"/>
                </a:cubicBezTo>
                <a:cubicBezTo>
                  <a:pt x="1451676" y="5416127"/>
                  <a:pt x="1451676" y="5423826"/>
                  <a:pt x="1451676" y="5431525"/>
                </a:cubicBezTo>
                <a:cubicBezTo>
                  <a:pt x="1449751" y="5431525"/>
                  <a:pt x="1445901" y="5433450"/>
                  <a:pt x="1442052" y="5435375"/>
                </a:cubicBezTo>
                <a:cubicBezTo>
                  <a:pt x="1438202" y="5429601"/>
                  <a:pt x="1434351" y="5425751"/>
                  <a:pt x="1430503" y="5421901"/>
                </a:cubicBezTo>
                <a:cubicBezTo>
                  <a:pt x="1432428" y="5418052"/>
                  <a:pt x="1436276" y="5414202"/>
                  <a:pt x="1438202" y="5410353"/>
                </a:cubicBezTo>
                <a:close/>
                <a:moveTo>
                  <a:pt x="1894376" y="5406504"/>
                </a:moveTo>
                <a:cubicBezTo>
                  <a:pt x="1890526" y="5408429"/>
                  <a:pt x="1886677" y="5412278"/>
                  <a:pt x="1882828" y="5414203"/>
                </a:cubicBezTo>
                <a:cubicBezTo>
                  <a:pt x="1884752" y="5414203"/>
                  <a:pt x="1884752" y="5414203"/>
                  <a:pt x="1886677" y="5414203"/>
                </a:cubicBezTo>
                <a:cubicBezTo>
                  <a:pt x="1888602" y="5412278"/>
                  <a:pt x="1892451" y="5410354"/>
                  <a:pt x="1894376" y="5406504"/>
                </a:cubicBezTo>
                <a:close/>
                <a:moveTo>
                  <a:pt x="1434352" y="5398804"/>
                </a:moveTo>
                <a:cubicBezTo>
                  <a:pt x="1434352" y="5398804"/>
                  <a:pt x="1432428" y="5400729"/>
                  <a:pt x="1434352" y="5402653"/>
                </a:cubicBezTo>
                <a:cubicBezTo>
                  <a:pt x="1432428" y="5402653"/>
                  <a:pt x="1432428" y="5404578"/>
                  <a:pt x="1430503" y="5404578"/>
                </a:cubicBezTo>
                <a:cubicBezTo>
                  <a:pt x="1430503" y="5404578"/>
                  <a:pt x="1432428" y="5396879"/>
                  <a:pt x="1434352" y="5398804"/>
                </a:cubicBezTo>
                <a:close/>
                <a:moveTo>
                  <a:pt x="1295767" y="5394954"/>
                </a:moveTo>
                <a:cubicBezTo>
                  <a:pt x="1307316" y="5400729"/>
                  <a:pt x="1316940" y="5406503"/>
                  <a:pt x="1330413" y="5408428"/>
                </a:cubicBezTo>
                <a:cubicBezTo>
                  <a:pt x="1328488" y="5408428"/>
                  <a:pt x="1324639" y="5414202"/>
                  <a:pt x="1328488" y="5414202"/>
                </a:cubicBezTo>
                <a:cubicBezTo>
                  <a:pt x="1340037" y="5414202"/>
                  <a:pt x="1351586" y="5410353"/>
                  <a:pt x="1363134" y="5406503"/>
                </a:cubicBezTo>
                <a:cubicBezTo>
                  <a:pt x="1365059" y="5408428"/>
                  <a:pt x="1365059" y="5408428"/>
                  <a:pt x="1366984" y="5408428"/>
                </a:cubicBezTo>
                <a:cubicBezTo>
                  <a:pt x="1366984" y="5408428"/>
                  <a:pt x="1366984" y="5406503"/>
                  <a:pt x="1366984" y="5406503"/>
                </a:cubicBezTo>
                <a:cubicBezTo>
                  <a:pt x="1374683" y="5404578"/>
                  <a:pt x="1380458" y="5404578"/>
                  <a:pt x="1386232" y="5406503"/>
                </a:cubicBezTo>
                <a:cubicBezTo>
                  <a:pt x="1386232" y="5408428"/>
                  <a:pt x="1386232" y="5408428"/>
                  <a:pt x="1386232" y="5410353"/>
                </a:cubicBezTo>
                <a:cubicBezTo>
                  <a:pt x="1388157" y="5412277"/>
                  <a:pt x="1390082" y="5414202"/>
                  <a:pt x="1393931" y="5414202"/>
                </a:cubicBezTo>
                <a:cubicBezTo>
                  <a:pt x="1393931" y="5427676"/>
                  <a:pt x="1393931" y="5441149"/>
                  <a:pt x="1392006" y="5454622"/>
                </a:cubicBezTo>
                <a:cubicBezTo>
                  <a:pt x="1390082" y="5454622"/>
                  <a:pt x="1386232" y="5456547"/>
                  <a:pt x="1384307" y="5456547"/>
                </a:cubicBezTo>
                <a:cubicBezTo>
                  <a:pt x="1380458" y="5456547"/>
                  <a:pt x="1378533" y="5458472"/>
                  <a:pt x="1374683" y="5458472"/>
                </a:cubicBezTo>
                <a:cubicBezTo>
                  <a:pt x="1374683" y="5452698"/>
                  <a:pt x="1374683" y="5446923"/>
                  <a:pt x="1372758" y="5441149"/>
                </a:cubicBezTo>
                <a:cubicBezTo>
                  <a:pt x="1370834" y="5446923"/>
                  <a:pt x="1366984" y="5454622"/>
                  <a:pt x="1363134" y="5460397"/>
                </a:cubicBezTo>
                <a:cubicBezTo>
                  <a:pt x="1357360" y="5460397"/>
                  <a:pt x="1349661" y="5462321"/>
                  <a:pt x="1343887" y="5464246"/>
                </a:cubicBezTo>
                <a:cubicBezTo>
                  <a:pt x="1347736" y="5454622"/>
                  <a:pt x="1353511" y="5446923"/>
                  <a:pt x="1349661" y="5437299"/>
                </a:cubicBezTo>
                <a:cubicBezTo>
                  <a:pt x="1343887" y="5444999"/>
                  <a:pt x="1340037" y="5454622"/>
                  <a:pt x="1336187" y="5466171"/>
                </a:cubicBezTo>
                <a:cubicBezTo>
                  <a:pt x="1336187" y="5466171"/>
                  <a:pt x="1334263" y="5466171"/>
                  <a:pt x="1334263" y="5466171"/>
                </a:cubicBezTo>
                <a:cubicBezTo>
                  <a:pt x="1330413" y="5462321"/>
                  <a:pt x="1326563" y="5458472"/>
                  <a:pt x="1324639" y="5454622"/>
                </a:cubicBezTo>
                <a:cubicBezTo>
                  <a:pt x="1320789" y="5456547"/>
                  <a:pt x="1320789" y="5462321"/>
                  <a:pt x="1320789" y="5468096"/>
                </a:cubicBezTo>
                <a:cubicBezTo>
                  <a:pt x="1318864" y="5468096"/>
                  <a:pt x="1318864" y="5468096"/>
                  <a:pt x="1316940" y="5468096"/>
                </a:cubicBezTo>
                <a:cubicBezTo>
                  <a:pt x="1315015" y="5466171"/>
                  <a:pt x="1313090" y="5464246"/>
                  <a:pt x="1311165" y="5464246"/>
                </a:cubicBezTo>
                <a:cubicBezTo>
                  <a:pt x="1307316" y="5450773"/>
                  <a:pt x="1309240" y="5437299"/>
                  <a:pt x="1318864" y="5433450"/>
                </a:cubicBezTo>
                <a:cubicBezTo>
                  <a:pt x="1318864" y="5431525"/>
                  <a:pt x="1315015" y="5431525"/>
                  <a:pt x="1315015" y="5429600"/>
                </a:cubicBezTo>
                <a:cubicBezTo>
                  <a:pt x="1318864" y="5423826"/>
                  <a:pt x="1328488" y="5418052"/>
                  <a:pt x="1324639" y="5412277"/>
                </a:cubicBezTo>
                <a:cubicBezTo>
                  <a:pt x="1320789" y="5412277"/>
                  <a:pt x="1318864" y="5416127"/>
                  <a:pt x="1316940" y="5418052"/>
                </a:cubicBezTo>
                <a:cubicBezTo>
                  <a:pt x="1315015" y="5414202"/>
                  <a:pt x="1313090" y="5408428"/>
                  <a:pt x="1307316" y="5408428"/>
                </a:cubicBezTo>
                <a:cubicBezTo>
                  <a:pt x="1305391" y="5408428"/>
                  <a:pt x="1303466" y="5410353"/>
                  <a:pt x="1301541" y="5412277"/>
                </a:cubicBezTo>
                <a:cubicBezTo>
                  <a:pt x="1301541" y="5419977"/>
                  <a:pt x="1307316" y="5425751"/>
                  <a:pt x="1307316" y="5431525"/>
                </a:cubicBezTo>
                <a:cubicBezTo>
                  <a:pt x="1301541" y="5433450"/>
                  <a:pt x="1303466" y="5427676"/>
                  <a:pt x="1303466" y="5423826"/>
                </a:cubicBezTo>
                <a:cubicBezTo>
                  <a:pt x="1299616" y="5414202"/>
                  <a:pt x="1297692" y="5404578"/>
                  <a:pt x="1295767" y="5394954"/>
                </a:cubicBezTo>
                <a:close/>
                <a:moveTo>
                  <a:pt x="1622982" y="5393030"/>
                </a:moveTo>
                <a:cubicBezTo>
                  <a:pt x="1622982" y="5393030"/>
                  <a:pt x="1622982" y="5394955"/>
                  <a:pt x="1622982" y="5394955"/>
                </a:cubicBezTo>
                <a:cubicBezTo>
                  <a:pt x="1622982" y="5394955"/>
                  <a:pt x="1621058" y="5394955"/>
                  <a:pt x="1621058" y="5394955"/>
                </a:cubicBezTo>
                <a:cubicBezTo>
                  <a:pt x="1621058" y="5394955"/>
                  <a:pt x="1622982" y="5393030"/>
                  <a:pt x="1622982" y="5393030"/>
                </a:cubicBezTo>
                <a:close/>
                <a:moveTo>
                  <a:pt x="1486322" y="5391105"/>
                </a:moveTo>
                <a:cubicBezTo>
                  <a:pt x="1486322" y="5394954"/>
                  <a:pt x="1490171" y="5394954"/>
                  <a:pt x="1492096" y="5398804"/>
                </a:cubicBezTo>
                <a:cubicBezTo>
                  <a:pt x="1488247" y="5396879"/>
                  <a:pt x="1486322" y="5398804"/>
                  <a:pt x="1486322" y="5398804"/>
                </a:cubicBezTo>
                <a:cubicBezTo>
                  <a:pt x="1486322" y="5396879"/>
                  <a:pt x="1486322" y="5393029"/>
                  <a:pt x="1486322" y="5391105"/>
                </a:cubicBezTo>
                <a:close/>
                <a:moveTo>
                  <a:pt x="1520968" y="5389180"/>
                </a:moveTo>
                <a:cubicBezTo>
                  <a:pt x="1520968" y="5396879"/>
                  <a:pt x="1519043" y="5404578"/>
                  <a:pt x="1517118" y="5412277"/>
                </a:cubicBezTo>
                <a:cubicBezTo>
                  <a:pt x="1515194" y="5414202"/>
                  <a:pt x="1515194" y="5414202"/>
                  <a:pt x="1513269" y="5414202"/>
                </a:cubicBezTo>
                <a:cubicBezTo>
                  <a:pt x="1513269" y="5404578"/>
                  <a:pt x="1517118" y="5394954"/>
                  <a:pt x="1520968" y="5389180"/>
                </a:cubicBezTo>
                <a:close/>
                <a:moveTo>
                  <a:pt x="1459374" y="5387256"/>
                </a:moveTo>
                <a:lnTo>
                  <a:pt x="1459374" y="5389181"/>
                </a:lnTo>
                <a:cubicBezTo>
                  <a:pt x="1459374" y="5389181"/>
                  <a:pt x="1457450" y="5389181"/>
                  <a:pt x="1455525" y="5389181"/>
                </a:cubicBezTo>
                <a:cubicBezTo>
                  <a:pt x="1455525" y="5387256"/>
                  <a:pt x="1457450" y="5387256"/>
                  <a:pt x="1459374" y="5387256"/>
                </a:cubicBezTo>
                <a:close/>
                <a:moveTo>
                  <a:pt x="1359284" y="5383406"/>
                </a:moveTo>
                <a:cubicBezTo>
                  <a:pt x="1363135" y="5383406"/>
                  <a:pt x="1366985" y="5387256"/>
                  <a:pt x="1368909" y="5391106"/>
                </a:cubicBezTo>
                <a:cubicBezTo>
                  <a:pt x="1366985" y="5391106"/>
                  <a:pt x="1363135" y="5393030"/>
                  <a:pt x="1361209" y="5393030"/>
                </a:cubicBezTo>
                <a:cubicBezTo>
                  <a:pt x="1355435" y="5389181"/>
                  <a:pt x="1353510" y="5383406"/>
                  <a:pt x="1359284" y="5383406"/>
                </a:cubicBezTo>
                <a:close/>
                <a:moveTo>
                  <a:pt x="2658516" y="5379557"/>
                </a:moveTo>
                <a:cubicBezTo>
                  <a:pt x="2623870" y="5433451"/>
                  <a:pt x="2623870" y="5550863"/>
                  <a:pt x="2658516" y="5595133"/>
                </a:cubicBezTo>
                <a:cubicBezTo>
                  <a:pt x="2658516" y="5537389"/>
                  <a:pt x="2646967" y="5456548"/>
                  <a:pt x="2658516" y="5379557"/>
                </a:cubicBezTo>
                <a:close/>
                <a:moveTo>
                  <a:pt x="1951271" y="5377109"/>
                </a:moveTo>
                <a:lnTo>
                  <a:pt x="1951638" y="5379557"/>
                </a:lnTo>
                <a:lnTo>
                  <a:pt x="1950499" y="5387156"/>
                </a:lnTo>
                <a:close/>
                <a:moveTo>
                  <a:pt x="1417028" y="5373782"/>
                </a:moveTo>
                <a:cubicBezTo>
                  <a:pt x="1418953" y="5377632"/>
                  <a:pt x="1424728" y="5381482"/>
                  <a:pt x="1426653" y="5381482"/>
                </a:cubicBezTo>
                <a:cubicBezTo>
                  <a:pt x="1430502" y="5381482"/>
                  <a:pt x="1436277" y="5383406"/>
                  <a:pt x="1434352" y="5385331"/>
                </a:cubicBezTo>
                <a:cubicBezTo>
                  <a:pt x="1430502" y="5383406"/>
                  <a:pt x="1426653" y="5385331"/>
                  <a:pt x="1424728" y="5387256"/>
                </a:cubicBezTo>
                <a:cubicBezTo>
                  <a:pt x="1422803" y="5385331"/>
                  <a:pt x="1418953" y="5383406"/>
                  <a:pt x="1415103" y="5383406"/>
                </a:cubicBezTo>
                <a:cubicBezTo>
                  <a:pt x="1417028" y="5379557"/>
                  <a:pt x="1417028" y="5377632"/>
                  <a:pt x="1417028" y="5373782"/>
                </a:cubicBezTo>
                <a:close/>
                <a:moveTo>
                  <a:pt x="1309240" y="5373782"/>
                </a:moveTo>
                <a:cubicBezTo>
                  <a:pt x="1309240" y="5375707"/>
                  <a:pt x="1311165" y="5375707"/>
                  <a:pt x="1313090" y="5377632"/>
                </a:cubicBezTo>
                <a:cubicBezTo>
                  <a:pt x="1324638" y="5387256"/>
                  <a:pt x="1334263" y="5391105"/>
                  <a:pt x="1347737" y="5396880"/>
                </a:cubicBezTo>
                <a:cubicBezTo>
                  <a:pt x="1338113" y="5396880"/>
                  <a:pt x="1330414" y="5396880"/>
                  <a:pt x="1320790" y="5394955"/>
                </a:cubicBezTo>
                <a:cubicBezTo>
                  <a:pt x="1316939" y="5389181"/>
                  <a:pt x="1313090" y="5381482"/>
                  <a:pt x="1309240" y="5373782"/>
                </a:cubicBezTo>
                <a:close/>
                <a:moveTo>
                  <a:pt x="1536365" y="5368008"/>
                </a:moveTo>
                <a:cubicBezTo>
                  <a:pt x="1536365" y="5369933"/>
                  <a:pt x="1534441" y="5369933"/>
                  <a:pt x="1534441" y="5369933"/>
                </a:cubicBezTo>
                <a:lnTo>
                  <a:pt x="1535284" y="5368278"/>
                </a:lnTo>
                <a:close/>
                <a:moveTo>
                  <a:pt x="1428577" y="5366083"/>
                </a:moveTo>
                <a:cubicBezTo>
                  <a:pt x="1432426" y="5368008"/>
                  <a:pt x="1434351" y="5369933"/>
                  <a:pt x="1438202" y="5371858"/>
                </a:cubicBezTo>
                <a:cubicBezTo>
                  <a:pt x="1438202" y="5373782"/>
                  <a:pt x="1438202" y="5375707"/>
                  <a:pt x="1438202" y="5379557"/>
                </a:cubicBezTo>
                <a:cubicBezTo>
                  <a:pt x="1440127" y="5381482"/>
                  <a:pt x="1442051" y="5383406"/>
                  <a:pt x="1440127" y="5385331"/>
                </a:cubicBezTo>
                <a:cubicBezTo>
                  <a:pt x="1432426" y="5385331"/>
                  <a:pt x="1434351" y="5379557"/>
                  <a:pt x="1434351" y="5375707"/>
                </a:cubicBezTo>
                <a:cubicBezTo>
                  <a:pt x="1434351" y="5371858"/>
                  <a:pt x="1432426" y="5368008"/>
                  <a:pt x="1428577" y="5366083"/>
                </a:cubicBezTo>
                <a:close/>
                <a:moveTo>
                  <a:pt x="2127275" y="5358384"/>
                </a:moveTo>
                <a:cubicBezTo>
                  <a:pt x="2125351" y="5360309"/>
                  <a:pt x="2123426" y="5360309"/>
                  <a:pt x="2121501" y="5362234"/>
                </a:cubicBezTo>
                <a:cubicBezTo>
                  <a:pt x="2119577" y="5366083"/>
                  <a:pt x="2117651" y="5371858"/>
                  <a:pt x="2115726" y="5375707"/>
                </a:cubicBezTo>
                <a:cubicBezTo>
                  <a:pt x="2106102" y="5377632"/>
                  <a:pt x="2096479" y="5381482"/>
                  <a:pt x="2084930" y="5383406"/>
                </a:cubicBezTo>
                <a:cubicBezTo>
                  <a:pt x="2084930" y="5381482"/>
                  <a:pt x="2084930" y="5379557"/>
                  <a:pt x="2084930" y="5377632"/>
                </a:cubicBezTo>
                <a:cubicBezTo>
                  <a:pt x="2083006" y="5377632"/>
                  <a:pt x="2081080" y="5379557"/>
                  <a:pt x="2079155" y="5379557"/>
                </a:cubicBezTo>
                <a:cubicBezTo>
                  <a:pt x="2081080" y="5381482"/>
                  <a:pt x="2081080" y="5381482"/>
                  <a:pt x="2081080" y="5383406"/>
                </a:cubicBezTo>
                <a:cubicBezTo>
                  <a:pt x="2077231" y="5385331"/>
                  <a:pt x="2073381" y="5385331"/>
                  <a:pt x="2069531" y="5385331"/>
                </a:cubicBezTo>
                <a:cubicBezTo>
                  <a:pt x="2056058" y="5393030"/>
                  <a:pt x="2042585" y="5398805"/>
                  <a:pt x="2029111" y="5404579"/>
                </a:cubicBezTo>
                <a:cubicBezTo>
                  <a:pt x="2031036" y="5408429"/>
                  <a:pt x="2032962" y="5410354"/>
                  <a:pt x="2032962" y="5414203"/>
                </a:cubicBezTo>
                <a:cubicBezTo>
                  <a:pt x="2042585" y="5410354"/>
                  <a:pt x="2052209" y="5406504"/>
                  <a:pt x="2061832" y="5402654"/>
                </a:cubicBezTo>
                <a:cubicBezTo>
                  <a:pt x="2061832" y="5400730"/>
                  <a:pt x="2061832" y="5400730"/>
                  <a:pt x="2061832" y="5398805"/>
                </a:cubicBezTo>
                <a:cubicBezTo>
                  <a:pt x="2067607" y="5398805"/>
                  <a:pt x="2071456" y="5396880"/>
                  <a:pt x="2075306" y="5396880"/>
                </a:cubicBezTo>
                <a:cubicBezTo>
                  <a:pt x="2094554" y="5389181"/>
                  <a:pt x="2113803" y="5381482"/>
                  <a:pt x="2133050" y="5371858"/>
                </a:cubicBezTo>
                <a:cubicBezTo>
                  <a:pt x="2133050" y="5369933"/>
                  <a:pt x="2134974" y="5368008"/>
                  <a:pt x="2134974" y="5366083"/>
                </a:cubicBezTo>
                <a:cubicBezTo>
                  <a:pt x="2129200" y="5368008"/>
                  <a:pt x="2125351" y="5369933"/>
                  <a:pt x="2121501" y="5373782"/>
                </a:cubicBezTo>
                <a:cubicBezTo>
                  <a:pt x="2123426" y="5368008"/>
                  <a:pt x="2125351" y="5364158"/>
                  <a:pt x="2127275" y="5358384"/>
                </a:cubicBezTo>
                <a:close/>
                <a:moveTo>
                  <a:pt x="1965593" y="5358384"/>
                </a:moveTo>
                <a:cubicBezTo>
                  <a:pt x="1963669" y="5364158"/>
                  <a:pt x="1963669" y="5368008"/>
                  <a:pt x="1959819" y="5369933"/>
                </a:cubicBezTo>
                <a:cubicBezTo>
                  <a:pt x="1959819" y="5368008"/>
                  <a:pt x="1959819" y="5368008"/>
                  <a:pt x="1959819" y="5368008"/>
                </a:cubicBezTo>
                <a:cubicBezTo>
                  <a:pt x="1961744" y="5366083"/>
                  <a:pt x="1963669" y="5362234"/>
                  <a:pt x="1965593" y="5358384"/>
                </a:cubicBezTo>
                <a:close/>
                <a:moveTo>
                  <a:pt x="1503644" y="5358384"/>
                </a:moveTo>
                <a:cubicBezTo>
                  <a:pt x="1505569" y="5360309"/>
                  <a:pt x="1507495" y="5360309"/>
                  <a:pt x="1511344" y="5364158"/>
                </a:cubicBezTo>
                <a:cubicBezTo>
                  <a:pt x="1505569" y="5366083"/>
                  <a:pt x="1501719" y="5368008"/>
                  <a:pt x="1497870" y="5371858"/>
                </a:cubicBezTo>
                <a:cubicBezTo>
                  <a:pt x="1497870" y="5369933"/>
                  <a:pt x="1495945" y="5369933"/>
                  <a:pt x="1495945" y="5368008"/>
                </a:cubicBezTo>
                <a:cubicBezTo>
                  <a:pt x="1497870" y="5366083"/>
                  <a:pt x="1501719" y="5362234"/>
                  <a:pt x="1503644" y="5358384"/>
                </a:cubicBezTo>
                <a:close/>
                <a:moveTo>
                  <a:pt x="1975217" y="5342986"/>
                </a:moveTo>
                <a:cubicBezTo>
                  <a:pt x="1975217" y="5342986"/>
                  <a:pt x="1975217" y="5342986"/>
                  <a:pt x="1973292" y="5344910"/>
                </a:cubicBezTo>
                <a:lnTo>
                  <a:pt x="1973292" y="5344911"/>
                </a:lnTo>
                <a:lnTo>
                  <a:pt x="1952119" y="5366083"/>
                </a:lnTo>
                <a:lnTo>
                  <a:pt x="1951271" y="5377109"/>
                </a:lnTo>
                <a:lnTo>
                  <a:pt x="1950195" y="5369933"/>
                </a:lnTo>
                <a:cubicBezTo>
                  <a:pt x="1946345" y="5373782"/>
                  <a:pt x="1944420" y="5375707"/>
                  <a:pt x="1942496" y="5377632"/>
                </a:cubicBezTo>
                <a:cubicBezTo>
                  <a:pt x="1942496" y="5381482"/>
                  <a:pt x="1944420" y="5387256"/>
                  <a:pt x="1950195" y="5389181"/>
                </a:cubicBezTo>
                <a:lnTo>
                  <a:pt x="1950499" y="5387156"/>
                </a:lnTo>
                <a:lnTo>
                  <a:pt x="1950195" y="5391106"/>
                </a:lnTo>
                <a:cubicBezTo>
                  <a:pt x="1942496" y="5391106"/>
                  <a:pt x="1934796" y="5391106"/>
                  <a:pt x="1927098" y="5391106"/>
                </a:cubicBezTo>
                <a:cubicBezTo>
                  <a:pt x="1915548" y="5402654"/>
                  <a:pt x="1904000" y="5416128"/>
                  <a:pt x="1892451" y="5427677"/>
                </a:cubicBezTo>
                <a:cubicBezTo>
                  <a:pt x="1894376" y="5433451"/>
                  <a:pt x="1896301" y="5437301"/>
                  <a:pt x="1896301" y="5443075"/>
                </a:cubicBezTo>
                <a:cubicBezTo>
                  <a:pt x="1896301" y="5443075"/>
                  <a:pt x="1894376" y="5445000"/>
                  <a:pt x="1894376" y="5445000"/>
                </a:cubicBezTo>
                <a:cubicBezTo>
                  <a:pt x="1888602" y="5443075"/>
                  <a:pt x="1884752" y="5441150"/>
                  <a:pt x="1878978" y="5441150"/>
                </a:cubicBezTo>
                <a:cubicBezTo>
                  <a:pt x="1867429" y="5454624"/>
                  <a:pt x="1853955" y="5468097"/>
                  <a:pt x="1840482" y="5481570"/>
                </a:cubicBezTo>
                <a:cubicBezTo>
                  <a:pt x="1840482" y="5487345"/>
                  <a:pt x="1838558" y="5495044"/>
                  <a:pt x="1836632" y="5500818"/>
                </a:cubicBezTo>
                <a:cubicBezTo>
                  <a:pt x="1844331" y="5495044"/>
                  <a:pt x="1850106" y="5489269"/>
                  <a:pt x="1857805" y="5483495"/>
                </a:cubicBezTo>
                <a:cubicBezTo>
                  <a:pt x="1859730" y="5473871"/>
                  <a:pt x="1863579" y="5464247"/>
                  <a:pt x="1867429" y="5454624"/>
                </a:cubicBezTo>
                <a:cubicBezTo>
                  <a:pt x="1873203" y="5454624"/>
                  <a:pt x="1877054" y="5456548"/>
                  <a:pt x="1882828" y="5456548"/>
                </a:cubicBezTo>
                <a:cubicBezTo>
                  <a:pt x="1884752" y="5456548"/>
                  <a:pt x="1884752" y="5456548"/>
                  <a:pt x="1886677" y="5458473"/>
                </a:cubicBezTo>
                <a:cubicBezTo>
                  <a:pt x="1898226" y="5448849"/>
                  <a:pt x="1907849" y="5439225"/>
                  <a:pt x="1917473" y="5429602"/>
                </a:cubicBezTo>
                <a:cubicBezTo>
                  <a:pt x="1915548" y="5431526"/>
                  <a:pt x="1913625" y="5431526"/>
                  <a:pt x="1911699" y="5433451"/>
                </a:cubicBezTo>
                <a:cubicBezTo>
                  <a:pt x="1911699" y="5433451"/>
                  <a:pt x="1911699" y="5433451"/>
                  <a:pt x="1909774" y="5433451"/>
                </a:cubicBezTo>
                <a:cubicBezTo>
                  <a:pt x="1909774" y="5429602"/>
                  <a:pt x="1911699" y="5427677"/>
                  <a:pt x="1911699" y="5425752"/>
                </a:cubicBezTo>
                <a:cubicBezTo>
                  <a:pt x="1911699" y="5425752"/>
                  <a:pt x="1913625" y="5427677"/>
                  <a:pt x="1913625" y="5427677"/>
                </a:cubicBezTo>
                <a:cubicBezTo>
                  <a:pt x="1915548" y="5423827"/>
                  <a:pt x="1919399" y="5423827"/>
                  <a:pt x="1923248" y="5419978"/>
                </a:cubicBezTo>
                <a:cubicBezTo>
                  <a:pt x="1923248" y="5418053"/>
                  <a:pt x="1923248" y="5416128"/>
                  <a:pt x="1923248" y="5414203"/>
                </a:cubicBezTo>
                <a:cubicBezTo>
                  <a:pt x="1927098" y="5414203"/>
                  <a:pt x="1929022" y="5414203"/>
                  <a:pt x="1932872" y="5414203"/>
                </a:cubicBezTo>
                <a:cubicBezTo>
                  <a:pt x="1938646" y="5408429"/>
                  <a:pt x="1946345" y="5400730"/>
                  <a:pt x="1954044" y="5393030"/>
                </a:cubicBezTo>
                <a:cubicBezTo>
                  <a:pt x="1955969" y="5391106"/>
                  <a:pt x="1955969" y="5391106"/>
                  <a:pt x="1957895" y="5389181"/>
                </a:cubicBezTo>
                <a:cubicBezTo>
                  <a:pt x="1961743" y="5379557"/>
                  <a:pt x="1965593" y="5369933"/>
                  <a:pt x="1969443" y="5362234"/>
                </a:cubicBezTo>
                <a:cubicBezTo>
                  <a:pt x="1975217" y="5360309"/>
                  <a:pt x="1980991" y="5360309"/>
                  <a:pt x="1984841" y="5354534"/>
                </a:cubicBezTo>
                <a:cubicBezTo>
                  <a:pt x="1980991" y="5352610"/>
                  <a:pt x="1973292" y="5354534"/>
                  <a:pt x="1969443" y="5352610"/>
                </a:cubicBezTo>
                <a:cubicBezTo>
                  <a:pt x="1969443" y="5348760"/>
                  <a:pt x="1973292" y="5348760"/>
                  <a:pt x="1975217" y="5346835"/>
                </a:cubicBezTo>
                <a:lnTo>
                  <a:pt x="1973292" y="5344911"/>
                </a:lnTo>
                <a:close/>
                <a:moveTo>
                  <a:pt x="1426653" y="5341061"/>
                </a:moveTo>
                <a:cubicBezTo>
                  <a:pt x="1428577" y="5342986"/>
                  <a:pt x="1430502" y="5342986"/>
                  <a:pt x="1434351" y="5342986"/>
                </a:cubicBezTo>
                <a:cubicBezTo>
                  <a:pt x="1436277" y="5344910"/>
                  <a:pt x="1436277" y="5346835"/>
                  <a:pt x="1438202" y="5348760"/>
                </a:cubicBezTo>
                <a:cubicBezTo>
                  <a:pt x="1432426" y="5346835"/>
                  <a:pt x="1428577" y="5346835"/>
                  <a:pt x="1424728" y="5344910"/>
                </a:cubicBezTo>
                <a:cubicBezTo>
                  <a:pt x="1424728" y="5344910"/>
                  <a:pt x="1426653" y="5342986"/>
                  <a:pt x="1426653" y="5341061"/>
                </a:cubicBezTo>
                <a:close/>
                <a:moveTo>
                  <a:pt x="2083006" y="5337211"/>
                </a:moveTo>
                <a:cubicBezTo>
                  <a:pt x="2081080" y="5339136"/>
                  <a:pt x="2081080" y="5341061"/>
                  <a:pt x="2079155" y="5342986"/>
                </a:cubicBezTo>
                <a:cubicBezTo>
                  <a:pt x="2079155" y="5342986"/>
                  <a:pt x="2081080" y="5341061"/>
                  <a:pt x="2083006" y="5341061"/>
                </a:cubicBezTo>
                <a:cubicBezTo>
                  <a:pt x="2083006" y="5339136"/>
                  <a:pt x="2083006" y="5339136"/>
                  <a:pt x="2083006" y="5337211"/>
                </a:cubicBezTo>
                <a:close/>
                <a:moveTo>
                  <a:pt x="1380458" y="5337210"/>
                </a:moveTo>
                <a:cubicBezTo>
                  <a:pt x="1384308" y="5341060"/>
                  <a:pt x="1390082" y="5342986"/>
                  <a:pt x="1395857" y="5346835"/>
                </a:cubicBezTo>
                <a:cubicBezTo>
                  <a:pt x="1399706" y="5356459"/>
                  <a:pt x="1399706" y="5369933"/>
                  <a:pt x="1397782" y="5383406"/>
                </a:cubicBezTo>
                <a:cubicBezTo>
                  <a:pt x="1395857" y="5383406"/>
                  <a:pt x="1395857" y="5385331"/>
                  <a:pt x="1393932" y="5385331"/>
                </a:cubicBezTo>
                <a:cubicBezTo>
                  <a:pt x="1393932" y="5387256"/>
                  <a:pt x="1395857" y="5389180"/>
                  <a:pt x="1397782" y="5389180"/>
                </a:cubicBezTo>
                <a:cubicBezTo>
                  <a:pt x="1397782" y="5391105"/>
                  <a:pt x="1397782" y="5391105"/>
                  <a:pt x="1397782" y="5391105"/>
                </a:cubicBezTo>
                <a:cubicBezTo>
                  <a:pt x="1386233" y="5391105"/>
                  <a:pt x="1378533" y="5389180"/>
                  <a:pt x="1374683" y="5383406"/>
                </a:cubicBezTo>
                <a:cubicBezTo>
                  <a:pt x="1380458" y="5385331"/>
                  <a:pt x="1386233" y="5387256"/>
                  <a:pt x="1388158" y="5381481"/>
                </a:cubicBezTo>
                <a:cubicBezTo>
                  <a:pt x="1382383" y="5377632"/>
                  <a:pt x="1376608" y="5375707"/>
                  <a:pt x="1370834" y="5371857"/>
                </a:cubicBezTo>
                <a:cubicBezTo>
                  <a:pt x="1368909" y="5362234"/>
                  <a:pt x="1374683" y="5346835"/>
                  <a:pt x="1380458" y="5337210"/>
                </a:cubicBezTo>
                <a:close/>
                <a:moveTo>
                  <a:pt x="1432427" y="5333362"/>
                </a:moveTo>
                <a:cubicBezTo>
                  <a:pt x="1434352" y="5337211"/>
                  <a:pt x="1434352" y="5339136"/>
                  <a:pt x="1436277" y="5342986"/>
                </a:cubicBezTo>
                <a:cubicBezTo>
                  <a:pt x="1434352" y="5341061"/>
                  <a:pt x="1430503" y="5339136"/>
                  <a:pt x="1428578" y="5337211"/>
                </a:cubicBezTo>
                <a:cubicBezTo>
                  <a:pt x="1430503" y="5335286"/>
                  <a:pt x="1432427" y="5335286"/>
                  <a:pt x="1432427" y="5333362"/>
                </a:cubicBezTo>
                <a:close/>
                <a:moveTo>
                  <a:pt x="1438202" y="5329512"/>
                </a:moveTo>
                <a:cubicBezTo>
                  <a:pt x="1440127" y="5331437"/>
                  <a:pt x="1442051" y="5335286"/>
                  <a:pt x="1443976" y="5337211"/>
                </a:cubicBezTo>
                <a:cubicBezTo>
                  <a:pt x="1443976" y="5339136"/>
                  <a:pt x="1443976" y="5339136"/>
                  <a:pt x="1443976" y="5339136"/>
                </a:cubicBezTo>
                <a:cubicBezTo>
                  <a:pt x="1440127" y="5337211"/>
                  <a:pt x="1440127" y="5333362"/>
                  <a:pt x="1438202" y="5329512"/>
                </a:cubicBezTo>
                <a:close/>
                <a:moveTo>
                  <a:pt x="1800061" y="5327587"/>
                </a:moveTo>
                <a:cubicBezTo>
                  <a:pt x="1792362" y="5333362"/>
                  <a:pt x="1786588" y="5339136"/>
                  <a:pt x="1778889" y="5344910"/>
                </a:cubicBezTo>
                <a:cubicBezTo>
                  <a:pt x="1778889" y="5346835"/>
                  <a:pt x="1778889" y="5350685"/>
                  <a:pt x="1780813" y="5352610"/>
                </a:cubicBezTo>
                <a:cubicBezTo>
                  <a:pt x="1782738" y="5356459"/>
                  <a:pt x="1784663" y="5358384"/>
                  <a:pt x="1786588" y="5362234"/>
                </a:cubicBezTo>
                <a:cubicBezTo>
                  <a:pt x="1792362" y="5358384"/>
                  <a:pt x="1798136" y="5352610"/>
                  <a:pt x="1801987" y="5348760"/>
                </a:cubicBezTo>
                <a:cubicBezTo>
                  <a:pt x="1800061" y="5348760"/>
                  <a:pt x="1800061" y="5348760"/>
                  <a:pt x="1800061" y="5348760"/>
                </a:cubicBezTo>
                <a:cubicBezTo>
                  <a:pt x="1800061" y="5342986"/>
                  <a:pt x="1800061" y="5339136"/>
                  <a:pt x="1800061" y="5333362"/>
                </a:cubicBezTo>
                <a:cubicBezTo>
                  <a:pt x="1801987" y="5333362"/>
                  <a:pt x="1803911" y="5333362"/>
                  <a:pt x="1805836" y="5333362"/>
                </a:cubicBezTo>
                <a:cubicBezTo>
                  <a:pt x="1803911" y="5333362"/>
                  <a:pt x="1803911" y="5331437"/>
                  <a:pt x="1803911" y="5331437"/>
                </a:cubicBezTo>
                <a:cubicBezTo>
                  <a:pt x="1801987" y="5329512"/>
                  <a:pt x="1801987" y="5329512"/>
                  <a:pt x="1800061" y="5327587"/>
                </a:cubicBezTo>
                <a:close/>
                <a:moveTo>
                  <a:pt x="1253422" y="5319887"/>
                </a:moveTo>
                <a:cubicBezTo>
                  <a:pt x="1291918" y="5310263"/>
                  <a:pt x="1289993" y="5346834"/>
                  <a:pt x="1305391" y="5369933"/>
                </a:cubicBezTo>
                <a:cubicBezTo>
                  <a:pt x="1303466" y="5366083"/>
                  <a:pt x="1301541" y="5366083"/>
                  <a:pt x="1297692" y="5364158"/>
                </a:cubicBezTo>
                <a:cubicBezTo>
                  <a:pt x="1295767" y="5377632"/>
                  <a:pt x="1305391" y="5379557"/>
                  <a:pt x="1307316" y="5389180"/>
                </a:cubicBezTo>
                <a:cubicBezTo>
                  <a:pt x="1305391" y="5389180"/>
                  <a:pt x="1301541" y="5387256"/>
                  <a:pt x="1299617" y="5389180"/>
                </a:cubicBezTo>
                <a:cubicBezTo>
                  <a:pt x="1299617" y="5385331"/>
                  <a:pt x="1297692" y="5381481"/>
                  <a:pt x="1297692" y="5377632"/>
                </a:cubicBezTo>
                <a:cubicBezTo>
                  <a:pt x="1291918" y="5369933"/>
                  <a:pt x="1289993" y="5360309"/>
                  <a:pt x="1289993" y="5348760"/>
                </a:cubicBezTo>
                <a:cubicBezTo>
                  <a:pt x="1286143" y="5346834"/>
                  <a:pt x="1288068" y="5342985"/>
                  <a:pt x="1284218" y="5341060"/>
                </a:cubicBezTo>
                <a:cubicBezTo>
                  <a:pt x="1282294" y="5344909"/>
                  <a:pt x="1286143" y="5348760"/>
                  <a:pt x="1286143" y="5350685"/>
                </a:cubicBezTo>
                <a:cubicBezTo>
                  <a:pt x="1286143" y="5352610"/>
                  <a:pt x="1286143" y="5356459"/>
                  <a:pt x="1286143" y="5360309"/>
                </a:cubicBezTo>
                <a:cubicBezTo>
                  <a:pt x="1288068" y="5369933"/>
                  <a:pt x="1293842" y="5381481"/>
                  <a:pt x="1293842" y="5391105"/>
                </a:cubicBezTo>
                <a:cubicBezTo>
                  <a:pt x="1293842" y="5393030"/>
                  <a:pt x="1291918" y="5394955"/>
                  <a:pt x="1291918" y="5396879"/>
                </a:cubicBezTo>
                <a:cubicBezTo>
                  <a:pt x="1291918" y="5406503"/>
                  <a:pt x="1299617" y="5419977"/>
                  <a:pt x="1299617" y="5429601"/>
                </a:cubicBezTo>
                <a:cubicBezTo>
                  <a:pt x="1299617" y="5431525"/>
                  <a:pt x="1295767" y="5429601"/>
                  <a:pt x="1295767" y="5433450"/>
                </a:cubicBezTo>
                <a:cubicBezTo>
                  <a:pt x="1297692" y="5433450"/>
                  <a:pt x="1297692" y="5431525"/>
                  <a:pt x="1299617" y="5431525"/>
                </a:cubicBezTo>
                <a:cubicBezTo>
                  <a:pt x="1299617" y="5437300"/>
                  <a:pt x="1303466" y="5443074"/>
                  <a:pt x="1301541" y="5448849"/>
                </a:cubicBezTo>
                <a:cubicBezTo>
                  <a:pt x="1301541" y="5441149"/>
                  <a:pt x="1291918" y="5444999"/>
                  <a:pt x="1289993" y="5448849"/>
                </a:cubicBezTo>
                <a:cubicBezTo>
                  <a:pt x="1291918" y="5450773"/>
                  <a:pt x="1291918" y="5452698"/>
                  <a:pt x="1293842" y="5452698"/>
                </a:cubicBezTo>
                <a:cubicBezTo>
                  <a:pt x="1293842" y="5454623"/>
                  <a:pt x="1291918" y="5454623"/>
                  <a:pt x="1291918" y="5456548"/>
                </a:cubicBezTo>
                <a:cubicBezTo>
                  <a:pt x="1289993" y="5452698"/>
                  <a:pt x="1288068" y="5450773"/>
                  <a:pt x="1286143" y="5448849"/>
                </a:cubicBezTo>
                <a:cubicBezTo>
                  <a:pt x="1284218" y="5456548"/>
                  <a:pt x="1288068" y="5466172"/>
                  <a:pt x="1284218" y="5470021"/>
                </a:cubicBezTo>
                <a:cubicBezTo>
                  <a:pt x="1280369" y="5460397"/>
                  <a:pt x="1278444" y="5450773"/>
                  <a:pt x="1268820" y="5444999"/>
                </a:cubicBezTo>
                <a:cubicBezTo>
                  <a:pt x="1266895" y="5456548"/>
                  <a:pt x="1270745" y="5464247"/>
                  <a:pt x="1274594" y="5471946"/>
                </a:cubicBezTo>
                <a:cubicBezTo>
                  <a:pt x="1272670" y="5471946"/>
                  <a:pt x="1268820" y="5473871"/>
                  <a:pt x="1266895" y="5473871"/>
                </a:cubicBezTo>
                <a:cubicBezTo>
                  <a:pt x="1259196" y="5458473"/>
                  <a:pt x="1251497" y="5444999"/>
                  <a:pt x="1247647" y="5425751"/>
                </a:cubicBezTo>
                <a:cubicBezTo>
                  <a:pt x="1245723" y="5446924"/>
                  <a:pt x="1249572" y="5462322"/>
                  <a:pt x="1253422" y="5477721"/>
                </a:cubicBezTo>
                <a:cubicBezTo>
                  <a:pt x="1243798" y="5479645"/>
                  <a:pt x="1234174" y="5479645"/>
                  <a:pt x="1224550" y="5481570"/>
                </a:cubicBezTo>
                <a:cubicBezTo>
                  <a:pt x="1224550" y="5477721"/>
                  <a:pt x="1224550" y="5471946"/>
                  <a:pt x="1224550" y="5468097"/>
                </a:cubicBezTo>
                <a:cubicBezTo>
                  <a:pt x="1226475" y="5454623"/>
                  <a:pt x="1230324" y="5441149"/>
                  <a:pt x="1236099" y="5429601"/>
                </a:cubicBezTo>
                <a:cubicBezTo>
                  <a:pt x="1245723" y="5419977"/>
                  <a:pt x="1249572" y="5408428"/>
                  <a:pt x="1253422" y="5394955"/>
                </a:cubicBezTo>
                <a:cubicBezTo>
                  <a:pt x="1247647" y="5400729"/>
                  <a:pt x="1243798" y="5404579"/>
                  <a:pt x="1239948" y="5410353"/>
                </a:cubicBezTo>
                <a:cubicBezTo>
                  <a:pt x="1243798" y="5385331"/>
                  <a:pt x="1247647" y="5356459"/>
                  <a:pt x="1251497" y="5329511"/>
                </a:cubicBezTo>
                <a:cubicBezTo>
                  <a:pt x="1251497" y="5325661"/>
                  <a:pt x="1253422" y="5323737"/>
                  <a:pt x="1253422" y="5319887"/>
                </a:cubicBezTo>
                <a:close/>
                <a:moveTo>
                  <a:pt x="2117651" y="5312189"/>
                </a:moveTo>
                <a:cubicBezTo>
                  <a:pt x="2115726" y="5312189"/>
                  <a:pt x="2115726" y="5314114"/>
                  <a:pt x="2113803" y="5314114"/>
                </a:cubicBezTo>
                <a:cubicBezTo>
                  <a:pt x="2113803" y="5314114"/>
                  <a:pt x="2115726" y="5314114"/>
                  <a:pt x="2115726" y="5314114"/>
                </a:cubicBezTo>
                <a:cubicBezTo>
                  <a:pt x="2121501" y="5316039"/>
                  <a:pt x="2121501" y="5314114"/>
                  <a:pt x="2117651" y="5312189"/>
                </a:cubicBezTo>
                <a:close/>
                <a:moveTo>
                  <a:pt x="1445900" y="5312189"/>
                </a:moveTo>
                <a:cubicBezTo>
                  <a:pt x="1449749" y="5312189"/>
                  <a:pt x="1453599" y="5316038"/>
                  <a:pt x="1457450" y="5317963"/>
                </a:cubicBezTo>
                <a:cubicBezTo>
                  <a:pt x="1455525" y="5317963"/>
                  <a:pt x="1453599" y="5319888"/>
                  <a:pt x="1453599" y="5321813"/>
                </a:cubicBezTo>
                <a:cubicBezTo>
                  <a:pt x="1451674" y="5317963"/>
                  <a:pt x="1447826" y="5316038"/>
                  <a:pt x="1445900" y="5312189"/>
                </a:cubicBezTo>
                <a:close/>
                <a:moveTo>
                  <a:pt x="1340037" y="5308338"/>
                </a:moveTo>
                <a:cubicBezTo>
                  <a:pt x="1341961" y="5310263"/>
                  <a:pt x="1343886" y="5314114"/>
                  <a:pt x="1341961" y="5321813"/>
                </a:cubicBezTo>
                <a:cubicBezTo>
                  <a:pt x="1361209" y="5325662"/>
                  <a:pt x="1370833" y="5348760"/>
                  <a:pt x="1359284" y="5366083"/>
                </a:cubicBezTo>
                <a:cubicBezTo>
                  <a:pt x="1345811" y="5358384"/>
                  <a:pt x="1345811" y="5339136"/>
                  <a:pt x="1334262" y="5329512"/>
                </a:cubicBezTo>
                <a:cubicBezTo>
                  <a:pt x="1334262" y="5342985"/>
                  <a:pt x="1343886" y="5352609"/>
                  <a:pt x="1343886" y="5366083"/>
                </a:cubicBezTo>
                <a:cubicBezTo>
                  <a:pt x="1318864" y="5356459"/>
                  <a:pt x="1297691" y="5348760"/>
                  <a:pt x="1291917" y="5329512"/>
                </a:cubicBezTo>
                <a:cubicBezTo>
                  <a:pt x="1305390" y="5316038"/>
                  <a:pt x="1322713" y="5312188"/>
                  <a:pt x="1340037" y="5308338"/>
                </a:cubicBezTo>
                <a:close/>
                <a:moveTo>
                  <a:pt x="1832784" y="5306415"/>
                </a:moveTo>
                <a:cubicBezTo>
                  <a:pt x="1832784" y="5306415"/>
                  <a:pt x="1834707" y="5308339"/>
                  <a:pt x="1836632" y="5308339"/>
                </a:cubicBezTo>
                <a:cubicBezTo>
                  <a:pt x="1838558" y="5308339"/>
                  <a:pt x="1838558" y="5306415"/>
                  <a:pt x="1838558" y="5306415"/>
                </a:cubicBezTo>
                <a:cubicBezTo>
                  <a:pt x="1836632" y="5306415"/>
                  <a:pt x="1834707" y="5306415"/>
                  <a:pt x="1832784" y="5306415"/>
                </a:cubicBezTo>
                <a:close/>
                <a:moveTo>
                  <a:pt x="1386486" y="5304631"/>
                </a:moveTo>
                <a:lnTo>
                  <a:pt x="1400428" y="5312429"/>
                </a:lnTo>
                <a:cubicBezTo>
                  <a:pt x="1405962" y="5314594"/>
                  <a:pt x="1412217" y="5316038"/>
                  <a:pt x="1418954" y="5316038"/>
                </a:cubicBezTo>
                <a:cubicBezTo>
                  <a:pt x="1417030" y="5321813"/>
                  <a:pt x="1415105" y="5327587"/>
                  <a:pt x="1411255" y="5335286"/>
                </a:cubicBezTo>
                <a:cubicBezTo>
                  <a:pt x="1402593" y="5329512"/>
                  <a:pt x="1395856" y="5321813"/>
                  <a:pt x="1390322" y="5312911"/>
                </a:cubicBezTo>
                <a:close/>
                <a:moveTo>
                  <a:pt x="1386232" y="5304490"/>
                </a:moveTo>
                <a:lnTo>
                  <a:pt x="1386420" y="5304490"/>
                </a:lnTo>
                <a:lnTo>
                  <a:pt x="1386486" y="5304631"/>
                </a:lnTo>
                <a:close/>
                <a:moveTo>
                  <a:pt x="1405481" y="5291016"/>
                </a:moveTo>
                <a:cubicBezTo>
                  <a:pt x="1407406" y="5291016"/>
                  <a:pt x="1409330" y="5292941"/>
                  <a:pt x="1413180" y="5292941"/>
                </a:cubicBezTo>
                <a:cubicBezTo>
                  <a:pt x="1415105" y="5294866"/>
                  <a:pt x="1415105" y="5298715"/>
                  <a:pt x="1417030" y="5302565"/>
                </a:cubicBezTo>
                <a:cubicBezTo>
                  <a:pt x="1417030" y="5304490"/>
                  <a:pt x="1417030" y="5304490"/>
                  <a:pt x="1417030" y="5304490"/>
                </a:cubicBezTo>
                <a:cubicBezTo>
                  <a:pt x="1411254" y="5300640"/>
                  <a:pt x="1411254" y="5294866"/>
                  <a:pt x="1405481" y="5291016"/>
                </a:cubicBezTo>
                <a:close/>
                <a:moveTo>
                  <a:pt x="1376608" y="5283316"/>
                </a:moveTo>
                <a:cubicBezTo>
                  <a:pt x="1386232" y="5294866"/>
                  <a:pt x="1405481" y="5296790"/>
                  <a:pt x="1418954" y="5306414"/>
                </a:cubicBezTo>
                <a:cubicBezTo>
                  <a:pt x="1418954" y="5310264"/>
                  <a:pt x="1418954" y="5312189"/>
                  <a:pt x="1418954" y="5314114"/>
                </a:cubicBezTo>
                <a:cubicBezTo>
                  <a:pt x="1411255" y="5312189"/>
                  <a:pt x="1405481" y="5304490"/>
                  <a:pt x="1395856" y="5304490"/>
                </a:cubicBezTo>
                <a:lnTo>
                  <a:pt x="1386420" y="5304490"/>
                </a:lnTo>
                <a:close/>
                <a:moveTo>
                  <a:pt x="2664291" y="5277543"/>
                </a:moveTo>
                <a:cubicBezTo>
                  <a:pt x="2602697" y="5416128"/>
                  <a:pt x="2494910" y="5487345"/>
                  <a:pt x="2396745" y="5570111"/>
                </a:cubicBezTo>
                <a:cubicBezTo>
                  <a:pt x="2364024" y="5622080"/>
                  <a:pt x="2292807" y="5722169"/>
                  <a:pt x="2321678" y="5795311"/>
                </a:cubicBezTo>
                <a:cubicBezTo>
                  <a:pt x="2348625" y="5512367"/>
                  <a:pt x="2612322" y="5521991"/>
                  <a:pt x="2664291" y="5277543"/>
                </a:cubicBezTo>
                <a:close/>
                <a:moveTo>
                  <a:pt x="1366984" y="5275618"/>
                </a:moveTo>
                <a:cubicBezTo>
                  <a:pt x="1368909" y="5281392"/>
                  <a:pt x="1374684" y="5289091"/>
                  <a:pt x="1366984" y="5292941"/>
                </a:cubicBezTo>
                <a:cubicBezTo>
                  <a:pt x="1363135" y="5289091"/>
                  <a:pt x="1359284" y="5287166"/>
                  <a:pt x="1353511" y="5285242"/>
                </a:cubicBezTo>
                <a:cubicBezTo>
                  <a:pt x="1357359" y="5281392"/>
                  <a:pt x="1361209" y="5277542"/>
                  <a:pt x="1366984" y="5275618"/>
                </a:cubicBezTo>
                <a:close/>
                <a:moveTo>
                  <a:pt x="1374683" y="5273693"/>
                </a:moveTo>
                <a:cubicBezTo>
                  <a:pt x="1388157" y="5277542"/>
                  <a:pt x="1399706" y="5283317"/>
                  <a:pt x="1409330" y="5289091"/>
                </a:cubicBezTo>
                <a:cubicBezTo>
                  <a:pt x="1395856" y="5289091"/>
                  <a:pt x="1386231" y="5275618"/>
                  <a:pt x="1372759" y="5277542"/>
                </a:cubicBezTo>
                <a:cubicBezTo>
                  <a:pt x="1372759" y="5275618"/>
                  <a:pt x="1372759" y="5275618"/>
                  <a:pt x="1374683" y="5273693"/>
                </a:cubicBezTo>
                <a:close/>
                <a:moveTo>
                  <a:pt x="2073140" y="5267679"/>
                </a:moveTo>
                <a:cubicBezTo>
                  <a:pt x="2070494" y="5267920"/>
                  <a:pt x="2065682" y="5269845"/>
                  <a:pt x="2063757" y="5273694"/>
                </a:cubicBezTo>
                <a:cubicBezTo>
                  <a:pt x="2056058" y="5275618"/>
                  <a:pt x="2050284" y="5279468"/>
                  <a:pt x="2042585" y="5281393"/>
                </a:cubicBezTo>
                <a:cubicBezTo>
                  <a:pt x="2027186" y="5292941"/>
                  <a:pt x="2011788" y="5306415"/>
                  <a:pt x="1996390" y="5323738"/>
                </a:cubicBezTo>
                <a:cubicBezTo>
                  <a:pt x="2000239" y="5329512"/>
                  <a:pt x="2004089" y="5335286"/>
                  <a:pt x="2006014" y="5341061"/>
                </a:cubicBezTo>
                <a:cubicBezTo>
                  <a:pt x="2009863" y="5337211"/>
                  <a:pt x="2013713" y="5333362"/>
                  <a:pt x="2017562" y="5329512"/>
                </a:cubicBezTo>
                <a:cubicBezTo>
                  <a:pt x="2017562" y="5329512"/>
                  <a:pt x="2017562" y="5327587"/>
                  <a:pt x="2017562" y="5327587"/>
                </a:cubicBezTo>
                <a:cubicBezTo>
                  <a:pt x="2017562" y="5327587"/>
                  <a:pt x="2017562" y="5325662"/>
                  <a:pt x="2015638" y="5325662"/>
                </a:cubicBezTo>
                <a:cubicBezTo>
                  <a:pt x="2011788" y="5323738"/>
                  <a:pt x="2013713" y="5327587"/>
                  <a:pt x="2009863" y="5327587"/>
                </a:cubicBezTo>
                <a:cubicBezTo>
                  <a:pt x="2007939" y="5325662"/>
                  <a:pt x="2007939" y="5321813"/>
                  <a:pt x="2006014" y="5319888"/>
                </a:cubicBezTo>
                <a:cubicBezTo>
                  <a:pt x="2013713" y="5319888"/>
                  <a:pt x="2019487" y="5319888"/>
                  <a:pt x="2027186" y="5319888"/>
                </a:cubicBezTo>
                <a:cubicBezTo>
                  <a:pt x="2031036" y="5316039"/>
                  <a:pt x="2032962" y="5314114"/>
                  <a:pt x="2036810" y="5310264"/>
                </a:cubicBezTo>
                <a:cubicBezTo>
                  <a:pt x="2032962" y="5310264"/>
                  <a:pt x="2031036" y="5308339"/>
                  <a:pt x="2029111" y="5308339"/>
                </a:cubicBezTo>
                <a:cubicBezTo>
                  <a:pt x="2032962" y="5306415"/>
                  <a:pt x="2038736" y="5306415"/>
                  <a:pt x="2042585" y="5304490"/>
                </a:cubicBezTo>
                <a:cubicBezTo>
                  <a:pt x="2050284" y="5298716"/>
                  <a:pt x="2056058" y="5292941"/>
                  <a:pt x="2061832" y="5287167"/>
                </a:cubicBezTo>
                <a:cubicBezTo>
                  <a:pt x="2057983" y="5287167"/>
                  <a:pt x="2056058" y="5285242"/>
                  <a:pt x="2054133" y="5285242"/>
                </a:cubicBezTo>
                <a:cubicBezTo>
                  <a:pt x="2050284" y="5277543"/>
                  <a:pt x="2065682" y="5277543"/>
                  <a:pt x="2069531" y="5271769"/>
                </a:cubicBezTo>
                <a:cubicBezTo>
                  <a:pt x="2076268" y="5268882"/>
                  <a:pt x="2075787" y="5267439"/>
                  <a:pt x="2073140" y="5267679"/>
                </a:cubicBezTo>
                <a:close/>
                <a:moveTo>
                  <a:pt x="1428577" y="5252519"/>
                </a:moveTo>
                <a:cubicBezTo>
                  <a:pt x="1428577" y="5256370"/>
                  <a:pt x="1430503" y="5258294"/>
                  <a:pt x="1432428" y="5262144"/>
                </a:cubicBezTo>
                <a:cubicBezTo>
                  <a:pt x="1428577" y="5267918"/>
                  <a:pt x="1424728" y="5273693"/>
                  <a:pt x="1422804" y="5281392"/>
                </a:cubicBezTo>
                <a:cubicBezTo>
                  <a:pt x="1422804" y="5279467"/>
                  <a:pt x="1422804" y="5279467"/>
                  <a:pt x="1422804" y="5277542"/>
                </a:cubicBezTo>
                <a:cubicBezTo>
                  <a:pt x="1420878" y="5267918"/>
                  <a:pt x="1424728" y="5260219"/>
                  <a:pt x="1428577" y="5252519"/>
                </a:cubicBezTo>
                <a:close/>
                <a:moveTo>
                  <a:pt x="1376608" y="5250595"/>
                </a:moveTo>
                <a:cubicBezTo>
                  <a:pt x="1380459" y="5256370"/>
                  <a:pt x="1386233" y="5262144"/>
                  <a:pt x="1390083" y="5265994"/>
                </a:cubicBezTo>
                <a:cubicBezTo>
                  <a:pt x="1388158" y="5265994"/>
                  <a:pt x="1388158" y="5265994"/>
                  <a:pt x="1386233" y="5265994"/>
                </a:cubicBezTo>
                <a:cubicBezTo>
                  <a:pt x="1378533" y="5262144"/>
                  <a:pt x="1372759" y="5258294"/>
                  <a:pt x="1368909" y="5254445"/>
                </a:cubicBezTo>
                <a:cubicBezTo>
                  <a:pt x="1372759" y="5252520"/>
                  <a:pt x="1374683" y="5252520"/>
                  <a:pt x="1376608" y="5250595"/>
                </a:cubicBezTo>
                <a:close/>
                <a:moveTo>
                  <a:pt x="1266895" y="5248670"/>
                </a:moveTo>
                <a:cubicBezTo>
                  <a:pt x="1289993" y="5254446"/>
                  <a:pt x="1311165" y="5275618"/>
                  <a:pt x="1328488" y="5283317"/>
                </a:cubicBezTo>
                <a:cubicBezTo>
                  <a:pt x="1330413" y="5285242"/>
                  <a:pt x="1330413" y="5287167"/>
                  <a:pt x="1332338" y="5289092"/>
                </a:cubicBezTo>
                <a:cubicBezTo>
                  <a:pt x="1330413" y="5291016"/>
                  <a:pt x="1328488" y="5291016"/>
                  <a:pt x="1326564" y="5292941"/>
                </a:cubicBezTo>
                <a:cubicBezTo>
                  <a:pt x="1305391" y="5306415"/>
                  <a:pt x="1284218" y="5302565"/>
                  <a:pt x="1251497" y="5300640"/>
                </a:cubicBezTo>
                <a:cubicBezTo>
                  <a:pt x="1251497" y="5298716"/>
                  <a:pt x="1251497" y="5294866"/>
                  <a:pt x="1251497" y="5292941"/>
                </a:cubicBezTo>
                <a:cubicBezTo>
                  <a:pt x="1255347" y="5279468"/>
                  <a:pt x="1259196" y="5264070"/>
                  <a:pt x="1266895" y="5248670"/>
                </a:cubicBezTo>
                <a:close/>
                <a:moveTo>
                  <a:pt x="2111877" y="5233273"/>
                </a:moveTo>
                <a:cubicBezTo>
                  <a:pt x="2109952" y="5235198"/>
                  <a:pt x="2106102" y="5237123"/>
                  <a:pt x="2102253" y="5239047"/>
                </a:cubicBezTo>
                <a:cubicBezTo>
                  <a:pt x="2104178" y="5240972"/>
                  <a:pt x="2106102" y="5240972"/>
                  <a:pt x="2108027" y="5242897"/>
                </a:cubicBezTo>
                <a:cubicBezTo>
                  <a:pt x="2109952" y="5239047"/>
                  <a:pt x="2113803" y="5237123"/>
                  <a:pt x="2115726" y="5235198"/>
                </a:cubicBezTo>
                <a:cubicBezTo>
                  <a:pt x="2113803" y="5235198"/>
                  <a:pt x="2111877" y="5233273"/>
                  <a:pt x="2111877" y="5233273"/>
                </a:cubicBezTo>
                <a:close/>
                <a:moveTo>
                  <a:pt x="1538290" y="5229423"/>
                </a:moveTo>
                <a:cubicBezTo>
                  <a:pt x="1538290" y="5229423"/>
                  <a:pt x="1536365" y="5231348"/>
                  <a:pt x="1536365" y="5231348"/>
                </a:cubicBezTo>
                <a:cubicBezTo>
                  <a:pt x="1534441" y="5233273"/>
                  <a:pt x="1534441" y="5233273"/>
                  <a:pt x="1534441" y="5235198"/>
                </a:cubicBezTo>
                <a:cubicBezTo>
                  <a:pt x="1532516" y="5235198"/>
                  <a:pt x="1532516" y="5235198"/>
                  <a:pt x="1532516" y="5235198"/>
                </a:cubicBezTo>
                <a:cubicBezTo>
                  <a:pt x="1530591" y="5237123"/>
                  <a:pt x="1528666" y="5237123"/>
                  <a:pt x="1528666" y="5239047"/>
                </a:cubicBezTo>
                <a:cubicBezTo>
                  <a:pt x="1530591" y="5237123"/>
                  <a:pt x="1534441" y="5235198"/>
                  <a:pt x="1542140" y="5231348"/>
                </a:cubicBezTo>
                <a:cubicBezTo>
                  <a:pt x="1540215" y="5231348"/>
                  <a:pt x="1540215" y="5229423"/>
                  <a:pt x="1538290" y="5229423"/>
                </a:cubicBezTo>
                <a:close/>
                <a:moveTo>
                  <a:pt x="1501719" y="5214025"/>
                </a:moveTo>
                <a:cubicBezTo>
                  <a:pt x="1499794" y="5215950"/>
                  <a:pt x="1497870" y="5219799"/>
                  <a:pt x="1497870" y="5223649"/>
                </a:cubicBezTo>
                <a:cubicBezTo>
                  <a:pt x="1499794" y="5219799"/>
                  <a:pt x="1503644" y="5217875"/>
                  <a:pt x="1507495" y="5215950"/>
                </a:cubicBezTo>
                <a:cubicBezTo>
                  <a:pt x="1505569" y="5215950"/>
                  <a:pt x="1503644" y="5214025"/>
                  <a:pt x="1501719" y="5214025"/>
                </a:cubicBezTo>
                <a:close/>
                <a:moveTo>
                  <a:pt x="1366984" y="5204400"/>
                </a:moveTo>
                <a:cubicBezTo>
                  <a:pt x="1365060" y="5217874"/>
                  <a:pt x="1366984" y="5227498"/>
                  <a:pt x="1370834" y="5237122"/>
                </a:cubicBezTo>
                <a:cubicBezTo>
                  <a:pt x="1365060" y="5239046"/>
                  <a:pt x="1357360" y="5244821"/>
                  <a:pt x="1353511" y="5250595"/>
                </a:cubicBezTo>
                <a:cubicBezTo>
                  <a:pt x="1345812" y="5260219"/>
                  <a:pt x="1341961" y="5271767"/>
                  <a:pt x="1338112" y="5279467"/>
                </a:cubicBezTo>
                <a:cubicBezTo>
                  <a:pt x="1336187" y="5277542"/>
                  <a:pt x="1332337" y="5275617"/>
                  <a:pt x="1332337" y="5271767"/>
                </a:cubicBezTo>
                <a:cubicBezTo>
                  <a:pt x="1330412" y="5262144"/>
                  <a:pt x="1340036" y="5258294"/>
                  <a:pt x="1345812" y="5244821"/>
                </a:cubicBezTo>
                <a:cubicBezTo>
                  <a:pt x="1355436" y="5225573"/>
                  <a:pt x="1351585" y="5206325"/>
                  <a:pt x="1366984" y="5204400"/>
                </a:cubicBezTo>
                <a:close/>
                <a:moveTo>
                  <a:pt x="3638233" y="5202475"/>
                </a:moveTo>
                <a:cubicBezTo>
                  <a:pt x="3667105" y="5267918"/>
                  <a:pt x="3749871" y="5329511"/>
                  <a:pt x="3803765" y="5389180"/>
                </a:cubicBezTo>
                <a:cubicBezTo>
                  <a:pt x="3782592" y="5319887"/>
                  <a:pt x="3680578" y="5271767"/>
                  <a:pt x="3638233" y="5202475"/>
                </a:cubicBezTo>
                <a:close/>
                <a:moveTo>
                  <a:pt x="1803911" y="5200551"/>
                </a:moveTo>
                <a:cubicBezTo>
                  <a:pt x="1801987" y="5204401"/>
                  <a:pt x="1796212" y="5206326"/>
                  <a:pt x="1792362" y="5208251"/>
                </a:cubicBezTo>
                <a:cubicBezTo>
                  <a:pt x="1794287" y="5208251"/>
                  <a:pt x="1794287" y="5210175"/>
                  <a:pt x="1796212" y="5212100"/>
                </a:cubicBezTo>
                <a:cubicBezTo>
                  <a:pt x="1800061" y="5208251"/>
                  <a:pt x="1803911" y="5206326"/>
                  <a:pt x="1803911" y="5200551"/>
                </a:cubicBezTo>
                <a:close/>
                <a:moveTo>
                  <a:pt x="1792362" y="5198627"/>
                </a:moveTo>
                <a:cubicBezTo>
                  <a:pt x="1790437" y="5200551"/>
                  <a:pt x="1788514" y="5200551"/>
                  <a:pt x="1788514" y="5202476"/>
                </a:cubicBezTo>
                <a:cubicBezTo>
                  <a:pt x="1788514" y="5202476"/>
                  <a:pt x="1790437" y="5204401"/>
                  <a:pt x="1790437" y="5204401"/>
                </a:cubicBezTo>
                <a:cubicBezTo>
                  <a:pt x="1792362" y="5202476"/>
                  <a:pt x="1794287" y="5200551"/>
                  <a:pt x="1792362" y="5198627"/>
                </a:cubicBezTo>
                <a:close/>
                <a:moveTo>
                  <a:pt x="1886677" y="5175529"/>
                </a:moveTo>
                <a:cubicBezTo>
                  <a:pt x="1884752" y="5177454"/>
                  <a:pt x="1880902" y="5179379"/>
                  <a:pt x="1878978" y="5181303"/>
                </a:cubicBezTo>
                <a:cubicBezTo>
                  <a:pt x="1882828" y="5185153"/>
                  <a:pt x="1884752" y="5189003"/>
                  <a:pt x="1888602" y="5190927"/>
                </a:cubicBezTo>
                <a:cubicBezTo>
                  <a:pt x="1890526" y="5190927"/>
                  <a:pt x="1894376" y="5189003"/>
                  <a:pt x="1896301" y="5187078"/>
                </a:cubicBezTo>
                <a:cubicBezTo>
                  <a:pt x="1892451" y="5183228"/>
                  <a:pt x="1888602" y="5179379"/>
                  <a:pt x="1886677" y="5175529"/>
                </a:cubicBezTo>
                <a:close/>
                <a:moveTo>
                  <a:pt x="1907849" y="5163980"/>
                </a:moveTo>
                <a:cubicBezTo>
                  <a:pt x="1904000" y="5167830"/>
                  <a:pt x="1900150" y="5169755"/>
                  <a:pt x="1896301" y="5171679"/>
                </a:cubicBezTo>
                <a:cubicBezTo>
                  <a:pt x="1904000" y="5173604"/>
                  <a:pt x="1909774" y="5175529"/>
                  <a:pt x="1915548" y="5179379"/>
                </a:cubicBezTo>
                <a:cubicBezTo>
                  <a:pt x="1917473" y="5177454"/>
                  <a:pt x="1921323" y="5175529"/>
                  <a:pt x="1923248" y="5173604"/>
                </a:cubicBezTo>
                <a:cubicBezTo>
                  <a:pt x="1917473" y="5169755"/>
                  <a:pt x="1911699" y="5167830"/>
                  <a:pt x="1907849" y="5163980"/>
                </a:cubicBezTo>
                <a:close/>
                <a:moveTo>
                  <a:pt x="1934796" y="5146657"/>
                </a:moveTo>
                <a:cubicBezTo>
                  <a:pt x="1930947" y="5148582"/>
                  <a:pt x="1927098" y="5150507"/>
                  <a:pt x="1925172" y="5152432"/>
                </a:cubicBezTo>
                <a:cubicBezTo>
                  <a:pt x="1934796" y="5156281"/>
                  <a:pt x="1946345" y="5158206"/>
                  <a:pt x="1954044" y="5150507"/>
                </a:cubicBezTo>
                <a:cubicBezTo>
                  <a:pt x="1948270" y="5150507"/>
                  <a:pt x="1940571" y="5148582"/>
                  <a:pt x="1934796" y="5146657"/>
                </a:cubicBezTo>
                <a:close/>
                <a:moveTo>
                  <a:pt x="1878978" y="5146657"/>
                </a:moveTo>
                <a:cubicBezTo>
                  <a:pt x="1873203" y="5150507"/>
                  <a:pt x="1867429" y="5154356"/>
                  <a:pt x="1861655" y="5156281"/>
                </a:cubicBezTo>
                <a:cubicBezTo>
                  <a:pt x="1863579" y="5158206"/>
                  <a:pt x="1863579" y="5158206"/>
                  <a:pt x="1865504" y="5160131"/>
                </a:cubicBezTo>
                <a:cubicBezTo>
                  <a:pt x="1867429" y="5163980"/>
                  <a:pt x="1869354" y="5165905"/>
                  <a:pt x="1871278" y="5169755"/>
                </a:cubicBezTo>
                <a:cubicBezTo>
                  <a:pt x="1877054" y="5165905"/>
                  <a:pt x="1884752" y="5160131"/>
                  <a:pt x="1892451" y="5154356"/>
                </a:cubicBezTo>
                <a:cubicBezTo>
                  <a:pt x="1886677" y="5152432"/>
                  <a:pt x="1882828" y="5148582"/>
                  <a:pt x="1878978" y="5146657"/>
                </a:cubicBezTo>
                <a:close/>
                <a:moveTo>
                  <a:pt x="1347736" y="5144731"/>
                </a:moveTo>
                <a:cubicBezTo>
                  <a:pt x="1365059" y="5148581"/>
                  <a:pt x="1368909" y="5175528"/>
                  <a:pt x="1357360" y="5187076"/>
                </a:cubicBezTo>
                <a:cubicBezTo>
                  <a:pt x="1332338" y="5189001"/>
                  <a:pt x="1326563" y="5175528"/>
                  <a:pt x="1311165" y="5167829"/>
                </a:cubicBezTo>
                <a:cubicBezTo>
                  <a:pt x="1307315" y="5187076"/>
                  <a:pt x="1338112" y="5189001"/>
                  <a:pt x="1347736" y="5200550"/>
                </a:cubicBezTo>
                <a:cubicBezTo>
                  <a:pt x="1345811" y="5212098"/>
                  <a:pt x="1343886" y="5225572"/>
                  <a:pt x="1334262" y="5231346"/>
                </a:cubicBezTo>
                <a:cubicBezTo>
                  <a:pt x="1326563" y="5223647"/>
                  <a:pt x="1324639" y="5212098"/>
                  <a:pt x="1320789" y="5202474"/>
                </a:cubicBezTo>
                <a:cubicBezTo>
                  <a:pt x="1316939" y="5208249"/>
                  <a:pt x="1320789" y="5221722"/>
                  <a:pt x="1318864" y="5229421"/>
                </a:cubicBezTo>
                <a:cubicBezTo>
                  <a:pt x="1309240" y="5225572"/>
                  <a:pt x="1307315" y="5215948"/>
                  <a:pt x="1301541" y="5208249"/>
                </a:cubicBezTo>
                <a:cubicBezTo>
                  <a:pt x="1293842" y="5233271"/>
                  <a:pt x="1336187" y="5242895"/>
                  <a:pt x="1318864" y="5269842"/>
                </a:cubicBezTo>
                <a:cubicBezTo>
                  <a:pt x="1297691" y="5262143"/>
                  <a:pt x="1286143" y="5244820"/>
                  <a:pt x="1276519" y="5225572"/>
                </a:cubicBezTo>
                <a:cubicBezTo>
                  <a:pt x="1272669" y="5225572"/>
                  <a:pt x="1282293" y="5239045"/>
                  <a:pt x="1280368" y="5248669"/>
                </a:cubicBezTo>
                <a:cubicBezTo>
                  <a:pt x="1274594" y="5248669"/>
                  <a:pt x="1270744" y="5246745"/>
                  <a:pt x="1266895" y="5242895"/>
                </a:cubicBezTo>
                <a:cubicBezTo>
                  <a:pt x="1278444" y="5214023"/>
                  <a:pt x="1291917" y="5185151"/>
                  <a:pt x="1303466" y="5156280"/>
                </a:cubicBezTo>
                <a:cubicBezTo>
                  <a:pt x="1320789" y="5154355"/>
                  <a:pt x="1330413" y="5140882"/>
                  <a:pt x="1347736" y="5144731"/>
                </a:cubicBezTo>
                <a:close/>
                <a:moveTo>
                  <a:pt x="1902075" y="5131259"/>
                </a:moveTo>
                <a:cubicBezTo>
                  <a:pt x="1900150" y="5133184"/>
                  <a:pt x="1896301" y="5135109"/>
                  <a:pt x="1890526" y="5137034"/>
                </a:cubicBezTo>
                <a:cubicBezTo>
                  <a:pt x="1896301" y="5140883"/>
                  <a:pt x="1900150" y="5142808"/>
                  <a:pt x="1904000" y="5144733"/>
                </a:cubicBezTo>
                <a:cubicBezTo>
                  <a:pt x="1907849" y="5140883"/>
                  <a:pt x="1909774" y="5138958"/>
                  <a:pt x="1913625" y="5137034"/>
                </a:cubicBezTo>
                <a:cubicBezTo>
                  <a:pt x="1909774" y="5135109"/>
                  <a:pt x="1905925" y="5133184"/>
                  <a:pt x="1902075" y="5131259"/>
                </a:cubicBezTo>
                <a:close/>
                <a:moveTo>
                  <a:pt x="1963669" y="5129334"/>
                </a:moveTo>
                <a:cubicBezTo>
                  <a:pt x="1961743" y="5129334"/>
                  <a:pt x="1961743" y="5131259"/>
                  <a:pt x="1959819" y="5131259"/>
                </a:cubicBezTo>
                <a:cubicBezTo>
                  <a:pt x="1959819" y="5137034"/>
                  <a:pt x="1959819" y="5142808"/>
                  <a:pt x="1957895" y="5150507"/>
                </a:cubicBezTo>
                <a:cubicBezTo>
                  <a:pt x="1959819" y="5148582"/>
                  <a:pt x="1961743" y="5148582"/>
                  <a:pt x="1961743" y="5150507"/>
                </a:cubicBezTo>
                <a:cubicBezTo>
                  <a:pt x="1961743" y="5146657"/>
                  <a:pt x="1963669" y="5142808"/>
                  <a:pt x="1963669" y="5138958"/>
                </a:cubicBezTo>
                <a:cubicBezTo>
                  <a:pt x="1965593" y="5137034"/>
                  <a:pt x="1969443" y="5135109"/>
                  <a:pt x="1967518" y="5131259"/>
                </a:cubicBezTo>
                <a:cubicBezTo>
                  <a:pt x="1965593" y="5129334"/>
                  <a:pt x="1963669" y="5135109"/>
                  <a:pt x="1963669" y="5131259"/>
                </a:cubicBezTo>
                <a:cubicBezTo>
                  <a:pt x="1963669" y="5129334"/>
                  <a:pt x="1963669" y="5129334"/>
                  <a:pt x="1963669" y="5129334"/>
                </a:cubicBezTo>
                <a:close/>
                <a:moveTo>
                  <a:pt x="2762456" y="5110085"/>
                </a:moveTo>
                <a:cubicBezTo>
                  <a:pt x="2747056" y="5131258"/>
                  <a:pt x="2764380" y="5162054"/>
                  <a:pt x="2772079" y="5181302"/>
                </a:cubicBezTo>
                <a:cubicBezTo>
                  <a:pt x="2785552" y="5162054"/>
                  <a:pt x="2764380" y="5133183"/>
                  <a:pt x="2762456" y="5110085"/>
                </a:cubicBezTo>
                <a:close/>
                <a:moveTo>
                  <a:pt x="1767340" y="5108162"/>
                </a:moveTo>
                <a:cubicBezTo>
                  <a:pt x="1765415" y="5108162"/>
                  <a:pt x="1763491" y="5108162"/>
                  <a:pt x="1759641" y="5110087"/>
                </a:cubicBezTo>
                <a:cubicBezTo>
                  <a:pt x="1759641" y="5112012"/>
                  <a:pt x="1759641" y="5112012"/>
                  <a:pt x="1759641" y="5113936"/>
                </a:cubicBezTo>
                <a:cubicBezTo>
                  <a:pt x="1761565" y="5112012"/>
                  <a:pt x="1765415" y="5110087"/>
                  <a:pt x="1767340" y="5108162"/>
                </a:cubicBezTo>
                <a:close/>
                <a:moveTo>
                  <a:pt x="2019487" y="5106237"/>
                </a:moveTo>
                <a:cubicBezTo>
                  <a:pt x="2009863" y="5106237"/>
                  <a:pt x="1998314" y="5108162"/>
                  <a:pt x="1990615" y="5110087"/>
                </a:cubicBezTo>
                <a:cubicBezTo>
                  <a:pt x="1984841" y="5113936"/>
                  <a:pt x="1979067" y="5117786"/>
                  <a:pt x="1973292" y="5121635"/>
                </a:cubicBezTo>
                <a:cubicBezTo>
                  <a:pt x="1977142" y="5125485"/>
                  <a:pt x="1980991" y="5129334"/>
                  <a:pt x="1984841" y="5133184"/>
                </a:cubicBezTo>
                <a:cubicBezTo>
                  <a:pt x="1990615" y="5129334"/>
                  <a:pt x="1994466" y="5125485"/>
                  <a:pt x="2000239" y="5121635"/>
                </a:cubicBezTo>
                <a:cubicBezTo>
                  <a:pt x="2002164" y="5119711"/>
                  <a:pt x="2004089" y="5115861"/>
                  <a:pt x="2007939" y="5115861"/>
                </a:cubicBezTo>
                <a:cubicBezTo>
                  <a:pt x="2011788" y="5112012"/>
                  <a:pt x="2015638" y="5110087"/>
                  <a:pt x="2019487" y="5106237"/>
                </a:cubicBezTo>
                <a:close/>
                <a:moveTo>
                  <a:pt x="3309095" y="5098537"/>
                </a:moveTo>
                <a:cubicBezTo>
                  <a:pt x="3359139" y="5194776"/>
                  <a:pt x="3474626" y="5283316"/>
                  <a:pt x="3603587" y="5344909"/>
                </a:cubicBezTo>
                <a:cubicBezTo>
                  <a:pt x="3516971" y="5269843"/>
                  <a:pt x="3378387" y="5196701"/>
                  <a:pt x="3309095" y="5098537"/>
                </a:cubicBezTo>
                <a:close/>
                <a:moveTo>
                  <a:pt x="1961744" y="5092763"/>
                </a:moveTo>
                <a:cubicBezTo>
                  <a:pt x="1963669" y="5092763"/>
                  <a:pt x="1963669" y="5092763"/>
                  <a:pt x="1965594" y="5092763"/>
                </a:cubicBezTo>
                <a:cubicBezTo>
                  <a:pt x="1965594" y="5094687"/>
                  <a:pt x="1965594" y="5094687"/>
                  <a:pt x="1965594" y="5096612"/>
                </a:cubicBezTo>
                <a:cubicBezTo>
                  <a:pt x="1963669" y="5096612"/>
                  <a:pt x="1963669" y="5094687"/>
                  <a:pt x="1961744" y="5092763"/>
                </a:cubicBezTo>
                <a:close/>
                <a:moveTo>
                  <a:pt x="1969443" y="5085064"/>
                </a:moveTo>
                <a:cubicBezTo>
                  <a:pt x="1967518" y="5086989"/>
                  <a:pt x="1965593" y="5088914"/>
                  <a:pt x="1961743" y="5090839"/>
                </a:cubicBezTo>
                <a:cubicBezTo>
                  <a:pt x="1955969" y="5094688"/>
                  <a:pt x="1950195" y="5098538"/>
                  <a:pt x="1944420" y="5102388"/>
                </a:cubicBezTo>
                <a:cubicBezTo>
                  <a:pt x="1948270" y="5104312"/>
                  <a:pt x="1952119" y="5106237"/>
                  <a:pt x="1954044" y="5108162"/>
                </a:cubicBezTo>
                <a:cubicBezTo>
                  <a:pt x="1959819" y="5104312"/>
                  <a:pt x="1965593" y="5098538"/>
                  <a:pt x="1971367" y="5094688"/>
                </a:cubicBezTo>
                <a:cubicBezTo>
                  <a:pt x="1971367" y="5094688"/>
                  <a:pt x="1971367" y="5092764"/>
                  <a:pt x="1971367" y="5090839"/>
                </a:cubicBezTo>
                <a:cubicBezTo>
                  <a:pt x="1975217" y="5090839"/>
                  <a:pt x="1977142" y="5088914"/>
                  <a:pt x="1979067" y="5086989"/>
                </a:cubicBezTo>
                <a:cubicBezTo>
                  <a:pt x="1977142" y="5086989"/>
                  <a:pt x="1979067" y="5085064"/>
                  <a:pt x="1977142" y="5085064"/>
                </a:cubicBezTo>
                <a:cubicBezTo>
                  <a:pt x="1973292" y="5085064"/>
                  <a:pt x="1971367" y="5086989"/>
                  <a:pt x="1969443" y="5088914"/>
                </a:cubicBezTo>
                <a:cubicBezTo>
                  <a:pt x="1969443" y="5086989"/>
                  <a:pt x="1969443" y="5086989"/>
                  <a:pt x="1969443" y="5085064"/>
                </a:cubicBezTo>
                <a:close/>
                <a:moveTo>
                  <a:pt x="1998314" y="5060042"/>
                </a:moveTo>
                <a:cubicBezTo>
                  <a:pt x="1994466" y="5061967"/>
                  <a:pt x="1992540" y="5063892"/>
                  <a:pt x="1990615" y="5065816"/>
                </a:cubicBezTo>
                <a:cubicBezTo>
                  <a:pt x="1996390" y="5065816"/>
                  <a:pt x="2000239" y="5065816"/>
                  <a:pt x="2006014" y="5065816"/>
                </a:cubicBezTo>
                <a:cubicBezTo>
                  <a:pt x="2006014" y="5065816"/>
                  <a:pt x="2007939" y="5063892"/>
                  <a:pt x="2007939" y="5063892"/>
                </a:cubicBezTo>
                <a:cubicBezTo>
                  <a:pt x="2006014" y="5061967"/>
                  <a:pt x="2002164" y="5060042"/>
                  <a:pt x="1998314" y="5060042"/>
                </a:cubicBezTo>
                <a:close/>
                <a:moveTo>
                  <a:pt x="3318720" y="5052342"/>
                </a:moveTo>
                <a:cubicBezTo>
                  <a:pt x="3434206" y="5206325"/>
                  <a:pt x="3665180" y="5287166"/>
                  <a:pt x="3759495" y="5452697"/>
                </a:cubicBezTo>
                <a:cubicBezTo>
                  <a:pt x="3686353" y="5271767"/>
                  <a:pt x="3455378" y="5192851"/>
                  <a:pt x="3318720" y="5052342"/>
                </a:cubicBezTo>
                <a:close/>
                <a:moveTo>
                  <a:pt x="2031036" y="5031170"/>
                </a:moveTo>
                <a:cubicBezTo>
                  <a:pt x="2025261" y="5036944"/>
                  <a:pt x="2021412" y="5040794"/>
                  <a:pt x="2015638" y="5046568"/>
                </a:cubicBezTo>
                <a:cubicBezTo>
                  <a:pt x="2013713" y="5048493"/>
                  <a:pt x="2013713" y="5048493"/>
                  <a:pt x="2011788" y="5050418"/>
                </a:cubicBezTo>
                <a:cubicBezTo>
                  <a:pt x="2019487" y="5046568"/>
                  <a:pt x="2027186" y="5044644"/>
                  <a:pt x="2034885" y="5040794"/>
                </a:cubicBezTo>
                <a:cubicBezTo>
                  <a:pt x="2036810" y="5038869"/>
                  <a:pt x="2038736" y="5036944"/>
                  <a:pt x="2040660" y="5035020"/>
                </a:cubicBezTo>
                <a:cubicBezTo>
                  <a:pt x="2036810" y="5035020"/>
                  <a:pt x="2032962" y="5033095"/>
                  <a:pt x="2031036" y="5031170"/>
                </a:cubicBezTo>
                <a:close/>
                <a:moveTo>
                  <a:pt x="2117651" y="5000373"/>
                </a:moveTo>
                <a:cubicBezTo>
                  <a:pt x="2115726" y="5000373"/>
                  <a:pt x="2113803" y="5002298"/>
                  <a:pt x="2111877" y="5002298"/>
                </a:cubicBezTo>
                <a:cubicBezTo>
                  <a:pt x="2111877" y="5002298"/>
                  <a:pt x="2113803" y="5004223"/>
                  <a:pt x="2113803" y="5004223"/>
                </a:cubicBezTo>
                <a:cubicBezTo>
                  <a:pt x="2115726" y="5004223"/>
                  <a:pt x="2115726" y="5002298"/>
                  <a:pt x="2117651" y="5000373"/>
                </a:cubicBezTo>
                <a:close/>
                <a:moveTo>
                  <a:pt x="4003943" y="4996523"/>
                </a:moveTo>
                <a:cubicBezTo>
                  <a:pt x="4003943" y="5004222"/>
                  <a:pt x="4002018" y="5013846"/>
                  <a:pt x="3998168" y="5021545"/>
                </a:cubicBezTo>
                <a:cubicBezTo>
                  <a:pt x="4007792" y="5019620"/>
                  <a:pt x="4013567" y="5011921"/>
                  <a:pt x="4011642" y="5004222"/>
                </a:cubicBezTo>
                <a:cubicBezTo>
                  <a:pt x="4007792" y="5004222"/>
                  <a:pt x="4005868" y="5000372"/>
                  <a:pt x="4003943" y="4996523"/>
                </a:cubicBezTo>
                <a:close/>
                <a:moveTo>
                  <a:pt x="2079155" y="4979201"/>
                </a:moveTo>
                <a:cubicBezTo>
                  <a:pt x="2079155" y="4979201"/>
                  <a:pt x="2077231" y="4981126"/>
                  <a:pt x="2077231" y="4981126"/>
                </a:cubicBezTo>
                <a:cubicBezTo>
                  <a:pt x="2081080" y="4983050"/>
                  <a:pt x="2084930" y="4986900"/>
                  <a:pt x="2088780" y="4988825"/>
                </a:cubicBezTo>
                <a:cubicBezTo>
                  <a:pt x="2090704" y="4988825"/>
                  <a:pt x="2090704" y="4986900"/>
                  <a:pt x="2092629" y="4984975"/>
                </a:cubicBezTo>
                <a:cubicBezTo>
                  <a:pt x="2088780" y="4983050"/>
                  <a:pt x="2083006" y="4981126"/>
                  <a:pt x="2079155" y="4979201"/>
                </a:cubicBezTo>
                <a:close/>
                <a:moveTo>
                  <a:pt x="2102253" y="4954179"/>
                </a:moveTo>
                <a:cubicBezTo>
                  <a:pt x="2100328" y="4954179"/>
                  <a:pt x="2100328" y="4956104"/>
                  <a:pt x="2100328" y="4956104"/>
                </a:cubicBezTo>
                <a:cubicBezTo>
                  <a:pt x="2104178" y="4958028"/>
                  <a:pt x="2106102" y="4958028"/>
                  <a:pt x="2109952" y="4959953"/>
                </a:cubicBezTo>
                <a:cubicBezTo>
                  <a:pt x="2117651" y="4963803"/>
                  <a:pt x="2113803" y="4958028"/>
                  <a:pt x="2108027" y="4958028"/>
                </a:cubicBezTo>
                <a:cubicBezTo>
                  <a:pt x="2106102" y="4956104"/>
                  <a:pt x="2104178" y="4956104"/>
                  <a:pt x="2102253" y="4954179"/>
                </a:cubicBezTo>
                <a:close/>
                <a:moveTo>
                  <a:pt x="1838558" y="4940705"/>
                </a:moveTo>
                <a:cubicBezTo>
                  <a:pt x="1811610" y="4961878"/>
                  <a:pt x="1782738" y="4983050"/>
                  <a:pt x="1748092" y="4996524"/>
                </a:cubicBezTo>
                <a:cubicBezTo>
                  <a:pt x="1751943" y="5004223"/>
                  <a:pt x="1753866" y="5011922"/>
                  <a:pt x="1755791" y="5017696"/>
                </a:cubicBezTo>
                <a:cubicBezTo>
                  <a:pt x="1782738" y="5006148"/>
                  <a:pt x="1809685" y="4990750"/>
                  <a:pt x="1832784" y="4971502"/>
                </a:cubicBezTo>
                <a:cubicBezTo>
                  <a:pt x="1834707" y="4967652"/>
                  <a:pt x="1836632" y="4963803"/>
                  <a:pt x="1836632" y="4959953"/>
                </a:cubicBezTo>
                <a:cubicBezTo>
                  <a:pt x="1838558" y="4959953"/>
                  <a:pt x="1840482" y="4961878"/>
                  <a:pt x="1842407" y="4963803"/>
                </a:cubicBezTo>
                <a:cubicBezTo>
                  <a:pt x="1846256" y="4961878"/>
                  <a:pt x="1850106" y="4958028"/>
                  <a:pt x="1853955" y="4954179"/>
                </a:cubicBezTo>
                <a:cubicBezTo>
                  <a:pt x="1848181" y="4950329"/>
                  <a:pt x="1844331" y="4948405"/>
                  <a:pt x="1838558" y="4944555"/>
                </a:cubicBezTo>
                <a:cubicBezTo>
                  <a:pt x="1838558" y="4942630"/>
                  <a:pt x="1838558" y="4942630"/>
                  <a:pt x="1838558" y="4940705"/>
                </a:cubicBezTo>
                <a:close/>
                <a:moveTo>
                  <a:pt x="2119577" y="4933006"/>
                </a:moveTo>
                <a:cubicBezTo>
                  <a:pt x="2117651" y="4934931"/>
                  <a:pt x="2117651" y="4934931"/>
                  <a:pt x="2115726" y="4936856"/>
                </a:cubicBezTo>
                <a:cubicBezTo>
                  <a:pt x="2117651" y="4936856"/>
                  <a:pt x="2121501" y="4938781"/>
                  <a:pt x="2123426" y="4938781"/>
                </a:cubicBezTo>
                <a:cubicBezTo>
                  <a:pt x="2121501" y="4936856"/>
                  <a:pt x="2119577" y="4936856"/>
                  <a:pt x="2119577" y="4933006"/>
                </a:cubicBezTo>
                <a:close/>
                <a:moveTo>
                  <a:pt x="4013567" y="4931080"/>
                </a:moveTo>
                <a:cubicBezTo>
                  <a:pt x="4002018" y="4938779"/>
                  <a:pt x="3992394" y="4948403"/>
                  <a:pt x="3990469" y="4971500"/>
                </a:cubicBezTo>
                <a:cubicBezTo>
                  <a:pt x="3996244" y="4975350"/>
                  <a:pt x="4000093" y="4981124"/>
                  <a:pt x="4002018" y="4986899"/>
                </a:cubicBezTo>
                <a:cubicBezTo>
                  <a:pt x="4003943" y="4984974"/>
                  <a:pt x="4003943" y="4983049"/>
                  <a:pt x="4005868" y="4981124"/>
                </a:cubicBezTo>
                <a:cubicBezTo>
                  <a:pt x="4015492" y="4969576"/>
                  <a:pt x="4009717" y="4952253"/>
                  <a:pt x="4011642" y="4942629"/>
                </a:cubicBezTo>
                <a:cubicBezTo>
                  <a:pt x="4013567" y="4938779"/>
                  <a:pt x="4013567" y="4934930"/>
                  <a:pt x="4013567" y="4931080"/>
                </a:cubicBezTo>
                <a:close/>
                <a:moveTo>
                  <a:pt x="1761565" y="4925307"/>
                </a:moveTo>
                <a:cubicBezTo>
                  <a:pt x="1751943" y="4925307"/>
                  <a:pt x="1740393" y="4929157"/>
                  <a:pt x="1730769" y="4931081"/>
                </a:cubicBezTo>
                <a:cubicBezTo>
                  <a:pt x="1730769" y="4934931"/>
                  <a:pt x="1732694" y="4936856"/>
                  <a:pt x="1732694" y="4940705"/>
                </a:cubicBezTo>
                <a:cubicBezTo>
                  <a:pt x="1742318" y="4934931"/>
                  <a:pt x="1751943" y="4931081"/>
                  <a:pt x="1761565" y="4925307"/>
                </a:cubicBezTo>
                <a:close/>
                <a:moveTo>
                  <a:pt x="1890526" y="4898360"/>
                </a:moveTo>
                <a:cubicBezTo>
                  <a:pt x="1886677" y="4902209"/>
                  <a:pt x="1880902" y="4906059"/>
                  <a:pt x="1877054" y="4909909"/>
                </a:cubicBezTo>
                <a:cubicBezTo>
                  <a:pt x="1880902" y="4913758"/>
                  <a:pt x="1884752" y="4917608"/>
                  <a:pt x="1888602" y="4921457"/>
                </a:cubicBezTo>
                <a:cubicBezTo>
                  <a:pt x="1894376" y="4913758"/>
                  <a:pt x="1900150" y="4907984"/>
                  <a:pt x="1905925" y="4902209"/>
                </a:cubicBezTo>
                <a:cubicBezTo>
                  <a:pt x="1900150" y="4900285"/>
                  <a:pt x="1894376" y="4900285"/>
                  <a:pt x="1890526" y="4898360"/>
                </a:cubicBezTo>
                <a:close/>
                <a:moveTo>
                  <a:pt x="1844331" y="4898360"/>
                </a:moveTo>
                <a:cubicBezTo>
                  <a:pt x="1811610" y="4923382"/>
                  <a:pt x="1776964" y="4946480"/>
                  <a:pt x="1738468" y="4963803"/>
                </a:cubicBezTo>
                <a:cubicBezTo>
                  <a:pt x="1738468" y="4969577"/>
                  <a:pt x="1740393" y="4975351"/>
                  <a:pt x="1742318" y="4981126"/>
                </a:cubicBezTo>
                <a:cubicBezTo>
                  <a:pt x="1776964" y="4967652"/>
                  <a:pt x="1809685" y="4948405"/>
                  <a:pt x="1840482" y="4925307"/>
                </a:cubicBezTo>
                <a:cubicBezTo>
                  <a:pt x="1842407" y="4915683"/>
                  <a:pt x="1844331" y="4906059"/>
                  <a:pt x="1844331" y="4898360"/>
                </a:cubicBezTo>
                <a:close/>
                <a:moveTo>
                  <a:pt x="1869354" y="4879112"/>
                </a:moveTo>
                <a:cubicBezTo>
                  <a:pt x="1865504" y="4882962"/>
                  <a:pt x="1861655" y="4886811"/>
                  <a:pt x="1855880" y="4888736"/>
                </a:cubicBezTo>
                <a:cubicBezTo>
                  <a:pt x="1859730" y="4894510"/>
                  <a:pt x="1865504" y="4900285"/>
                  <a:pt x="1869354" y="4904134"/>
                </a:cubicBezTo>
                <a:cubicBezTo>
                  <a:pt x="1873203" y="4900285"/>
                  <a:pt x="1877054" y="4898360"/>
                  <a:pt x="1880902" y="4894510"/>
                </a:cubicBezTo>
                <a:cubicBezTo>
                  <a:pt x="1878978" y="4892586"/>
                  <a:pt x="1875128" y="4892586"/>
                  <a:pt x="1873203" y="4890661"/>
                </a:cubicBezTo>
                <a:cubicBezTo>
                  <a:pt x="1871278" y="4888736"/>
                  <a:pt x="1871278" y="4884886"/>
                  <a:pt x="1869354" y="4879112"/>
                </a:cubicBezTo>
                <a:close/>
                <a:moveTo>
                  <a:pt x="1923248" y="4869488"/>
                </a:moveTo>
                <a:cubicBezTo>
                  <a:pt x="1919399" y="4873338"/>
                  <a:pt x="1913625" y="4877187"/>
                  <a:pt x="1909774" y="4881037"/>
                </a:cubicBezTo>
                <a:cubicBezTo>
                  <a:pt x="1913625" y="4882962"/>
                  <a:pt x="1917473" y="4882962"/>
                  <a:pt x="1921323" y="4884886"/>
                </a:cubicBezTo>
                <a:cubicBezTo>
                  <a:pt x="1925172" y="4879112"/>
                  <a:pt x="1930947" y="4875262"/>
                  <a:pt x="1934796" y="4869488"/>
                </a:cubicBezTo>
                <a:cubicBezTo>
                  <a:pt x="1930947" y="4869488"/>
                  <a:pt x="1927098" y="4869488"/>
                  <a:pt x="1923248" y="4869488"/>
                </a:cubicBezTo>
                <a:close/>
                <a:moveTo>
                  <a:pt x="1896301" y="4856014"/>
                </a:moveTo>
                <a:cubicBezTo>
                  <a:pt x="1892451" y="4861789"/>
                  <a:pt x="1886677" y="4865638"/>
                  <a:pt x="1882828" y="4867563"/>
                </a:cubicBezTo>
                <a:cubicBezTo>
                  <a:pt x="1888602" y="4869488"/>
                  <a:pt x="1894376" y="4873338"/>
                  <a:pt x="1902075" y="4875262"/>
                </a:cubicBezTo>
                <a:cubicBezTo>
                  <a:pt x="1905925" y="4873338"/>
                  <a:pt x="1909774" y="4869488"/>
                  <a:pt x="1913625" y="4865638"/>
                </a:cubicBezTo>
                <a:cubicBezTo>
                  <a:pt x="1907849" y="4863714"/>
                  <a:pt x="1902075" y="4859864"/>
                  <a:pt x="1896301" y="4856014"/>
                </a:cubicBezTo>
                <a:close/>
                <a:moveTo>
                  <a:pt x="2198492" y="4836767"/>
                </a:moveTo>
                <a:cubicBezTo>
                  <a:pt x="2196568" y="4838691"/>
                  <a:pt x="2194644" y="4842541"/>
                  <a:pt x="2192718" y="4844466"/>
                </a:cubicBezTo>
                <a:cubicBezTo>
                  <a:pt x="2198492" y="4848315"/>
                  <a:pt x="2206192" y="4852165"/>
                  <a:pt x="2211966" y="4854090"/>
                </a:cubicBezTo>
                <a:cubicBezTo>
                  <a:pt x="2213891" y="4854090"/>
                  <a:pt x="2213891" y="4852165"/>
                  <a:pt x="2215815" y="4850240"/>
                </a:cubicBezTo>
                <a:cubicBezTo>
                  <a:pt x="2208116" y="4846390"/>
                  <a:pt x="2202342" y="4842541"/>
                  <a:pt x="2198492" y="4836767"/>
                </a:cubicBezTo>
                <a:close/>
                <a:moveTo>
                  <a:pt x="2747056" y="4817517"/>
                </a:moveTo>
                <a:cubicBezTo>
                  <a:pt x="2743207" y="4819442"/>
                  <a:pt x="2739357" y="4821367"/>
                  <a:pt x="2733583" y="4819442"/>
                </a:cubicBezTo>
                <a:cubicBezTo>
                  <a:pt x="2741282" y="4965726"/>
                  <a:pt x="2787477" y="5086988"/>
                  <a:pt x="2835597" y="5208250"/>
                </a:cubicBezTo>
                <a:cubicBezTo>
                  <a:pt x="2804800" y="5092762"/>
                  <a:pt x="2772079" y="4948403"/>
                  <a:pt x="2747056" y="4817517"/>
                </a:cubicBezTo>
                <a:close/>
                <a:moveTo>
                  <a:pt x="2219665" y="4811745"/>
                </a:moveTo>
                <a:cubicBezTo>
                  <a:pt x="2217740" y="4813669"/>
                  <a:pt x="2217740" y="4813669"/>
                  <a:pt x="2215815" y="4815594"/>
                </a:cubicBezTo>
                <a:cubicBezTo>
                  <a:pt x="2221590" y="4819444"/>
                  <a:pt x="2227364" y="4825218"/>
                  <a:pt x="2233138" y="4827143"/>
                </a:cubicBezTo>
                <a:cubicBezTo>
                  <a:pt x="2235063" y="4827143"/>
                  <a:pt x="2235063" y="4825218"/>
                  <a:pt x="2236988" y="4821368"/>
                </a:cubicBezTo>
                <a:cubicBezTo>
                  <a:pt x="2229289" y="4821368"/>
                  <a:pt x="2221590" y="4817519"/>
                  <a:pt x="2219665" y="4811745"/>
                </a:cubicBezTo>
                <a:close/>
                <a:moveTo>
                  <a:pt x="3193607" y="4805969"/>
                </a:moveTo>
                <a:cubicBezTo>
                  <a:pt x="3201306" y="4817518"/>
                  <a:pt x="3210931" y="4827142"/>
                  <a:pt x="3216706" y="4840616"/>
                </a:cubicBezTo>
                <a:cubicBezTo>
                  <a:pt x="3203231" y="4834842"/>
                  <a:pt x="3187833" y="4811744"/>
                  <a:pt x="3193607" y="4805969"/>
                </a:cubicBezTo>
                <a:close/>
                <a:moveTo>
                  <a:pt x="2233138" y="4796346"/>
                </a:moveTo>
                <a:cubicBezTo>
                  <a:pt x="2231214" y="4798271"/>
                  <a:pt x="2231214" y="4798271"/>
                  <a:pt x="2229289" y="4800196"/>
                </a:cubicBezTo>
                <a:cubicBezTo>
                  <a:pt x="2235063" y="4800196"/>
                  <a:pt x="2240838" y="4800196"/>
                  <a:pt x="2244688" y="4796346"/>
                </a:cubicBezTo>
                <a:cubicBezTo>
                  <a:pt x="2240838" y="4798271"/>
                  <a:pt x="2236988" y="4798271"/>
                  <a:pt x="2233138" y="4796346"/>
                </a:cubicBezTo>
                <a:close/>
                <a:moveTo>
                  <a:pt x="1986766" y="4775173"/>
                </a:moveTo>
                <a:cubicBezTo>
                  <a:pt x="1984841" y="4777098"/>
                  <a:pt x="1984841" y="4779023"/>
                  <a:pt x="1982916" y="4780948"/>
                </a:cubicBezTo>
                <a:cubicBezTo>
                  <a:pt x="1980991" y="4782873"/>
                  <a:pt x="1977142" y="4786722"/>
                  <a:pt x="1973292" y="4788647"/>
                </a:cubicBezTo>
                <a:cubicBezTo>
                  <a:pt x="1979067" y="4788647"/>
                  <a:pt x="1982916" y="4790572"/>
                  <a:pt x="1988690" y="4790572"/>
                </a:cubicBezTo>
                <a:cubicBezTo>
                  <a:pt x="1992540" y="4786722"/>
                  <a:pt x="1996390" y="4782873"/>
                  <a:pt x="2000239" y="4779023"/>
                </a:cubicBezTo>
                <a:cubicBezTo>
                  <a:pt x="1994466" y="4777098"/>
                  <a:pt x="1990615" y="4777098"/>
                  <a:pt x="1986766" y="4775173"/>
                </a:cubicBezTo>
                <a:close/>
                <a:moveTo>
                  <a:pt x="1657627" y="4730903"/>
                </a:moveTo>
                <a:cubicBezTo>
                  <a:pt x="1646079" y="4734753"/>
                  <a:pt x="1632606" y="4736678"/>
                  <a:pt x="1621056" y="4738603"/>
                </a:cubicBezTo>
                <a:cubicBezTo>
                  <a:pt x="1622981" y="4744377"/>
                  <a:pt x="1624906" y="4752076"/>
                  <a:pt x="1626830" y="4757850"/>
                </a:cubicBezTo>
                <a:cubicBezTo>
                  <a:pt x="1628755" y="4755925"/>
                  <a:pt x="1630680" y="4755925"/>
                  <a:pt x="1632606" y="4755925"/>
                </a:cubicBezTo>
                <a:cubicBezTo>
                  <a:pt x="1640304" y="4748226"/>
                  <a:pt x="1649928" y="4740527"/>
                  <a:pt x="1657627" y="4730903"/>
                </a:cubicBezTo>
                <a:close/>
                <a:moveTo>
                  <a:pt x="4148302" y="4725128"/>
                </a:moveTo>
                <a:cubicBezTo>
                  <a:pt x="4148302" y="4732827"/>
                  <a:pt x="4140603" y="4740526"/>
                  <a:pt x="4150227" y="4746300"/>
                </a:cubicBezTo>
                <a:cubicBezTo>
                  <a:pt x="4157926" y="4742451"/>
                  <a:pt x="4159851" y="4727052"/>
                  <a:pt x="4148302" y="4725128"/>
                </a:cubicBezTo>
                <a:close/>
                <a:moveTo>
                  <a:pt x="2057983" y="4713580"/>
                </a:moveTo>
                <a:cubicBezTo>
                  <a:pt x="2046434" y="4719355"/>
                  <a:pt x="2032962" y="4725129"/>
                  <a:pt x="2019487" y="4728979"/>
                </a:cubicBezTo>
                <a:cubicBezTo>
                  <a:pt x="2015638" y="4732828"/>
                  <a:pt x="2013713" y="4738603"/>
                  <a:pt x="2009863" y="4742452"/>
                </a:cubicBezTo>
                <a:cubicBezTo>
                  <a:pt x="2017562" y="4742452"/>
                  <a:pt x="2025261" y="4742452"/>
                  <a:pt x="2032962" y="4742452"/>
                </a:cubicBezTo>
                <a:cubicBezTo>
                  <a:pt x="2042585" y="4732828"/>
                  <a:pt x="2050284" y="4723204"/>
                  <a:pt x="2057983" y="4713580"/>
                </a:cubicBezTo>
                <a:close/>
                <a:moveTo>
                  <a:pt x="1386232" y="4700107"/>
                </a:moveTo>
                <a:cubicBezTo>
                  <a:pt x="1384307" y="4705881"/>
                  <a:pt x="1384307" y="4713580"/>
                  <a:pt x="1384307" y="4719355"/>
                </a:cubicBezTo>
                <a:cubicBezTo>
                  <a:pt x="1384307" y="4723204"/>
                  <a:pt x="1384307" y="4727054"/>
                  <a:pt x="1388157" y="4730903"/>
                </a:cubicBezTo>
                <a:cubicBezTo>
                  <a:pt x="1405480" y="4738603"/>
                  <a:pt x="1420878" y="4748226"/>
                  <a:pt x="1440126" y="4754001"/>
                </a:cubicBezTo>
                <a:cubicBezTo>
                  <a:pt x="1440126" y="4742452"/>
                  <a:pt x="1440126" y="4730903"/>
                  <a:pt x="1438201" y="4719355"/>
                </a:cubicBezTo>
                <a:cubicBezTo>
                  <a:pt x="1428577" y="4717430"/>
                  <a:pt x="1420878" y="4713580"/>
                  <a:pt x="1411254" y="4709731"/>
                </a:cubicBezTo>
                <a:cubicBezTo>
                  <a:pt x="1409329" y="4713580"/>
                  <a:pt x="1407405" y="4717430"/>
                  <a:pt x="1405480" y="4721279"/>
                </a:cubicBezTo>
                <a:cubicBezTo>
                  <a:pt x="1403555" y="4717430"/>
                  <a:pt x="1403555" y="4713580"/>
                  <a:pt x="1403555" y="4707806"/>
                </a:cubicBezTo>
                <a:cubicBezTo>
                  <a:pt x="1397781" y="4705881"/>
                  <a:pt x="1392006" y="4702031"/>
                  <a:pt x="1386232" y="4700107"/>
                </a:cubicBezTo>
                <a:close/>
                <a:moveTo>
                  <a:pt x="3946921" y="4695053"/>
                </a:moveTo>
                <a:cubicBezTo>
                  <a:pt x="3934651" y="4692888"/>
                  <a:pt x="3922140" y="4693369"/>
                  <a:pt x="3909628" y="4698181"/>
                </a:cubicBezTo>
                <a:cubicBezTo>
                  <a:pt x="3926951" y="4711654"/>
                  <a:pt x="3959673" y="4711654"/>
                  <a:pt x="3984695" y="4719353"/>
                </a:cubicBezTo>
                <a:lnTo>
                  <a:pt x="3982770" y="4707805"/>
                </a:lnTo>
                <a:cubicBezTo>
                  <a:pt x="3971222" y="4702031"/>
                  <a:pt x="3959192" y="4697219"/>
                  <a:pt x="3946921" y="4695053"/>
                </a:cubicBezTo>
                <a:close/>
                <a:moveTo>
                  <a:pt x="1688424" y="4694332"/>
                </a:moveTo>
                <a:cubicBezTo>
                  <a:pt x="1676876" y="4694332"/>
                  <a:pt x="1665326" y="4696257"/>
                  <a:pt x="1653777" y="4696257"/>
                </a:cubicBezTo>
                <a:cubicBezTo>
                  <a:pt x="1651853" y="4700107"/>
                  <a:pt x="1649928" y="4703956"/>
                  <a:pt x="1648003" y="4707806"/>
                </a:cubicBezTo>
                <a:cubicBezTo>
                  <a:pt x="1661477" y="4703956"/>
                  <a:pt x="1673025" y="4702031"/>
                  <a:pt x="1684574" y="4700107"/>
                </a:cubicBezTo>
                <a:cubicBezTo>
                  <a:pt x="1684574" y="4698182"/>
                  <a:pt x="1686499" y="4696257"/>
                  <a:pt x="1688424" y="4694332"/>
                </a:cubicBezTo>
                <a:close/>
                <a:moveTo>
                  <a:pt x="1420878" y="4684708"/>
                </a:moveTo>
                <a:cubicBezTo>
                  <a:pt x="1418953" y="4686633"/>
                  <a:pt x="1418953" y="4690483"/>
                  <a:pt x="1417029" y="4692407"/>
                </a:cubicBezTo>
                <a:cubicBezTo>
                  <a:pt x="1420878" y="4696257"/>
                  <a:pt x="1424728" y="4698182"/>
                  <a:pt x="1430502" y="4700107"/>
                </a:cubicBezTo>
                <a:cubicBezTo>
                  <a:pt x="1428577" y="4694332"/>
                  <a:pt x="1428577" y="4690483"/>
                  <a:pt x="1426653" y="4686633"/>
                </a:cubicBezTo>
                <a:cubicBezTo>
                  <a:pt x="1424728" y="4684708"/>
                  <a:pt x="1422803" y="4684708"/>
                  <a:pt x="1420878" y="4684708"/>
                </a:cubicBezTo>
                <a:close/>
                <a:moveTo>
                  <a:pt x="1393931" y="4669310"/>
                </a:moveTo>
                <a:cubicBezTo>
                  <a:pt x="1393931" y="4671235"/>
                  <a:pt x="1392006" y="4673160"/>
                  <a:pt x="1390082" y="4675084"/>
                </a:cubicBezTo>
                <a:cubicBezTo>
                  <a:pt x="1393931" y="4678934"/>
                  <a:pt x="1399705" y="4680859"/>
                  <a:pt x="1403555" y="4684708"/>
                </a:cubicBezTo>
                <a:cubicBezTo>
                  <a:pt x="1403555" y="4682784"/>
                  <a:pt x="1405480" y="4678934"/>
                  <a:pt x="1405480" y="4677009"/>
                </a:cubicBezTo>
                <a:cubicBezTo>
                  <a:pt x="1401630" y="4675084"/>
                  <a:pt x="1397781" y="4671235"/>
                  <a:pt x="1393931" y="4669310"/>
                </a:cubicBezTo>
                <a:close/>
                <a:moveTo>
                  <a:pt x="1341962" y="4667385"/>
                </a:moveTo>
                <a:cubicBezTo>
                  <a:pt x="1336187" y="4673160"/>
                  <a:pt x="1332338" y="4678934"/>
                  <a:pt x="1326563" y="4684708"/>
                </a:cubicBezTo>
                <a:cubicBezTo>
                  <a:pt x="1336187" y="4694332"/>
                  <a:pt x="1345811" y="4702031"/>
                  <a:pt x="1357360" y="4709731"/>
                </a:cubicBezTo>
                <a:cubicBezTo>
                  <a:pt x="1361210" y="4703956"/>
                  <a:pt x="1365059" y="4696257"/>
                  <a:pt x="1368909" y="4690483"/>
                </a:cubicBezTo>
                <a:cubicBezTo>
                  <a:pt x="1359285" y="4686633"/>
                  <a:pt x="1349661" y="4680859"/>
                  <a:pt x="1340037" y="4675084"/>
                </a:cubicBezTo>
                <a:cubicBezTo>
                  <a:pt x="1340037" y="4673160"/>
                  <a:pt x="1340037" y="4671235"/>
                  <a:pt x="1341962" y="4667385"/>
                </a:cubicBezTo>
                <a:close/>
                <a:moveTo>
                  <a:pt x="1649928" y="4657762"/>
                </a:moveTo>
                <a:cubicBezTo>
                  <a:pt x="1632606" y="4661611"/>
                  <a:pt x="1615282" y="4663536"/>
                  <a:pt x="1596035" y="4665461"/>
                </a:cubicBezTo>
                <a:cubicBezTo>
                  <a:pt x="1609507" y="4671235"/>
                  <a:pt x="1628755" y="4673160"/>
                  <a:pt x="1644153" y="4677009"/>
                </a:cubicBezTo>
                <a:cubicBezTo>
                  <a:pt x="1651853" y="4675084"/>
                  <a:pt x="1661477" y="4673160"/>
                  <a:pt x="1669176" y="4671235"/>
                </a:cubicBezTo>
                <a:cubicBezTo>
                  <a:pt x="1661477" y="4669310"/>
                  <a:pt x="1655702" y="4667385"/>
                  <a:pt x="1648003" y="4663536"/>
                </a:cubicBezTo>
                <a:cubicBezTo>
                  <a:pt x="1648003" y="4661611"/>
                  <a:pt x="1649928" y="4659686"/>
                  <a:pt x="1649928" y="4657762"/>
                </a:cubicBezTo>
                <a:close/>
                <a:moveTo>
                  <a:pt x="1366984" y="4648138"/>
                </a:moveTo>
                <a:cubicBezTo>
                  <a:pt x="1372758" y="4655837"/>
                  <a:pt x="1378533" y="4661611"/>
                  <a:pt x="1384307" y="4669310"/>
                </a:cubicBezTo>
                <a:cubicBezTo>
                  <a:pt x="1384307" y="4667385"/>
                  <a:pt x="1386232" y="4667385"/>
                  <a:pt x="1386232" y="4665461"/>
                </a:cubicBezTo>
                <a:cubicBezTo>
                  <a:pt x="1380458" y="4659686"/>
                  <a:pt x="1372758" y="4653912"/>
                  <a:pt x="1366984" y="4648138"/>
                </a:cubicBezTo>
                <a:close/>
                <a:moveTo>
                  <a:pt x="1717295" y="4640438"/>
                </a:moveTo>
                <a:cubicBezTo>
                  <a:pt x="1705747" y="4644288"/>
                  <a:pt x="1692273" y="4648138"/>
                  <a:pt x="1676876" y="4651987"/>
                </a:cubicBezTo>
                <a:cubicBezTo>
                  <a:pt x="1676876" y="4657762"/>
                  <a:pt x="1674950" y="4665461"/>
                  <a:pt x="1673025" y="4671235"/>
                </a:cubicBezTo>
                <a:cubicBezTo>
                  <a:pt x="1684574" y="4669310"/>
                  <a:pt x="1696123" y="4665461"/>
                  <a:pt x="1707673" y="4661611"/>
                </a:cubicBezTo>
                <a:cubicBezTo>
                  <a:pt x="1711521" y="4653912"/>
                  <a:pt x="1715371" y="4648138"/>
                  <a:pt x="1717295" y="4640438"/>
                </a:cubicBezTo>
                <a:close/>
                <a:moveTo>
                  <a:pt x="2134974" y="4632739"/>
                </a:moveTo>
                <a:cubicBezTo>
                  <a:pt x="2125351" y="4634664"/>
                  <a:pt x="2117651" y="4634664"/>
                  <a:pt x="2108027" y="4634664"/>
                </a:cubicBezTo>
                <a:cubicBezTo>
                  <a:pt x="2106102" y="4636589"/>
                  <a:pt x="2104178" y="4638514"/>
                  <a:pt x="2102253" y="4640438"/>
                </a:cubicBezTo>
                <a:cubicBezTo>
                  <a:pt x="2109952" y="4640438"/>
                  <a:pt x="2117651" y="4642363"/>
                  <a:pt x="2125351" y="4642363"/>
                </a:cubicBezTo>
                <a:cubicBezTo>
                  <a:pt x="2127275" y="4638514"/>
                  <a:pt x="2131125" y="4636589"/>
                  <a:pt x="2134974" y="4632739"/>
                </a:cubicBezTo>
                <a:close/>
                <a:moveTo>
                  <a:pt x="3538144" y="4628888"/>
                </a:moveTo>
                <a:cubicBezTo>
                  <a:pt x="3582414" y="4717429"/>
                  <a:pt x="3832637" y="4809818"/>
                  <a:pt x="3936575" y="4734752"/>
                </a:cubicBezTo>
                <a:cubicBezTo>
                  <a:pt x="3805690" y="4769398"/>
                  <a:pt x="3628609" y="4711654"/>
                  <a:pt x="3538144" y="4628888"/>
                </a:cubicBezTo>
                <a:close/>
                <a:moveTo>
                  <a:pt x="3401484" y="4628888"/>
                </a:moveTo>
                <a:cubicBezTo>
                  <a:pt x="3395710" y="4628888"/>
                  <a:pt x="3395710" y="4634663"/>
                  <a:pt x="3399560" y="4636588"/>
                </a:cubicBezTo>
                <a:cubicBezTo>
                  <a:pt x="3493874" y="4700106"/>
                  <a:pt x="3644008" y="4800194"/>
                  <a:pt x="3797991" y="4815593"/>
                </a:cubicBezTo>
                <a:cubicBezTo>
                  <a:pt x="3859584" y="4821367"/>
                  <a:pt x="3921177" y="4794420"/>
                  <a:pt x="3975071" y="4817517"/>
                </a:cubicBezTo>
                <a:cubicBezTo>
                  <a:pt x="3936575" y="4763624"/>
                  <a:pt x="3859584" y="4805969"/>
                  <a:pt x="3801840" y="4800194"/>
                </a:cubicBezTo>
                <a:cubicBezTo>
                  <a:pt x="3651707" y="4786721"/>
                  <a:pt x="3513122" y="4680858"/>
                  <a:pt x="3401484" y="4628888"/>
                </a:cubicBezTo>
                <a:close/>
                <a:moveTo>
                  <a:pt x="4145054" y="4589250"/>
                </a:moveTo>
                <a:cubicBezTo>
                  <a:pt x="4143611" y="4589069"/>
                  <a:pt x="4142047" y="4589911"/>
                  <a:pt x="4140603" y="4592317"/>
                </a:cubicBezTo>
                <a:cubicBezTo>
                  <a:pt x="4134828" y="4601941"/>
                  <a:pt x="4134828" y="4619265"/>
                  <a:pt x="4136753" y="4621189"/>
                </a:cubicBezTo>
                <a:cubicBezTo>
                  <a:pt x="4144452" y="4630813"/>
                  <a:pt x="4159851" y="4640437"/>
                  <a:pt x="4163700" y="4625039"/>
                </a:cubicBezTo>
                <a:cubicBezTo>
                  <a:pt x="4142527" y="4630813"/>
                  <a:pt x="4159851" y="4615415"/>
                  <a:pt x="4148302" y="4603866"/>
                </a:cubicBezTo>
                <a:cubicBezTo>
                  <a:pt x="4152633" y="4599536"/>
                  <a:pt x="4149385" y="4589791"/>
                  <a:pt x="4145054" y="4589250"/>
                </a:cubicBezTo>
                <a:close/>
                <a:moveTo>
                  <a:pt x="1380458" y="4580770"/>
                </a:moveTo>
                <a:cubicBezTo>
                  <a:pt x="1380458" y="4592319"/>
                  <a:pt x="1376608" y="4605792"/>
                  <a:pt x="1370834" y="4617341"/>
                </a:cubicBezTo>
                <a:cubicBezTo>
                  <a:pt x="1376608" y="4613491"/>
                  <a:pt x="1384307" y="4609642"/>
                  <a:pt x="1392006" y="4605792"/>
                </a:cubicBezTo>
                <a:cubicBezTo>
                  <a:pt x="1388157" y="4598093"/>
                  <a:pt x="1382382" y="4590394"/>
                  <a:pt x="1380458" y="4580770"/>
                </a:cubicBezTo>
                <a:close/>
                <a:moveTo>
                  <a:pt x="2183094" y="4578845"/>
                </a:moveTo>
                <a:cubicBezTo>
                  <a:pt x="2175395" y="4578845"/>
                  <a:pt x="2167696" y="4582695"/>
                  <a:pt x="2159997" y="4582695"/>
                </a:cubicBezTo>
                <a:cubicBezTo>
                  <a:pt x="2152297" y="4592319"/>
                  <a:pt x="2142673" y="4600018"/>
                  <a:pt x="2134974" y="4607717"/>
                </a:cubicBezTo>
                <a:cubicBezTo>
                  <a:pt x="2142673" y="4609642"/>
                  <a:pt x="2152297" y="4607717"/>
                  <a:pt x="2159997" y="4607717"/>
                </a:cubicBezTo>
                <a:cubicBezTo>
                  <a:pt x="2161921" y="4605792"/>
                  <a:pt x="2163847" y="4603867"/>
                  <a:pt x="2165771" y="4601942"/>
                </a:cubicBezTo>
                <a:cubicBezTo>
                  <a:pt x="2163847" y="4601942"/>
                  <a:pt x="2159997" y="4601942"/>
                  <a:pt x="2158073" y="4598093"/>
                </a:cubicBezTo>
                <a:cubicBezTo>
                  <a:pt x="2165771" y="4590394"/>
                  <a:pt x="2173470" y="4580770"/>
                  <a:pt x="2183094" y="4578845"/>
                </a:cubicBezTo>
                <a:close/>
                <a:moveTo>
                  <a:pt x="1884752" y="4569221"/>
                </a:moveTo>
                <a:cubicBezTo>
                  <a:pt x="1853955" y="4584620"/>
                  <a:pt x="1819309" y="4601942"/>
                  <a:pt x="1780813" y="4617341"/>
                </a:cubicBezTo>
                <a:cubicBezTo>
                  <a:pt x="1780813" y="4619266"/>
                  <a:pt x="1780813" y="4623115"/>
                  <a:pt x="1780813" y="4625040"/>
                </a:cubicBezTo>
                <a:cubicBezTo>
                  <a:pt x="1780813" y="4626965"/>
                  <a:pt x="1780813" y="4628890"/>
                  <a:pt x="1780813" y="4630814"/>
                </a:cubicBezTo>
                <a:cubicBezTo>
                  <a:pt x="1819309" y="4611566"/>
                  <a:pt x="1853955" y="4590394"/>
                  <a:pt x="1884752" y="4569221"/>
                </a:cubicBezTo>
                <a:close/>
                <a:moveTo>
                  <a:pt x="2225439" y="4542274"/>
                </a:moveTo>
                <a:cubicBezTo>
                  <a:pt x="2217740" y="4546124"/>
                  <a:pt x="2210041" y="4549973"/>
                  <a:pt x="2202342" y="4551898"/>
                </a:cubicBezTo>
                <a:cubicBezTo>
                  <a:pt x="2198492" y="4551898"/>
                  <a:pt x="2196568" y="4551898"/>
                  <a:pt x="2192718" y="4549973"/>
                </a:cubicBezTo>
                <a:cubicBezTo>
                  <a:pt x="2190793" y="4553823"/>
                  <a:pt x="2186944" y="4555748"/>
                  <a:pt x="2185019" y="4559597"/>
                </a:cubicBezTo>
                <a:cubicBezTo>
                  <a:pt x="2192718" y="4559597"/>
                  <a:pt x="2198492" y="4561522"/>
                  <a:pt x="2206192" y="4561522"/>
                </a:cubicBezTo>
                <a:cubicBezTo>
                  <a:pt x="2213891" y="4555748"/>
                  <a:pt x="2219665" y="4549973"/>
                  <a:pt x="2225439" y="4542274"/>
                </a:cubicBezTo>
                <a:close/>
                <a:moveTo>
                  <a:pt x="3058872" y="4534575"/>
                </a:moveTo>
                <a:cubicBezTo>
                  <a:pt x="3058872" y="4549973"/>
                  <a:pt x="3081971" y="4567296"/>
                  <a:pt x="3066571" y="4578845"/>
                </a:cubicBezTo>
                <a:cubicBezTo>
                  <a:pt x="3068496" y="4565371"/>
                  <a:pt x="3049249" y="4530724"/>
                  <a:pt x="3058872" y="4534575"/>
                </a:cubicBezTo>
                <a:close/>
                <a:moveTo>
                  <a:pt x="3164736" y="4523025"/>
                </a:moveTo>
                <a:cubicBezTo>
                  <a:pt x="3336042" y="4696256"/>
                  <a:pt x="3618985" y="4898359"/>
                  <a:pt x="3944275" y="4875261"/>
                </a:cubicBezTo>
                <a:cubicBezTo>
                  <a:pt x="3853809" y="4842540"/>
                  <a:pt x="3757570" y="4859863"/>
                  <a:pt x="3661331" y="4829066"/>
                </a:cubicBezTo>
                <a:cubicBezTo>
                  <a:pt x="3501573" y="4777097"/>
                  <a:pt x="3345666" y="4653910"/>
                  <a:pt x="3230178" y="4576919"/>
                </a:cubicBezTo>
                <a:cubicBezTo>
                  <a:pt x="3205157" y="4559596"/>
                  <a:pt x="3187833" y="4542273"/>
                  <a:pt x="3172435" y="4524950"/>
                </a:cubicBezTo>
                <a:cubicBezTo>
                  <a:pt x="3170510" y="4524950"/>
                  <a:pt x="3166660" y="4523025"/>
                  <a:pt x="3164736" y="4523025"/>
                </a:cubicBezTo>
                <a:close/>
                <a:moveTo>
                  <a:pt x="2748981" y="4511476"/>
                </a:moveTo>
                <a:cubicBezTo>
                  <a:pt x="2743207" y="4509551"/>
                  <a:pt x="2741282" y="4509551"/>
                  <a:pt x="2739357" y="4513401"/>
                </a:cubicBezTo>
                <a:cubicBezTo>
                  <a:pt x="2695087" y="4825217"/>
                  <a:pt x="2825973" y="5033094"/>
                  <a:pt x="2941460" y="5252520"/>
                </a:cubicBezTo>
                <a:cubicBezTo>
                  <a:pt x="2835597" y="5033094"/>
                  <a:pt x="2741282" y="4805969"/>
                  <a:pt x="2748981" y="4511476"/>
                </a:cubicBezTo>
                <a:close/>
                <a:moveTo>
                  <a:pt x="2265860" y="4492230"/>
                </a:moveTo>
                <a:cubicBezTo>
                  <a:pt x="2258161" y="4494155"/>
                  <a:pt x="2250462" y="4496079"/>
                  <a:pt x="2240838" y="4496079"/>
                </a:cubicBezTo>
                <a:cubicBezTo>
                  <a:pt x="2236988" y="4499929"/>
                  <a:pt x="2235063" y="4501854"/>
                  <a:pt x="2233138" y="4505703"/>
                </a:cubicBezTo>
                <a:cubicBezTo>
                  <a:pt x="2240838" y="4505703"/>
                  <a:pt x="2248537" y="4507628"/>
                  <a:pt x="2256236" y="4507628"/>
                </a:cubicBezTo>
                <a:cubicBezTo>
                  <a:pt x="2258161" y="4501854"/>
                  <a:pt x="2262010" y="4498004"/>
                  <a:pt x="2265860" y="4492230"/>
                </a:cubicBezTo>
                <a:close/>
                <a:moveTo>
                  <a:pt x="1336187" y="4492230"/>
                </a:moveTo>
                <a:cubicBezTo>
                  <a:pt x="1326563" y="4517252"/>
                  <a:pt x="1345811" y="4530725"/>
                  <a:pt x="1361210" y="4546124"/>
                </a:cubicBezTo>
                <a:cubicBezTo>
                  <a:pt x="1359285" y="4542274"/>
                  <a:pt x="1357360" y="4536500"/>
                  <a:pt x="1355435" y="4530725"/>
                </a:cubicBezTo>
                <a:cubicBezTo>
                  <a:pt x="1351586" y="4519177"/>
                  <a:pt x="1343887" y="4505703"/>
                  <a:pt x="1336187" y="4492230"/>
                </a:cubicBezTo>
                <a:close/>
                <a:moveTo>
                  <a:pt x="3955823" y="4478755"/>
                </a:moveTo>
                <a:cubicBezTo>
                  <a:pt x="3859584" y="4542273"/>
                  <a:pt x="3740247" y="4567295"/>
                  <a:pt x="3590114" y="4546123"/>
                </a:cubicBezTo>
                <a:cubicBezTo>
                  <a:pt x="3761420" y="4605791"/>
                  <a:pt x="3857659" y="4549972"/>
                  <a:pt x="3957748" y="4498003"/>
                </a:cubicBezTo>
                <a:close/>
                <a:moveTo>
                  <a:pt x="2083006" y="4447959"/>
                </a:moveTo>
                <a:cubicBezTo>
                  <a:pt x="2056058" y="4442185"/>
                  <a:pt x="2042585" y="4478756"/>
                  <a:pt x="2017562" y="4492230"/>
                </a:cubicBezTo>
                <a:cubicBezTo>
                  <a:pt x="2009863" y="4499929"/>
                  <a:pt x="2004089" y="4505703"/>
                  <a:pt x="1996390" y="4513402"/>
                </a:cubicBezTo>
                <a:cubicBezTo>
                  <a:pt x="1998314" y="4513402"/>
                  <a:pt x="2000239" y="4513402"/>
                  <a:pt x="2002164" y="4513402"/>
                </a:cubicBezTo>
                <a:cubicBezTo>
                  <a:pt x="1977142" y="4549973"/>
                  <a:pt x="1950195" y="4582695"/>
                  <a:pt x="1917473" y="4601942"/>
                </a:cubicBezTo>
                <a:cubicBezTo>
                  <a:pt x="1921323" y="4565372"/>
                  <a:pt x="1973292" y="4563447"/>
                  <a:pt x="1975217" y="4532650"/>
                </a:cubicBezTo>
                <a:cubicBezTo>
                  <a:pt x="1952119" y="4553823"/>
                  <a:pt x="1929022" y="4574996"/>
                  <a:pt x="1905925" y="4594243"/>
                </a:cubicBezTo>
                <a:cubicBezTo>
                  <a:pt x="1905925" y="4598093"/>
                  <a:pt x="1904000" y="4600018"/>
                  <a:pt x="1904000" y="4603867"/>
                </a:cubicBezTo>
                <a:cubicBezTo>
                  <a:pt x="1902075" y="4611566"/>
                  <a:pt x="1898226" y="4617341"/>
                  <a:pt x="1894376" y="4621190"/>
                </a:cubicBezTo>
                <a:cubicBezTo>
                  <a:pt x="1894376" y="4615416"/>
                  <a:pt x="1894376" y="4609642"/>
                  <a:pt x="1892451" y="4603867"/>
                </a:cubicBezTo>
                <a:cubicBezTo>
                  <a:pt x="1828933" y="4653912"/>
                  <a:pt x="1761565" y="4696257"/>
                  <a:pt x="1694198" y="4719355"/>
                </a:cubicBezTo>
                <a:cubicBezTo>
                  <a:pt x="1674950" y="4734753"/>
                  <a:pt x="1653777" y="4748226"/>
                  <a:pt x="1634529" y="4755925"/>
                </a:cubicBezTo>
                <a:cubicBezTo>
                  <a:pt x="1780813" y="4721279"/>
                  <a:pt x="1904000" y="4619266"/>
                  <a:pt x="2002164" y="4540349"/>
                </a:cubicBezTo>
                <a:cubicBezTo>
                  <a:pt x="2011788" y="4530725"/>
                  <a:pt x="2019487" y="4519177"/>
                  <a:pt x="2029111" y="4509553"/>
                </a:cubicBezTo>
                <a:cubicBezTo>
                  <a:pt x="2032962" y="4488380"/>
                  <a:pt x="2044510" y="4478756"/>
                  <a:pt x="2059908" y="4472982"/>
                </a:cubicBezTo>
                <a:cubicBezTo>
                  <a:pt x="2067607" y="4463358"/>
                  <a:pt x="2075306" y="4455659"/>
                  <a:pt x="2083006" y="4447959"/>
                </a:cubicBezTo>
                <a:close/>
                <a:moveTo>
                  <a:pt x="2281258" y="4440260"/>
                </a:moveTo>
                <a:cubicBezTo>
                  <a:pt x="2279333" y="4442185"/>
                  <a:pt x="2277409" y="4446035"/>
                  <a:pt x="2275485" y="4449884"/>
                </a:cubicBezTo>
                <a:cubicBezTo>
                  <a:pt x="2275485" y="4451809"/>
                  <a:pt x="2279333" y="4455659"/>
                  <a:pt x="2281258" y="4459508"/>
                </a:cubicBezTo>
                <a:cubicBezTo>
                  <a:pt x="2275485" y="4463358"/>
                  <a:pt x="2269709" y="4465283"/>
                  <a:pt x="2263935" y="4465283"/>
                </a:cubicBezTo>
                <a:cubicBezTo>
                  <a:pt x="2262010" y="4467207"/>
                  <a:pt x="2260085" y="4471057"/>
                  <a:pt x="2258161" y="4472982"/>
                </a:cubicBezTo>
                <a:cubicBezTo>
                  <a:pt x="2265860" y="4471057"/>
                  <a:pt x="2275485" y="4469132"/>
                  <a:pt x="2283183" y="4467207"/>
                </a:cubicBezTo>
                <a:cubicBezTo>
                  <a:pt x="2285108" y="4463358"/>
                  <a:pt x="2288958" y="4459508"/>
                  <a:pt x="2292807" y="4457583"/>
                </a:cubicBezTo>
                <a:cubicBezTo>
                  <a:pt x="2290882" y="4449884"/>
                  <a:pt x="2285108" y="4446035"/>
                  <a:pt x="2281258" y="4440260"/>
                </a:cubicBezTo>
                <a:close/>
                <a:moveTo>
                  <a:pt x="1366984" y="4421013"/>
                </a:moveTo>
                <a:cubicBezTo>
                  <a:pt x="1365059" y="4422937"/>
                  <a:pt x="1365059" y="4426787"/>
                  <a:pt x="1363134" y="4430636"/>
                </a:cubicBezTo>
                <a:cubicBezTo>
                  <a:pt x="1365059" y="4434486"/>
                  <a:pt x="1368909" y="4436411"/>
                  <a:pt x="1370834" y="4436411"/>
                </a:cubicBezTo>
                <a:cubicBezTo>
                  <a:pt x="1368909" y="4430636"/>
                  <a:pt x="1366984" y="4424862"/>
                  <a:pt x="1366984" y="4421013"/>
                </a:cubicBezTo>
                <a:close/>
                <a:moveTo>
                  <a:pt x="3797179" y="4384982"/>
                </a:moveTo>
                <a:cubicBezTo>
                  <a:pt x="3691526" y="4380832"/>
                  <a:pt x="3591558" y="4433523"/>
                  <a:pt x="3468852" y="4401763"/>
                </a:cubicBezTo>
                <a:cubicBezTo>
                  <a:pt x="3626685" y="4472981"/>
                  <a:pt x="3740247" y="4351719"/>
                  <a:pt x="3905779" y="4413312"/>
                </a:cubicBezTo>
                <a:cubicBezTo>
                  <a:pt x="3868246" y="4394065"/>
                  <a:pt x="3832397" y="4386365"/>
                  <a:pt x="3797179" y="4384982"/>
                </a:cubicBezTo>
                <a:close/>
                <a:moveTo>
                  <a:pt x="1326563" y="4384441"/>
                </a:moveTo>
                <a:cubicBezTo>
                  <a:pt x="1332338" y="4392141"/>
                  <a:pt x="1338112" y="4401765"/>
                  <a:pt x="1343887" y="4407539"/>
                </a:cubicBezTo>
                <a:cubicBezTo>
                  <a:pt x="1345811" y="4401765"/>
                  <a:pt x="1347736" y="4394065"/>
                  <a:pt x="1349661" y="4388291"/>
                </a:cubicBezTo>
                <a:cubicBezTo>
                  <a:pt x="1341962" y="4388291"/>
                  <a:pt x="1334263" y="4386366"/>
                  <a:pt x="1326563" y="4384441"/>
                </a:cubicBezTo>
                <a:close/>
                <a:moveTo>
                  <a:pt x="2916438" y="4365192"/>
                </a:moveTo>
                <a:cubicBezTo>
                  <a:pt x="2993429" y="4536499"/>
                  <a:pt x="2949159" y="4817517"/>
                  <a:pt x="3016527" y="4994598"/>
                </a:cubicBezTo>
                <a:cubicBezTo>
                  <a:pt x="3070421" y="5158205"/>
                  <a:pt x="3205157" y="5269843"/>
                  <a:pt x="3314869" y="5396879"/>
                </a:cubicBezTo>
                <a:cubicBezTo>
                  <a:pt x="3270599" y="5302564"/>
                  <a:pt x="3166660" y="5215949"/>
                  <a:pt x="3095443" y="5127408"/>
                </a:cubicBezTo>
                <a:cubicBezTo>
                  <a:pt x="3043475" y="4990748"/>
                  <a:pt x="2970332" y="4809818"/>
                  <a:pt x="2978031" y="4632738"/>
                </a:cubicBezTo>
                <a:cubicBezTo>
                  <a:pt x="2981881" y="4526875"/>
                  <a:pt x="2981881" y="4434485"/>
                  <a:pt x="2916438" y="4365192"/>
                </a:cubicBezTo>
                <a:close/>
                <a:moveTo>
                  <a:pt x="2186944" y="4359419"/>
                </a:moveTo>
                <a:cubicBezTo>
                  <a:pt x="2169621" y="4361344"/>
                  <a:pt x="2152297" y="4367118"/>
                  <a:pt x="2133050" y="4363269"/>
                </a:cubicBezTo>
                <a:cubicBezTo>
                  <a:pt x="2129200" y="4367118"/>
                  <a:pt x="2125351" y="4372893"/>
                  <a:pt x="2121501" y="4376742"/>
                </a:cubicBezTo>
                <a:cubicBezTo>
                  <a:pt x="2131125" y="4382517"/>
                  <a:pt x="2136899" y="4386366"/>
                  <a:pt x="2142673" y="4392141"/>
                </a:cubicBezTo>
                <a:cubicBezTo>
                  <a:pt x="2158073" y="4378667"/>
                  <a:pt x="2171545" y="4369043"/>
                  <a:pt x="2186944" y="4359419"/>
                </a:cubicBezTo>
                <a:close/>
                <a:moveTo>
                  <a:pt x="2331303" y="4357495"/>
                </a:moveTo>
                <a:cubicBezTo>
                  <a:pt x="2325529" y="4355570"/>
                  <a:pt x="2323604" y="4359419"/>
                  <a:pt x="2317829" y="4359419"/>
                </a:cubicBezTo>
                <a:cubicBezTo>
                  <a:pt x="2310130" y="4380592"/>
                  <a:pt x="2302431" y="4399840"/>
                  <a:pt x="2290882" y="4417163"/>
                </a:cubicBezTo>
                <a:cubicBezTo>
                  <a:pt x="2296656" y="4419088"/>
                  <a:pt x="2300506" y="4422937"/>
                  <a:pt x="2306280" y="4424862"/>
                </a:cubicBezTo>
                <a:cubicBezTo>
                  <a:pt x="2315904" y="4403689"/>
                  <a:pt x="2325529" y="4380592"/>
                  <a:pt x="2331303" y="4357495"/>
                </a:cubicBezTo>
                <a:close/>
                <a:moveTo>
                  <a:pt x="1363134" y="4357495"/>
                </a:moveTo>
                <a:cubicBezTo>
                  <a:pt x="1361210" y="4359419"/>
                  <a:pt x="1357360" y="4359419"/>
                  <a:pt x="1355435" y="4361344"/>
                </a:cubicBezTo>
                <a:cubicBezTo>
                  <a:pt x="1355435" y="4363269"/>
                  <a:pt x="1357360" y="4363269"/>
                  <a:pt x="1357360" y="4363269"/>
                </a:cubicBezTo>
                <a:cubicBezTo>
                  <a:pt x="1359285" y="4361344"/>
                  <a:pt x="1359285" y="4361344"/>
                  <a:pt x="1361210" y="4361344"/>
                </a:cubicBezTo>
                <a:cubicBezTo>
                  <a:pt x="1361210" y="4359419"/>
                  <a:pt x="1363134" y="4359419"/>
                  <a:pt x="1363134" y="4357495"/>
                </a:cubicBezTo>
                <a:close/>
                <a:moveTo>
                  <a:pt x="1888602" y="4355570"/>
                </a:moveTo>
                <a:cubicBezTo>
                  <a:pt x="1780813" y="4395990"/>
                  <a:pt x="1628755" y="4365194"/>
                  <a:pt x="1494020" y="4365194"/>
                </a:cubicBezTo>
                <a:cubicBezTo>
                  <a:pt x="1497870" y="4369043"/>
                  <a:pt x="1501719" y="4374817"/>
                  <a:pt x="1503644" y="4380592"/>
                </a:cubicBezTo>
                <a:cubicBezTo>
                  <a:pt x="1642229" y="4394065"/>
                  <a:pt x="1796212" y="4415238"/>
                  <a:pt x="1888602" y="4355570"/>
                </a:cubicBezTo>
                <a:close/>
                <a:moveTo>
                  <a:pt x="3409184" y="4338245"/>
                </a:moveTo>
                <a:cubicBezTo>
                  <a:pt x="3572791" y="4434485"/>
                  <a:pt x="3720999" y="4326697"/>
                  <a:pt x="3898080" y="4382516"/>
                </a:cubicBezTo>
                <a:cubicBezTo>
                  <a:pt x="3734473" y="4292051"/>
                  <a:pt x="3578565" y="4413312"/>
                  <a:pt x="3409184" y="4338245"/>
                </a:cubicBezTo>
                <a:close/>
                <a:moveTo>
                  <a:pt x="3278298" y="4338245"/>
                </a:moveTo>
                <a:cubicBezTo>
                  <a:pt x="3334117" y="4417162"/>
                  <a:pt x="3445754" y="4478755"/>
                  <a:pt x="3549693" y="4515326"/>
                </a:cubicBezTo>
                <a:cubicBezTo>
                  <a:pt x="3457303" y="4457582"/>
                  <a:pt x="3355289" y="4407538"/>
                  <a:pt x="3278298" y="4338245"/>
                </a:cubicBezTo>
                <a:close/>
                <a:moveTo>
                  <a:pt x="1422803" y="4334397"/>
                </a:moveTo>
                <a:cubicBezTo>
                  <a:pt x="1418953" y="4334397"/>
                  <a:pt x="1415104" y="4336322"/>
                  <a:pt x="1411254" y="4336322"/>
                </a:cubicBezTo>
                <a:cubicBezTo>
                  <a:pt x="1411254" y="4340172"/>
                  <a:pt x="1413179" y="4342096"/>
                  <a:pt x="1413179" y="4345946"/>
                </a:cubicBezTo>
                <a:cubicBezTo>
                  <a:pt x="1413179" y="4345946"/>
                  <a:pt x="1415104" y="4345946"/>
                  <a:pt x="1417029" y="4345946"/>
                </a:cubicBezTo>
                <a:cubicBezTo>
                  <a:pt x="1418953" y="4344021"/>
                  <a:pt x="1422803" y="4344021"/>
                  <a:pt x="1424728" y="4344021"/>
                </a:cubicBezTo>
                <a:cubicBezTo>
                  <a:pt x="1424728" y="4340172"/>
                  <a:pt x="1422803" y="4338247"/>
                  <a:pt x="1422803" y="4334397"/>
                </a:cubicBezTo>
                <a:close/>
                <a:moveTo>
                  <a:pt x="1513268" y="4332472"/>
                </a:moveTo>
                <a:cubicBezTo>
                  <a:pt x="1509418" y="4336322"/>
                  <a:pt x="1505569" y="4342096"/>
                  <a:pt x="1503644" y="4345946"/>
                </a:cubicBezTo>
                <a:cubicBezTo>
                  <a:pt x="1597959" y="4351720"/>
                  <a:pt x="1701897" y="4374817"/>
                  <a:pt x="1771189" y="4342096"/>
                </a:cubicBezTo>
                <a:cubicBezTo>
                  <a:pt x="1713447" y="4359419"/>
                  <a:pt x="1607583" y="4336322"/>
                  <a:pt x="1513268" y="4332472"/>
                </a:cubicBezTo>
                <a:close/>
                <a:moveTo>
                  <a:pt x="1467073" y="4332472"/>
                </a:moveTo>
                <a:cubicBezTo>
                  <a:pt x="1457449" y="4332472"/>
                  <a:pt x="1447825" y="4334397"/>
                  <a:pt x="1440126" y="4334397"/>
                </a:cubicBezTo>
                <a:cubicBezTo>
                  <a:pt x="1440126" y="4336322"/>
                  <a:pt x="1440126" y="4340172"/>
                  <a:pt x="1440126" y="4344021"/>
                </a:cubicBezTo>
                <a:cubicBezTo>
                  <a:pt x="1449750" y="4342096"/>
                  <a:pt x="1457449" y="4342096"/>
                  <a:pt x="1463223" y="4344021"/>
                </a:cubicBezTo>
                <a:cubicBezTo>
                  <a:pt x="1463223" y="4338247"/>
                  <a:pt x="1465148" y="4334397"/>
                  <a:pt x="1467073" y="4332472"/>
                </a:cubicBezTo>
                <a:close/>
                <a:moveTo>
                  <a:pt x="3728939" y="4317554"/>
                </a:moveTo>
                <a:cubicBezTo>
                  <a:pt x="3657963" y="4316592"/>
                  <a:pt x="3590114" y="4321885"/>
                  <a:pt x="3538144" y="4344020"/>
                </a:cubicBezTo>
                <a:cubicBezTo>
                  <a:pt x="3651707" y="4332471"/>
                  <a:pt x="3801840" y="4332471"/>
                  <a:pt x="3940425" y="4340170"/>
                </a:cubicBezTo>
                <a:lnTo>
                  <a:pt x="3938500" y="4328621"/>
                </a:lnTo>
                <a:cubicBezTo>
                  <a:pt x="3874020" y="4325734"/>
                  <a:pt x="3799916" y="4318517"/>
                  <a:pt x="3728939" y="4317554"/>
                </a:cubicBezTo>
                <a:close/>
                <a:moveTo>
                  <a:pt x="1411254" y="4315149"/>
                </a:moveTo>
                <a:cubicBezTo>
                  <a:pt x="1411254" y="4317074"/>
                  <a:pt x="1411254" y="4317074"/>
                  <a:pt x="1411254" y="4318999"/>
                </a:cubicBezTo>
                <a:cubicBezTo>
                  <a:pt x="1413179" y="4318999"/>
                  <a:pt x="1413179" y="4318999"/>
                  <a:pt x="1415104" y="4318999"/>
                </a:cubicBezTo>
                <a:cubicBezTo>
                  <a:pt x="1413179" y="4318999"/>
                  <a:pt x="1413179" y="4317074"/>
                  <a:pt x="1411254" y="4315149"/>
                </a:cubicBezTo>
                <a:close/>
                <a:moveTo>
                  <a:pt x="1386232" y="4311300"/>
                </a:moveTo>
                <a:cubicBezTo>
                  <a:pt x="1365059" y="4320924"/>
                  <a:pt x="1343887" y="4332472"/>
                  <a:pt x="1328488" y="4349795"/>
                </a:cubicBezTo>
                <a:cubicBezTo>
                  <a:pt x="1328488" y="4349795"/>
                  <a:pt x="1328488" y="4351720"/>
                  <a:pt x="1326563" y="4351720"/>
                </a:cubicBezTo>
                <a:cubicBezTo>
                  <a:pt x="1341962" y="4344021"/>
                  <a:pt x="1357360" y="4336322"/>
                  <a:pt x="1374683" y="4330548"/>
                </a:cubicBezTo>
                <a:cubicBezTo>
                  <a:pt x="1378533" y="4322848"/>
                  <a:pt x="1382382" y="4317074"/>
                  <a:pt x="1386232" y="4311300"/>
                </a:cubicBezTo>
                <a:close/>
                <a:moveTo>
                  <a:pt x="2394822" y="4309375"/>
                </a:moveTo>
                <a:cubicBezTo>
                  <a:pt x="2389046" y="4307450"/>
                  <a:pt x="2387121" y="4307450"/>
                  <a:pt x="2385197" y="4311300"/>
                </a:cubicBezTo>
                <a:cubicBezTo>
                  <a:pt x="2396745" y="4532650"/>
                  <a:pt x="2466038" y="4836767"/>
                  <a:pt x="2362099" y="5071591"/>
                </a:cubicBezTo>
                <a:cubicBezTo>
                  <a:pt x="2323604" y="5162056"/>
                  <a:pt x="2254311" y="5217875"/>
                  <a:pt x="2183094" y="5267919"/>
                </a:cubicBezTo>
                <a:cubicBezTo>
                  <a:pt x="2183094" y="5273694"/>
                  <a:pt x="2183094" y="5279468"/>
                  <a:pt x="2183094" y="5285242"/>
                </a:cubicBezTo>
                <a:cubicBezTo>
                  <a:pt x="2275485" y="5225574"/>
                  <a:pt x="2358250" y="5146657"/>
                  <a:pt x="2402520" y="5025396"/>
                </a:cubicBezTo>
                <a:cubicBezTo>
                  <a:pt x="2494910" y="4773249"/>
                  <a:pt x="2400596" y="4523026"/>
                  <a:pt x="2394822" y="4309375"/>
                </a:cubicBezTo>
                <a:close/>
                <a:moveTo>
                  <a:pt x="1526742" y="4307450"/>
                </a:moveTo>
                <a:cubicBezTo>
                  <a:pt x="1524817" y="4311300"/>
                  <a:pt x="1522892" y="4313224"/>
                  <a:pt x="1522892" y="4315149"/>
                </a:cubicBezTo>
                <a:cubicBezTo>
                  <a:pt x="1540215" y="4317074"/>
                  <a:pt x="1559463" y="4322848"/>
                  <a:pt x="1580636" y="4328623"/>
                </a:cubicBezTo>
                <a:cubicBezTo>
                  <a:pt x="1563312" y="4318999"/>
                  <a:pt x="1544065" y="4313224"/>
                  <a:pt x="1526742" y="4307450"/>
                </a:cubicBezTo>
                <a:close/>
                <a:moveTo>
                  <a:pt x="1467073" y="4299751"/>
                </a:moveTo>
                <a:cubicBezTo>
                  <a:pt x="1465148" y="4303600"/>
                  <a:pt x="1461299" y="4307450"/>
                  <a:pt x="1459374" y="4313224"/>
                </a:cubicBezTo>
                <a:cubicBezTo>
                  <a:pt x="1465148" y="4313224"/>
                  <a:pt x="1470923" y="4311300"/>
                  <a:pt x="1474772" y="4311300"/>
                </a:cubicBezTo>
                <a:cubicBezTo>
                  <a:pt x="1476697" y="4307450"/>
                  <a:pt x="1478622" y="4303600"/>
                  <a:pt x="1480546" y="4299751"/>
                </a:cubicBezTo>
                <a:cubicBezTo>
                  <a:pt x="1476697" y="4299751"/>
                  <a:pt x="1470923" y="4299751"/>
                  <a:pt x="1467073" y="4299751"/>
                </a:cubicBezTo>
                <a:close/>
                <a:moveTo>
                  <a:pt x="1442051" y="4297826"/>
                </a:moveTo>
                <a:cubicBezTo>
                  <a:pt x="1442051" y="4303600"/>
                  <a:pt x="1442051" y="4307450"/>
                  <a:pt x="1442051" y="4313224"/>
                </a:cubicBezTo>
                <a:cubicBezTo>
                  <a:pt x="1445900" y="4311300"/>
                  <a:pt x="1451675" y="4311300"/>
                  <a:pt x="1455524" y="4311300"/>
                </a:cubicBezTo>
                <a:cubicBezTo>
                  <a:pt x="1453599" y="4307450"/>
                  <a:pt x="1453599" y="4303600"/>
                  <a:pt x="1453599" y="4297826"/>
                </a:cubicBezTo>
                <a:cubicBezTo>
                  <a:pt x="1449750" y="4299751"/>
                  <a:pt x="1445900" y="4299751"/>
                  <a:pt x="1442051" y="4297826"/>
                </a:cubicBezTo>
                <a:close/>
                <a:moveTo>
                  <a:pt x="2510308" y="4282428"/>
                </a:moveTo>
                <a:cubicBezTo>
                  <a:pt x="2477586" y="4544199"/>
                  <a:pt x="2623870" y="4869488"/>
                  <a:pt x="2471812" y="5165905"/>
                </a:cubicBezTo>
                <a:cubicBezTo>
                  <a:pt x="2462188" y="5179379"/>
                  <a:pt x="2489135" y="5171679"/>
                  <a:pt x="2479511" y="5185153"/>
                </a:cubicBezTo>
                <a:cubicBezTo>
                  <a:pt x="2414068" y="5323738"/>
                  <a:pt x="2310130" y="5404579"/>
                  <a:pt x="2192718" y="5456548"/>
                </a:cubicBezTo>
                <a:cubicBezTo>
                  <a:pt x="2190793" y="5458473"/>
                  <a:pt x="2190793" y="5462323"/>
                  <a:pt x="2188868" y="5466172"/>
                </a:cubicBezTo>
                <a:cubicBezTo>
                  <a:pt x="2335152" y="5404579"/>
                  <a:pt x="2456414" y="5300640"/>
                  <a:pt x="2529556" y="5129334"/>
                </a:cubicBezTo>
                <a:cubicBezTo>
                  <a:pt x="2546879" y="5088914"/>
                  <a:pt x="2554578" y="5038869"/>
                  <a:pt x="2560352" y="4990750"/>
                </a:cubicBezTo>
                <a:cubicBezTo>
                  <a:pt x="2579600" y="4804045"/>
                  <a:pt x="2525707" y="4601942"/>
                  <a:pt x="2523781" y="4419088"/>
                </a:cubicBezTo>
                <a:cubicBezTo>
                  <a:pt x="2521857" y="4370968"/>
                  <a:pt x="2546879" y="4324773"/>
                  <a:pt x="2510308" y="4282428"/>
                </a:cubicBezTo>
                <a:close/>
                <a:moveTo>
                  <a:pt x="2683538" y="4270878"/>
                </a:moveTo>
                <a:cubicBezTo>
                  <a:pt x="2633494" y="4361343"/>
                  <a:pt x="2677764" y="4415237"/>
                  <a:pt x="2693162" y="4474906"/>
                </a:cubicBezTo>
                <a:cubicBezTo>
                  <a:pt x="2704711" y="4523025"/>
                  <a:pt x="2683538" y="4592317"/>
                  <a:pt x="2679689" y="4648136"/>
                </a:cubicBezTo>
                <a:cubicBezTo>
                  <a:pt x="2668140" y="4802120"/>
                  <a:pt x="2729733" y="4977276"/>
                  <a:pt x="2698937" y="5121635"/>
                </a:cubicBezTo>
                <a:cubicBezTo>
                  <a:pt x="2677764" y="5125485"/>
                  <a:pt x="2671990" y="5208251"/>
                  <a:pt x="2677764" y="5237123"/>
                </a:cubicBezTo>
                <a:cubicBezTo>
                  <a:pt x="2766304" y="5260220"/>
                  <a:pt x="2689313" y="5366083"/>
                  <a:pt x="2723959" y="5416128"/>
                </a:cubicBezTo>
                <a:cubicBezTo>
                  <a:pt x="2747056" y="5448849"/>
                  <a:pt x="2785552" y="5433451"/>
                  <a:pt x="2783627" y="5481570"/>
                </a:cubicBezTo>
                <a:cubicBezTo>
                  <a:pt x="2745132" y="5512367"/>
                  <a:pt x="2706636" y="5539314"/>
                  <a:pt x="2700862" y="5622080"/>
                </a:cubicBezTo>
                <a:cubicBezTo>
                  <a:pt x="2683538" y="5645177"/>
                  <a:pt x="2650818" y="5641328"/>
                  <a:pt x="2631569" y="5658651"/>
                </a:cubicBezTo>
                <a:cubicBezTo>
                  <a:pt x="2623870" y="5726019"/>
                  <a:pt x="2587299" y="5747191"/>
                  <a:pt x="2550728" y="5766439"/>
                </a:cubicBezTo>
                <a:cubicBezTo>
                  <a:pt x="2506458" y="5727943"/>
                  <a:pt x="2460263" y="5783762"/>
                  <a:pt x="2429466" y="5770288"/>
                </a:cubicBezTo>
                <a:cubicBezTo>
                  <a:pt x="2404444" y="5758740"/>
                  <a:pt x="2429466" y="5739492"/>
                  <a:pt x="2400596" y="5726019"/>
                </a:cubicBezTo>
                <a:cubicBezTo>
                  <a:pt x="2385196" y="5824183"/>
                  <a:pt x="2327453" y="5906948"/>
                  <a:pt x="2235063" y="5849205"/>
                </a:cubicBezTo>
                <a:cubicBezTo>
                  <a:pt x="2252386" y="5766439"/>
                  <a:pt x="2275483" y="5679824"/>
                  <a:pt x="2317829" y="5614381"/>
                </a:cubicBezTo>
                <a:cubicBezTo>
                  <a:pt x="2427542" y="5444999"/>
                  <a:pt x="2668140" y="5348760"/>
                  <a:pt x="2660441" y="5083140"/>
                </a:cubicBezTo>
                <a:cubicBezTo>
                  <a:pt x="2654667" y="4829067"/>
                  <a:pt x="2621945" y="4555747"/>
                  <a:pt x="2627719" y="4288201"/>
                </a:cubicBezTo>
                <a:cubicBezTo>
                  <a:pt x="2652742" y="4293975"/>
                  <a:pt x="2668140" y="4280502"/>
                  <a:pt x="2683538" y="4270878"/>
                </a:cubicBezTo>
                <a:close/>
                <a:moveTo>
                  <a:pt x="901185" y="4242007"/>
                </a:moveTo>
                <a:cubicBezTo>
                  <a:pt x="889637" y="4238158"/>
                  <a:pt x="881938" y="4242007"/>
                  <a:pt x="881938" y="4255481"/>
                </a:cubicBezTo>
                <a:cubicBezTo>
                  <a:pt x="891562" y="4257406"/>
                  <a:pt x="899261" y="4251631"/>
                  <a:pt x="901185" y="4242007"/>
                </a:cubicBezTo>
                <a:close/>
                <a:moveTo>
                  <a:pt x="3919252" y="4151541"/>
                </a:moveTo>
                <a:cubicBezTo>
                  <a:pt x="3900004" y="4159240"/>
                  <a:pt x="3880757" y="4170789"/>
                  <a:pt x="3871133" y="4195811"/>
                </a:cubicBezTo>
                <a:cubicBezTo>
                  <a:pt x="3884606" y="4186187"/>
                  <a:pt x="3901929" y="4178488"/>
                  <a:pt x="3917327" y="4170789"/>
                </a:cubicBezTo>
                <a:lnTo>
                  <a:pt x="3917327" y="4166939"/>
                </a:lnTo>
                <a:cubicBezTo>
                  <a:pt x="3919252" y="4161165"/>
                  <a:pt x="3919252" y="4157315"/>
                  <a:pt x="3919252" y="4151541"/>
                </a:cubicBezTo>
                <a:close/>
                <a:moveTo>
                  <a:pt x="3176284" y="4126519"/>
                </a:moveTo>
                <a:cubicBezTo>
                  <a:pt x="3182058" y="4166940"/>
                  <a:pt x="3197457" y="4201586"/>
                  <a:pt x="3216704" y="4234307"/>
                </a:cubicBezTo>
                <a:cubicBezTo>
                  <a:pt x="3197457" y="4220833"/>
                  <a:pt x="3185908" y="4226608"/>
                  <a:pt x="3166660" y="4226608"/>
                </a:cubicBezTo>
                <a:cubicBezTo>
                  <a:pt x="3160885" y="4216984"/>
                  <a:pt x="3155111" y="4205435"/>
                  <a:pt x="3147412" y="4195811"/>
                </a:cubicBezTo>
                <a:lnTo>
                  <a:pt x="3147413" y="4195812"/>
                </a:lnTo>
                <a:lnTo>
                  <a:pt x="3166660" y="4205435"/>
                </a:lnTo>
                <a:cubicBezTo>
                  <a:pt x="3189757" y="4182338"/>
                  <a:pt x="3157036" y="4147692"/>
                  <a:pt x="3176284" y="4126519"/>
                </a:cubicBezTo>
                <a:close/>
                <a:moveTo>
                  <a:pt x="1755791" y="4111122"/>
                </a:moveTo>
                <a:cubicBezTo>
                  <a:pt x="1751943" y="4114971"/>
                  <a:pt x="1750017" y="4116896"/>
                  <a:pt x="1746167" y="4120746"/>
                </a:cubicBezTo>
                <a:cubicBezTo>
                  <a:pt x="1751943" y="4122670"/>
                  <a:pt x="1757717" y="4122670"/>
                  <a:pt x="1763491" y="4122670"/>
                </a:cubicBezTo>
                <a:cubicBezTo>
                  <a:pt x="1765415" y="4120746"/>
                  <a:pt x="1767340" y="4118821"/>
                  <a:pt x="1769265" y="4116896"/>
                </a:cubicBezTo>
                <a:cubicBezTo>
                  <a:pt x="1765415" y="4116896"/>
                  <a:pt x="1759641" y="4114971"/>
                  <a:pt x="1755791" y="4111122"/>
                </a:cubicBezTo>
                <a:close/>
                <a:moveTo>
                  <a:pt x="1734619" y="4107272"/>
                </a:moveTo>
                <a:cubicBezTo>
                  <a:pt x="1730769" y="4111122"/>
                  <a:pt x="1726920" y="4114971"/>
                  <a:pt x="1723070" y="4118821"/>
                </a:cubicBezTo>
                <a:cubicBezTo>
                  <a:pt x="1726920" y="4118821"/>
                  <a:pt x="1730769" y="4120746"/>
                  <a:pt x="1734619" y="4120746"/>
                </a:cubicBezTo>
                <a:cubicBezTo>
                  <a:pt x="1736543" y="4116896"/>
                  <a:pt x="1736543" y="4113047"/>
                  <a:pt x="1736543" y="4107272"/>
                </a:cubicBezTo>
                <a:cubicBezTo>
                  <a:pt x="1736543" y="4107272"/>
                  <a:pt x="1734619" y="4107272"/>
                  <a:pt x="1734619" y="4107272"/>
                </a:cubicBezTo>
                <a:close/>
                <a:moveTo>
                  <a:pt x="2818274" y="4105346"/>
                </a:moveTo>
                <a:cubicBezTo>
                  <a:pt x="2756680" y="4182338"/>
                  <a:pt x="2723959" y="4380591"/>
                  <a:pt x="2750906" y="4465282"/>
                </a:cubicBezTo>
                <a:cubicBezTo>
                  <a:pt x="2795176" y="4478755"/>
                  <a:pt x="2793253" y="4421011"/>
                  <a:pt x="2804800" y="4382516"/>
                </a:cubicBezTo>
                <a:cubicBezTo>
                  <a:pt x="2822123" y="4388290"/>
                  <a:pt x="2822123" y="4436410"/>
                  <a:pt x="2854845" y="4446034"/>
                </a:cubicBezTo>
                <a:cubicBezTo>
                  <a:pt x="2785552" y="4752075"/>
                  <a:pt x="2910663" y="4967651"/>
                  <a:pt x="3030000" y="5165904"/>
                </a:cubicBezTo>
                <a:cubicBezTo>
                  <a:pt x="2951084" y="4965726"/>
                  <a:pt x="2833672" y="4759774"/>
                  <a:pt x="2852920" y="4482605"/>
                </a:cubicBezTo>
                <a:cubicBezTo>
                  <a:pt x="2864469" y="4474905"/>
                  <a:pt x="2856770" y="4509551"/>
                  <a:pt x="2877942" y="4505702"/>
                </a:cubicBezTo>
                <a:cubicBezTo>
                  <a:pt x="2879867" y="4752075"/>
                  <a:pt x="2941460" y="4959952"/>
                  <a:pt x="3066571" y="5129333"/>
                </a:cubicBezTo>
                <a:cubicBezTo>
                  <a:pt x="2987655" y="4936855"/>
                  <a:pt x="2868318" y="4730902"/>
                  <a:pt x="2904889" y="4486454"/>
                </a:cubicBezTo>
                <a:cubicBezTo>
                  <a:pt x="2931837" y="4355568"/>
                  <a:pt x="2820198" y="4297825"/>
                  <a:pt x="2808650" y="4184262"/>
                </a:cubicBezTo>
                <a:cubicBezTo>
                  <a:pt x="2810575" y="4151541"/>
                  <a:pt x="2839446" y="4122669"/>
                  <a:pt x="2818274" y="4105346"/>
                </a:cubicBezTo>
                <a:close/>
                <a:moveTo>
                  <a:pt x="4379276" y="4086098"/>
                </a:moveTo>
                <a:cubicBezTo>
                  <a:pt x="4375427" y="4093797"/>
                  <a:pt x="4371577" y="4103421"/>
                  <a:pt x="4371577" y="4111120"/>
                </a:cubicBezTo>
                <a:cubicBezTo>
                  <a:pt x="4371577" y="4114970"/>
                  <a:pt x="4379276" y="4130368"/>
                  <a:pt x="4379276" y="4138068"/>
                </a:cubicBezTo>
                <a:cubicBezTo>
                  <a:pt x="4458193" y="4216984"/>
                  <a:pt x="4540959" y="4293975"/>
                  <a:pt x="4621801" y="4372892"/>
                </a:cubicBezTo>
                <a:cubicBezTo>
                  <a:pt x="4614100" y="4357493"/>
                  <a:pt x="4606401" y="4340170"/>
                  <a:pt x="4600627" y="4322847"/>
                </a:cubicBezTo>
                <a:cubicBezTo>
                  <a:pt x="4567906" y="4292051"/>
                  <a:pt x="4537109" y="4267028"/>
                  <a:pt x="4514012" y="4228533"/>
                </a:cubicBezTo>
                <a:cubicBezTo>
                  <a:pt x="4504388" y="4220833"/>
                  <a:pt x="4496689" y="4211209"/>
                  <a:pt x="4487065" y="4201585"/>
                </a:cubicBezTo>
                <a:cubicBezTo>
                  <a:pt x="4485140" y="4201585"/>
                  <a:pt x="4483215" y="4203510"/>
                  <a:pt x="4481290" y="4207360"/>
                </a:cubicBezTo>
                <a:cubicBezTo>
                  <a:pt x="4477441" y="4199661"/>
                  <a:pt x="4475516" y="4193886"/>
                  <a:pt x="4471666" y="4186187"/>
                </a:cubicBezTo>
                <a:cubicBezTo>
                  <a:pt x="4450493" y="4163090"/>
                  <a:pt x="4427396" y="4138068"/>
                  <a:pt x="4406224" y="4114970"/>
                </a:cubicBezTo>
                <a:lnTo>
                  <a:pt x="4411998" y="4138068"/>
                </a:lnTo>
                <a:cubicBezTo>
                  <a:pt x="4406224" y="4130368"/>
                  <a:pt x="4400449" y="4118820"/>
                  <a:pt x="4396600" y="4105346"/>
                </a:cubicBezTo>
                <a:cubicBezTo>
                  <a:pt x="4390825" y="4099572"/>
                  <a:pt x="4385051" y="4091872"/>
                  <a:pt x="4379276" y="4086098"/>
                </a:cubicBezTo>
                <a:close/>
                <a:moveTo>
                  <a:pt x="1648003" y="4068776"/>
                </a:moveTo>
                <a:cubicBezTo>
                  <a:pt x="1640304" y="4072626"/>
                  <a:pt x="1628755" y="4074551"/>
                  <a:pt x="1619131" y="4074551"/>
                </a:cubicBezTo>
                <a:cubicBezTo>
                  <a:pt x="1624906" y="4076475"/>
                  <a:pt x="1628755" y="4080325"/>
                  <a:pt x="1634529" y="4082250"/>
                </a:cubicBezTo>
                <a:cubicBezTo>
                  <a:pt x="1634529" y="4080325"/>
                  <a:pt x="1634529" y="4080325"/>
                  <a:pt x="1636454" y="4078400"/>
                </a:cubicBezTo>
                <a:cubicBezTo>
                  <a:pt x="1651853" y="4076475"/>
                  <a:pt x="1655702" y="4084175"/>
                  <a:pt x="1653777" y="4091874"/>
                </a:cubicBezTo>
                <a:cubicBezTo>
                  <a:pt x="1663401" y="4097648"/>
                  <a:pt x="1674950" y="4103423"/>
                  <a:pt x="1686499" y="4107272"/>
                </a:cubicBezTo>
                <a:cubicBezTo>
                  <a:pt x="1692273" y="4103423"/>
                  <a:pt x="1699972" y="4099573"/>
                  <a:pt x="1709596" y="4097648"/>
                </a:cubicBezTo>
                <a:cubicBezTo>
                  <a:pt x="1688424" y="4089949"/>
                  <a:pt x="1667251" y="4078400"/>
                  <a:pt x="1648003" y="4068776"/>
                </a:cubicBezTo>
                <a:close/>
                <a:moveTo>
                  <a:pt x="1295767" y="4066851"/>
                </a:moveTo>
                <a:cubicBezTo>
                  <a:pt x="1270745" y="4089949"/>
                  <a:pt x="1247647" y="4111122"/>
                  <a:pt x="1224550" y="4134219"/>
                </a:cubicBezTo>
                <a:cubicBezTo>
                  <a:pt x="1116762" y="4197737"/>
                  <a:pt x="1010898" y="4232383"/>
                  <a:pt x="881938" y="4259330"/>
                </a:cubicBezTo>
                <a:cubicBezTo>
                  <a:pt x="874238" y="4259330"/>
                  <a:pt x="858840" y="4261255"/>
                  <a:pt x="854991" y="4278578"/>
                </a:cubicBezTo>
                <a:cubicBezTo>
                  <a:pt x="1022447" y="4265105"/>
                  <a:pt x="1166806" y="4190038"/>
                  <a:pt x="1288068" y="4105347"/>
                </a:cubicBezTo>
                <a:cubicBezTo>
                  <a:pt x="1286143" y="4093799"/>
                  <a:pt x="1284218" y="4086099"/>
                  <a:pt x="1284218" y="4080325"/>
                </a:cubicBezTo>
                <a:cubicBezTo>
                  <a:pt x="1288068" y="4076475"/>
                  <a:pt x="1291917" y="4072626"/>
                  <a:pt x="1295767" y="4066851"/>
                </a:cubicBezTo>
                <a:close/>
                <a:moveTo>
                  <a:pt x="4852775" y="4064926"/>
                </a:moveTo>
                <a:cubicBezTo>
                  <a:pt x="4852775" y="4066850"/>
                  <a:pt x="4852775" y="4070700"/>
                  <a:pt x="4852775" y="4072625"/>
                </a:cubicBezTo>
                <a:cubicBezTo>
                  <a:pt x="4854700" y="4074549"/>
                  <a:pt x="4856625" y="4076474"/>
                  <a:pt x="4858550" y="4078399"/>
                </a:cubicBezTo>
                <a:cubicBezTo>
                  <a:pt x="4856625" y="4074549"/>
                  <a:pt x="4854700" y="4068775"/>
                  <a:pt x="4852775" y="4064926"/>
                </a:cubicBezTo>
                <a:close/>
                <a:moveTo>
                  <a:pt x="2958783" y="4043753"/>
                </a:moveTo>
                <a:cubicBezTo>
                  <a:pt x="2960708" y="4074550"/>
                  <a:pt x="2985731" y="4107271"/>
                  <a:pt x="2981883" y="4130368"/>
                </a:cubicBezTo>
                <a:cubicBezTo>
                  <a:pt x="2974184" y="4103421"/>
                  <a:pt x="2947235" y="4068775"/>
                  <a:pt x="2958783" y="4043753"/>
                </a:cubicBezTo>
                <a:close/>
                <a:moveTo>
                  <a:pt x="1592184" y="4039904"/>
                </a:moveTo>
                <a:cubicBezTo>
                  <a:pt x="1590259" y="4045678"/>
                  <a:pt x="1586410" y="4051452"/>
                  <a:pt x="1584485" y="4055302"/>
                </a:cubicBezTo>
                <a:cubicBezTo>
                  <a:pt x="1588335" y="4059151"/>
                  <a:pt x="1594109" y="4061077"/>
                  <a:pt x="1597959" y="4063002"/>
                </a:cubicBezTo>
                <a:cubicBezTo>
                  <a:pt x="1603733" y="4057226"/>
                  <a:pt x="1607583" y="4053377"/>
                  <a:pt x="1613357" y="4049527"/>
                </a:cubicBezTo>
                <a:cubicBezTo>
                  <a:pt x="1607583" y="4047603"/>
                  <a:pt x="1599883" y="4043753"/>
                  <a:pt x="1592184" y="4039904"/>
                </a:cubicBezTo>
                <a:close/>
                <a:moveTo>
                  <a:pt x="1353511" y="4020897"/>
                </a:moveTo>
                <a:cubicBezTo>
                  <a:pt x="1351105" y="4019694"/>
                  <a:pt x="1348699" y="4019694"/>
                  <a:pt x="1343887" y="4022581"/>
                </a:cubicBezTo>
                <a:cubicBezTo>
                  <a:pt x="1340037" y="4024505"/>
                  <a:pt x="1338112" y="4028355"/>
                  <a:pt x="1334263" y="4030280"/>
                </a:cubicBezTo>
                <a:cubicBezTo>
                  <a:pt x="1324639" y="4055302"/>
                  <a:pt x="1313090" y="4078400"/>
                  <a:pt x="1299616" y="4095723"/>
                </a:cubicBezTo>
                <a:cubicBezTo>
                  <a:pt x="1307316" y="4089949"/>
                  <a:pt x="1315015" y="4084175"/>
                  <a:pt x="1322714" y="4078400"/>
                </a:cubicBezTo>
                <a:cubicBezTo>
                  <a:pt x="1318864" y="4088024"/>
                  <a:pt x="1328488" y="4099573"/>
                  <a:pt x="1322714" y="4113047"/>
                </a:cubicBezTo>
                <a:cubicBezTo>
                  <a:pt x="1232249" y="4199662"/>
                  <a:pt x="1085965" y="4228534"/>
                  <a:pt x="983951" y="4278578"/>
                </a:cubicBezTo>
                <a:cubicBezTo>
                  <a:pt x="1105213" y="4263180"/>
                  <a:pt x="1230324" y="4184264"/>
                  <a:pt x="1318864" y="4143843"/>
                </a:cubicBezTo>
                <a:cubicBezTo>
                  <a:pt x="1326563" y="4114971"/>
                  <a:pt x="1341962" y="4082250"/>
                  <a:pt x="1355435" y="4055302"/>
                </a:cubicBezTo>
                <a:cubicBezTo>
                  <a:pt x="1357360" y="4061077"/>
                  <a:pt x="1361210" y="4066851"/>
                  <a:pt x="1363134" y="4074551"/>
                </a:cubicBezTo>
                <a:cubicBezTo>
                  <a:pt x="1368909" y="4070701"/>
                  <a:pt x="1374683" y="4068776"/>
                  <a:pt x="1380458" y="4066851"/>
                </a:cubicBezTo>
                <a:cubicBezTo>
                  <a:pt x="1374683" y="4053377"/>
                  <a:pt x="1366984" y="4039904"/>
                  <a:pt x="1363134" y="4026430"/>
                </a:cubicBezTo>
                <a:cubicBezTo>
                  <a:pt x="1358322" y="4024506"/>
                  <a:pt x="1355917" y="4022100"/>
                  <a:pt x="1353511" y="4020897"/>
                </a:cubicBezTo>
                <a:close/>
                <a:moveTo>
                  <a:pt x="1490170" y="4009107"/>
                </a:moveTo>
                <a:cubicBezTo>
                  <a:pt x="1492095" y="4012957"/>
                  <a:pt x="1494020" y="4016806"/>
                  <a:pt x="1495945" y="4020656"/>
                </a:cubicBezTo>
                <a:cubicBezTo>
                  <a:pt x="1509418" y="4022581"/>
                  <a:pt x="1522892" y="4026430"/>
                  <a:pt x="1536365" y="4032204"/>
                </a:cubicBezTo>
                <a:cubicBezTo>
                  <a:pt x="1538290" y="4028355"/>
                  <a:pt x="1542140" y="4024505"/>
                  <a:pt x="1544065" y="4020656"/>
                </a:cubicBezTo>
                <a:cubicBezTo>
                  <a:pt x="1538290" y="4018731"/>
                  <a:pt x="1534441" y="4018731"/>
                  <a:pt x="1528666" y="4016806"/>
                </a:cubicBezTo>
                <a:cubicBezTo>
                  <a:pt x="1524817" y="4020656"/>
                  <a:pt x="1520968" y="4024505"/>
                  <a:pt x="1515194" y="4024505"/>
                </a:cubicBezTo>
                <a:cubicBezTo>
                  <a:pt x="1511343" y="4022581"/>
                  <a:pt x="1509418" y="4016806"/>
                  <a:pt x="1507495" y="4012957"/>
                </a:cubicBezTo>
                <a:cubicBezTo>
                  <a:pt x="1501719" y="4011032"/>
                  <a:pt x="1495945" y="4011032"/>
                  <a:pt x="1490170" y="4009107"/>
                </a:cubicBezTo>
                <a:close/>
                <a:moveTo>
                  <a:pt x="1330413" y="3993709"/>
                </a:moveTo>
                <a:cubicBezTo>
                  <a:pt x="1326563" y="3995633"/>
                  <a:pt x="1324639" y="3999483"/>
                  <a:pt x="1320789" y="4003333"/>
                </a:cubicBezTo>
                <a:cubicBezTo>
                  <a:pt x="1326563" y="4003333"/>
                  <a:pt x="1332338" y="4001408"/>
                  <a:pt x="1338112" y="3999483"/>
                </a:cubicBezTo>
                <a:cubicBezTo>
                  <a:pt x="1334263" y="3997558"/>
                  <a:pt x="1332338" y="3995633"/>
                  <a:pt x="1330413" y="3993709"/>
                </a:cubicBezTo>
                <a:close/>
                <a:moveTo>
                  <a:pt x="3882681" y="3993708"/>
                </a:moveTo>
                <a:cubicBezTo>
                  <a:pt x="3842261" y="4009107"/>
                  <a:pt x="3799916" y="4020655"/>
                  <a:pt x="3767194" y="4045678"/>
                </a:cubicBezTo>
                <a:cubicBezTo>
                  <a:pt x="3809539" y="4036054"/>
                  <a:pt x="3859584" y="4036054"/>
                  <a:pt x="3882681" y="3993708"/>
                </a:cubicBezTo>
                <a:close/>
                <a:moveTo>
                  <a:pt x="3876907" y="3953288"/>
                </a:moveTo>
                <a:cubicBezTo>
                  <a:pt x="3811464" y="3986009"/>
                  <a:pt x="3746021" y="4022580"/>
                  <a:pt x="3672879" y="4041828"/>
                </a:cubicBezTo>
                <a:cubicBezTo>
                  <a:pt x="3744097" y="4041828"/>
                  <a:pt x="3830712" y="4012956"/>
                  <a:pt x="3876907" y="3953288"/>
                </a:cubicBezTo>
                <a:close/>
                <a:moveTo>
                  <a:pt x="910809" y="3951363"/>
                </a:moveTo>
                <a:cubicBezTo>
                  <a:pt x="851141" y="3995633"/>
                  <a:pt x="737579" y="3951363"/>
                  <a:pt x="699083" y="4028355"/>
                </a:cubicBezTo>
                <a:cubicBezTo>
                  <a:pt x="758751" y="3987934"/>
                  <a:pt x="880013" y="4018731"/>
                  <a:pt x="910809" y="3951363"/>
                </a:cubicBezTo>
                <a:close/>
                <a:moveTo>
                  <a:pt x="4265714" y="3949438"/>
                </a:moveTo>
                <a:cubicBezTo>
                  <a:pt x="4258015" y="3962912"/>
                  <a:pt x="4248391" y="3978310"/>
                  <a:pt x="4242617" y="3991784"/>
                </a:cubicBezTo>
                <a:cubicBezTo>
                  <a:pt x="4283037" y="4036054"/>
                  <a:pt x="4323458" y="4080324"/>
                  <a:pt x="4365803" y="4122669"/>
                </a:cubicBezTo>
                <a:cubicBezTo>
                  <a:pt x="4363878" y="4120744"/>
                  <a:pt x="4363878" y="4118820"/>
                  <a:pt x="4363878" y="4116895"/>
                </a:cubicBezTo>
                <a:cubicBezTo>
                  <a:pt x="4358104" y="4099572"/>
                  <a:pt x="4358104" y="4080324"/>
                  <a:pt x="4358104" y="4061076"/>
                </a:cubicBezTo>
                <a:cubicBezTo>
                  <a:pt x="4327307" y="4024505"/>
                  <a:pt x="4294586" y="3987934"/>
                  <a:pt x="4265714" y="3949438"/>
                </a:cubicBezTo>
                <a:close/>
                <a:moveTo>
                  <a:pt x="4291218" y="3916145"/>
                </a:moveTo>
                <a:cubicBezTo>
                  <a:pt x="4289052" y="3916356"/>
                  <a:pt x="4286887" y="3917679"/>
                  <a:pt x="4284962" y="3920566"/>
                </a:cubicBezTo>
                <a:cubicBezTo>
                  <a:pt x="4283037" y="3920566"/>
                  <a:pt x="4283037" y="3922491"/>
                  <a:pt x="4283037" y="3922491"/>
                </a:cubicBezTo>
                <a:cubicBezTo>
                  <a:pt x="4309984" y="3949438"/>
                  <a:pt x="4336931" y="3976385"/>
                  <a:pt x="4363878" y="4005257"/>
                </a:cubicBezTo>
                <a:cubicBezTo>
                  <a:pt x="4361953" y="3997558"/>
                  <a:pt x="4354254" y="3980235"/>
                  <a:pt x="4352329" y="3974461"/>
                </a:cubicBezTo>
                <a:cubicBezTo>
                  <a:pt x="4356179" y="3974461"/>
                  <a:pt x="4367728" y="3976385"/>
                  <a:pt x="4365803" y="3986009"/>
                </a:cubicBezTo>
                <a:cubicBezTo>
                  <a:pt x="4363878" y="3997558"/>
                  <a:pt x="4367728" y="4007182"/>
                  <a:pt x="4373502" y="4016806"/>
                </a:cubicBezTo>
                <a:cubicBezTo>
                  <a:pt x="4390825" y="4036054"/>
                  <a:pt x="4408148" y="4053377"/>
                  <a:pt x="4427396" y="4070700"/>
                </a:cubicBezTo>
                <a:cubicBezTo>
                  <a:pt x="4417772" y="4049527"/>
                  <a:pt x="4410073" y="4026430"/>
                  <a:pt x="4400449" y="4003332"/>
                </a:cubicBezTo>
                <a:cubicBezTo>
                  <a:pt x="4375427" y="3978310"/>
                  <a:pt x="4350405" y="3953288"/>
                  <a:pt x="4325382" y="3928265"/>
                </a:cubicBezTo>
                <a:lnTo>
                  <a:pt x="4304210" y="3932115"/>
                </a:lnTo>
                <a:cubicBezTo>
                  <a:pt x="4304210" y="3924897"/>
                  <a:pt x="4297714" y="3915514"/>
                  <a:pt x="4291218" y="3916145"/>
                </a:cubicBezTo>
                <a:close/>
                <a:moveTo>
                  <a:pt x="1311165" y="3914792"/>
                </a:moveTo>
                <a:cubicBezTo>
                  <a:pt x="1311165" y="3920567"/>
                  <a:pt x="1311165" y="3924416"/>
                  <a:pt x="1309240" y="3928266"/>
                </a:cubicBezTo>
                <a:cubicBezTo>
                  <a:pt x="1274594" y="4047603"/>
                  <a:pt x="1093664" y="4088024"/>
                  <a:pt x="991650" y="4093799"/>
                </a:cubicBezTo>
                <a:cubicBezTo>
                  <a:pt x="976252" y="4093799"/>
                  <a:pt x="926208" y="4099573"/>
                  <a:pt x="922358" y="4101498"/>
                </a:cubicBezTo>
                <a:cubicBezTo>
                  <a:pt x="878088" y="4099573"/>
                  <a:pt x="829968" y="4070701"/>
                  <a:pt x="795322" y="4084175"/>
                </a:cubicBezTo>
                <a:cubicBezTo>
                  <a:pt x="964703" y="4157317"/>
                  <a:pt x="1213001" y="4107272"/>
                  <a:pt x="1299616" y="3984085"/>
                </a:cubicBezTo>
                <a:cubicBezTo>
                  <a:pt x="1299616" y="3978310"/>
                  <a:pt x="1301541" y="3974461"/>
                  <a:pt x="1301541" y="3970611"/>
                </a:cubicBezTo>
                <a:cubicBezTo>
                  <a:pt x="1303466" y="3972536"/>
                  <a:pt x="1303466" y="3972536"/>
                  <a:pt x="1305391" y="3974461"/>
                </a:cubicBezTo>
                <a:cubicBezTo>
                  <a:pt x="1309240" y="3968686"/>
                  <a:pt x="1313090" y="3960987"/>
                  <a:pt x="1316940" y="3953288"/>
                </a:cubicBezTo>
                <a:cubicBezTo>
                  <a:pt x="1311165" y="3941739"/>
                  <a:pt x="1315015" y="3926341"/>
                  <a:pt x="1311165" y="3914792"/>
                </a:cubicBezTo>
                <a:close/>
                <a:moveTo>
                  <a:pt x="3880757" y="3907093"/>
                </a:moveTo>
                <a:cubicBezTo>
                  <a:pt x="3784517" y="3970611"/>
                  <a:pt x="3670955" y="4003332"/>
                  <a:pt x="3561242" y="4041828"/>
                </a:cubicBezTo>
                <a:cubicBezTo>
                  <a:pt x="3688278" y="4030279"/>
                  <a:pt x="3803765" y="3997558"/>
                  <a:pt x="3880757" y="3907093"/>
                </a:cubicBezTo>
                <a:close/>
                <a:moveTo>
                  <a:pt x="1372758" y="3895544"/>
                </a:moveTo>
                <a:cubicBezTo>
                  <a:pt x="1366984" y="3903243"/>
                  <a:pt x="1361210" y="3909018"/>
                  <a:pt x="1357360" y="3916717"/>
                </a:cubicBezTo>
                <a:cubicBezTo>
                  <a:pt x="1363134" y="3916717"/>
                  <a:pt x="1368909" y="3914792"/>
                  <a:pt x="1374683" y="3910943"/>
                </a:cubicBezTo>
                <a:cubicBezTo>
                  <a:pt x="1372758" y="3907093"/>
                  <a:pt x="1372758" y="3901319"/>
                  <a:pt x="1372758" y="3895544"/>
                </a:cubicBezTo>
                <a:close/>
                <a:moveTo>
                  <a:pt x="1272671" y="3889771"/>
                </a:moveTo>
                <a:cubicBezTo>
                  <a:pt x="1268821" y="3897470"/>
                  <a:pt x="1274595" y="3920568"/>
                  <a:pt x="1259196" y="3912868"/>
                </a:cubicBezTo>
                <a:cubicBezTo>
                  <a:pt x="1261122" y="3901320"/>
                  <a:pt x="1264971" y="3891696"/>
                  <a:pt x="1272671" y="3889771"/>
                </a:cubicBezTo>
                <a:close/>
                <a:moveTo>
                  <a:pt x="3676729" y="3876296"/>
                </a:moveTo>
                <a:cubicBezTo>
                  <a:pt x="3613211" y="3885920"/>
                  <a:pt x="3570866" y="3926341"/>
                  <a:pt x="3507348" y="3937889"/>
                </a:cubicBezTo>
                <a:cubicBezTo>
                  <a:pt x="3557392" y="3949438"/>
                  <a:pt x="3634384" y="3910943"/>
                  <a:pt x="3676729" y="3876296"/>
                </a:cubicBezTo>
                <a:close/>
                <a:moveTo>
                  <a:pt x="1203377" y="3874372"/>
                </a:moveTo>
                <a:cubicBezTo>
                  <a:pt x="1197603" y="3872447"/>
                  <a:pt x="1195678" y="3878221"/>
                  <a:pt x="1189904" y="3876297"/>
                </a:cubicBezTo>
                <a:cubicBezTo>
                  <a:pt x="1199528" y="3937890"/>
                  <a:pt x="1137934" y="3924416"/>
                  <a:pt x="1118686" y="3962912"/>
                </a:cubicBezTo>
                <a:cubicBezTo>
                  <a:pt x="1161032" y="3962912"/>
                  <a:pt x="1226475" y="3924416"/>
                  <a:pt x="1203377" y="3874372"/>
                </a:cubicBezTo>
                <a:close/>
                <a:moveTo>
                  <a:pt x="3751796" y="3866672"/>
                </a:moveTo>
                <a:cubicBezTo>
                  <a:pt x="3697902" y="3889770"/>
                  <a:pt x="3651707" y="3924416"/>
                  <a:pt x="3599737" y="3949438"/>
                </a:cubicBezTo>
                <a:cubicBezTo>
                  <a:pt x="3647857" y="3943664"/>
                  <a:pt x="3726774" y="3910943"/>
                  <a:pt x="3751796" y="3866672"/>
                </a:cubicBezTo>
                <a:close/>
                <a:moveTo>
                  <a:pt x="3809539" y="3857048"/>
                </a:moveTo>
                <a:cubicBezTo>
                  <a:pt x="3724849" y="3943664"/>
                  <a:pt x="3618985" y="3997558"/>
                  <a:pt x="3490025" y="4014881"/>
                </a:cubicBezTo>
                <a:cubicBezTo>
                  <a:pt x="3618985" y="4020655"/>
                  <a:pt x="3738322" y="3962912"/>
                  <a:pt x="3809539" y="3857048"/>
                </a:cubicBezTo>
                <a:close/>
                <a:moveTo>
                  <a:pt x="3624760" y="3855123"/>
                </a:moveTo>
                <a:cubicBezTo>
                  <a:pt x="3568941" y="3885920"/>
                  <a:pt x="3503498" y="3901319"/>
                  <a:pt x="3441905" y="3922491"/>
                </a:cubicBezTo>
                <a:cubicBezTo>
                  <a:pt x="3503498" y="3926341"/>
                  <a:pt x="3597813" y="3905168"/>
                  <a:pt x="3624760" y="3855123"/>
                </a:cubicBezTo>
                <a:close/>
                <a:moveTo>
                  <a:pt x="4323458" y="3847424"/>
                </a:moveTo>
                <a:cubicBezTo>
                  <a:pt x="4325382" y="3868597"/>
                  <a:pt x="4329232" y="3885920"/>
                  <a:pt x="4335006" y="3903243"/>
                </a:cubicBezTo>
                <a:cubicBezTo>
                  <a:pt x="4350405" y="3916717"/>
                  <a:pt x="4363878" y="3930190"/>
                  <a:pt x="4377352" y="3943664"/>
                </a:cubicBezTo>
                <a:cubicBezTo>
                  <a:pt x="4369652" y="3920566"/>
                  <a:pt x="4361953" y="3899394"/>
                  <a:pt x="4354254" y="3876296"/>
                </a:cubicBezTo>
                <a:cubicBezTo>
                  <a:pt x="4344630" y="3866672"/>
                  <a:pt x="4333082" y="3857048"/>
                  <a:pt x="4323458" y="3847424"/>
                </a:cubicBezTo>
                <a:close/>
                <a:moveTo>
                  <a:pt x="3553543" y="3843575"/>
                </a:moveTo>
                <a:cubicBezTo>
                  <a:pt x="3518896" y="3839725"/>
                  <a:pt x="3509272" y="3876296"/>
                  <a:pt x="3476551" y="3878221"/>
                </a:cubicBezTo>
                <a:cubicBezTo>
                  <a:pt x="3501573" y="3885920"/>
                  <a:pt x="3536219" y="3864747"/>
                  <a:pt x="3553543" y="3843575"/>
                </a:cubicBezTo>
                <a:close/>
                <a:moveTo>
                  <a:pt x="2956858" y="3801230"/>
                </a:moveTo>
                <a:cubicBezTo>
                  <a:pt x="2999203" y="3922491"/>
                  <a:pt x="3081969" y="4018731"/>
                  <a:pt x="3122390" y="4143842"/>
                </a:cubicBezTo>
                <a:cubicBezTo>
                  <a:pt x="3132014" y="4153466"/>
                  <a:pt x="3133939" y="4170789"/>
                  <a:pt x="3139714" y="4184263"/>
                </a:cubicBezTo>
                <a:cubicBezTo>
                  <a:pt x="3060796" y="4068775"/>
                  <a:pt x="2970331" y="3959062"/>
                  <a:pt x="2956858" y="3801230"/>
                </a:cubicBezTo>
                <a:close/>
                <a:moveTo>
                  <a:pt x="1008974" y="3785832"/>
                </a:moveTo>
                <a:cubicBezTo>
                  <a:pt x="953155" y="3835876"/>
                  <a:pt x="926208" y="3909018"/>
                  <a:pt x="853066" y="3928266"/>
                </a:cubicBezTo>
                <a:cubicBezTo>
                  <a:pt x="781849" y="3947514"/>
                  <a:pt x="681760" y="3916717"/>
                  <a:pt x="660587" y="4014881"/>
                </a:cubicBezTo>
                <a:cubicBezTo>
                  <a:pt x="689459" y="4020656"/>
                  <a:pt x="699083" y="3972536"/>
                  <a:pt x="729879" y="3959062"/>
                </a:cubicBezTo>
                <a:cubicBezTo>
                  <a:pt x="801096" y="3930191"/>
                  <a:pt x="868464" y="3960987"/>
                  <a:pt x="931982" y="3901319"/>
                </a:cubicBezTo>
                <a:cubicBezTo>
                  <a:pt x="957004" y="3878221"/>
                  <a:pt x="991650" y="3841650"/>
                  <a:pt x="1008974" y="3785832"/>
                </a:cubicBezTo>
                <a:close/>
                <a:moveTo>
                  <a:pt x="2899145" y="3755967"/>
                </a:moveTo>
                <a:cubicBezTo>
                  <a:pt x="2902483" y="3755636"/>
                  <a:pt x="2905852" y="3756478"/>
                  <a:pt x="2908739" y="3758884"/>
                </a:cubicBezTo>
                <a:cubicBezTo>
                  <a:pt x="2912588" y="3760809"/>
                  <a:pt x="2912588" y="3764659"/>
                  <a:pt x="2912588" y="3768508"/>
                </a:cubicBezTo>
                <a:cubicBezTo>
                  <a:pt x="2912588" y="3772359"/>
                  <a:pt x="2914513" y="3774283"/>
                  <a:pt x="2916438" y="3776208"/>
                </a:cubicBezTo>
                <a:cubicBezTo>
                  <a:pt x="2918364" y="3778133"/>
                  <a:pt x="2920287" y="3778133"/>
                  <a:pt x="2920287" y="3781983"/>
                </a:cubicBezTo>
                <a:cubicBezTo>
                  <a:pt x="2912588" y="3783907"/>
                  <a:pt x="2910663" y="3776208"/>
                  <a:pt x="2901039" y="3778133"/>
                </a:cubicBezTo>
                <a:cubicBezTo>
                  <a:pt x="2899115" y="3783907"/>
                  <a:pt x="2904889" y="3785832"/>
                  <a:pt x="2908739" y="3789682"/>
                </a:cubicBezTo>
                <a:cubicBezTo>
                  <a:pt x="2912588" y="3793531"/>
                  <a:pt x="2910663" y="3801231"/>
                  <a:pt x="2906814" y="3805080"/>
                </a:cubicBezTo>
                <a:cubicBezTo>
                  <a:pt x="2899115" y="3812779"/>
                  <a:pt x="2887567" y="3812779"/>
                  <a:pt x="2877942" y="3812779"/>
                </a:cubicBezTo>
                <a:cubicBezTo>
                  <a:pt x="2866394" y="3812779"/>
                  <a:pt x="2852920" y="3812779"/>
                  <a:pt x="2841371" y="3808930"/>
                </a:cubicBezTo>
                <a:cubicBezTo>
                  <a:pt x="2837523" y="3807005"/>
                  <a:pt x="2833672" y="3805080"/>
                  <a:pt x="2829822" y="3801231"/>
                </a:cubicBezTo>
                <a:cubicBezTo>
                  <a:pt x="2827898" y="3799306"/>
                  <a:pt x="2825973" y="3795456"/>
                  <a:pt x="2822123" y="3793531"/>
                </a:cubicBezTo>
                <a:cubicBezTo>
                  <a:pt x="2820198" y="3791607"/>
                  <a:pt x="2816349" y="3791607"/>
                  <a:pt x="2816349" y="3789682"/>
                </a:cubicBezTo>
                <a:cubicBezTo>
                  <a:pt x="2816349" y="3785832"/>
                  <a:pt x="2820198" y="3787757"/>
                  <a:pt x="2822123" y="3785832"/>
                </a:cubicBezTo>
                <a:cubicBezTo>
                  <a:pt x="2822123" y="3783907"/>
                  <a:pt x="2824048" y="3781983"/>
                  <a:pt x="2824048" y="3781983"/>
                </a:cubicBezTo>
                <a:cubicBezTo>
                  <a:pt x="2833672" y="3780058"/>
                  <a:pt x="2843297" y="3776208"/>
                  <a:pt x="2852920" y="3774283"/>
                </a:cubicBezTo>
                <a:cubicBezTo>
                  <a:pt x="2862544" y="3772359"/>
                  <a:pt x="2874093" y="3776208"/>
                  <a:pt x="2883716" y="3780058"/>
                </a:cubicBezTo>
                <a:cubicBezTo>
                  <a:pt x="2879386" y="3768509"/>
                  <a:pt x="2889130" y="3756960"/>
                  <a:pt x="2899145" y="3755967"/>
                </a:cubicBezTo>
                <a:close/>
                <a:moveTo>
                  <a:pt x="1828934" y="3751185"/>
                </a:moveTo>
                <a:cubicBezTo>
                  <a:pt x="1832784" y="3764659"/>
                  <a:pt x="1830859" y="3781983"/>
                  <a:pt x="1836633" y="3795456"/>
                </a:cubicBezTo>
                <a:cubicBezTo>
                  <a:pt x="1825083" y="3797381"/>
                  <a:pt x="1823159" y="3797381"/>
                  <a:pt x="1811610" y="3789682"/>
                </a:cubicBezTo>
                <a:cubicBezTo>
                  <a:pt x="1821234" y="3783907"/>
                  <a:pt x="1817384" y="3756959"/>
                  <a:pt x="1828934" y="3751185"/>
                </a:cubicBezTo>
                <a:close/>
                <a:moveTo>
                  <a:pt x="1773115" y="3741561"/>
                </a:moveTo>
                <a:cubicBezTo>
                  <a:pt x="1761565" y="3768508"/>
                  <a:pt x="1750016" y="3793530"/>
                  <a:pt x="1734618" y="3812778"/>
                </a:cubicBezTo>
                <a:cubicBezTo>
                  <a:pt x="1738468" y="3793530"/>
                  <a:pt x="1744242" y="3774282"/>
                  <a:pt x="1750016" y="3755034"/>
                </a:cubicBezTo>
                <a:cubicBezTo>
                  <a:pt x="1757715" y="3751185"/>
                  <a:pt x="1765415" y="3745410"/>
                  <a:pt x="1773115" y="3741561"/>
                </a:cubicBezTo>
                <a:close/>
                <a:moveTo>
                  <a:pt x="2764411" y="3732869"/>
                </a:moveTo>
                <a:cubicBezTo>
                  <a:pt x="2767748" y="3732538"/>
                  <a:pt x="2771117" y="3733380"/>
                  <a:pt x="2774004" y="3735786"/>
                </a:cubicBezTo>
                <a:cubicBezTo>
                  <a:pt x="2777853" y="3737711"/>
                  <a:pt x="2777853" y="3741561"/>
                  <a:pt x="2777853" y="3745410"/>
                </a:cubicBezTo>
                <a:cubicBezTo>
                  <a:pt x="2777853" y="3749261"/>
                  <a:pt x="2779778" y="3751185"/>
                  <a:pt x="2781703" y="3753110"/>
                </a:cubicBezTo>
                <a:cubicBezTo>
                  <a:pt x="2783628" y="3755035"/>
                  <a:pt x="2785552" y="3755035"/>
                  <a:pt x="2785552" y="3758884"/>
                </a:cubicBezTo>
                <a:cubicBezTo>
                  <a:pt x="2777853" y="3758884"/>
                  <a:pt x="2775928" y="3751185"/>
                  <a:pt x="2766304" y="3755035"/>
                </a:cubicBezTo>
                <a:cubicBezTo>
                  <a:pt x="2764380" y="3760809"/>
                  <a:pt x="2770154" y="3762734"/>
                  <a:pt x="2774004" y="3766584"/>
                </a:cubicBezTo>
                <a:cubicBezTo>
                  <a:pt x="2777853" y="3770433"/>
                  <a:pt x="2775928" y="3778132"/>
                  <a:pt x="2772079" y="3781982"/>
                </a:cubicBezTo>
                <a:cubicBezTo>
                  <a:pt x="2764380" y="3789681"/>
                  <a:pt x="2752831" y="3789681"/>
                  <a:pt x="2743207" y="3789681"/>
                </a:cubicBezTo>
                <a:cubicBezTo>
                  <a:pt x="2731659" y="3789681"/>
                  <a:pt x="2718185" y="3789681"/>
                  <a:pt x="2706636" y="3785832"/>
                </a:cubicBezTo>
                <a:cubicBezTo>
                  <a:pt x="2702787" y="3783907"/>
                  <a:pt x="2698937" y="3781982"/>
                  <a:pt x="2695087" y="3778132"/>
                </a:cubicBezTo>
                <a:cubicBezTo>
                  <a:pt x="2693163" y="3776208"/>
                  <a:pt x="2691238" y="3772358"/>
                  <a:pt x="2687389" y="3770433"/>
                </a:cubicBezTo>
                <a:cubicBezTo>
                  <a:pt x="2685463" y="3768508"/>
                  <a:pt x="2681615" y="3768508"/>
                  <a:pt x="2681615" y="3766584"/>
                </a:cubicBezTo>
                <a:cubicBezTo>
                  <a:pt x="2681615" y="3762734"/>
                  <a:pt x="2685463" y="3764659"/>
                  <a:pt x="2687389" y="3762734"/>
                </a:cubicBezTo>
                <a:cubicBezTo>
                  <a:pt x="2687389" y="3760809"/>
                  <a:pt x="2689313" y="3758884"/>
                  <a:pt x="2689313" y="3758884"/>
                </a:cubicBezTo>
                <a:cubicBezTo>
                  <a:pt x="2698937" y="3756960"/>
                  <a:pt x="2708561" y="3753110"/>
                  <a:pt x="2718185" y="3751185"/>
                </a:cubicBezTo>
                <a:cubicBezTo>
                  <a:pt x="2727809" y="3749261"/>
                  <a:pt x="2739358" y="3753110"/>
                  <a:pt x="2748981" y="3756960"/>
                </a:cubicBezTo>
                <a:cubicBezTo>
                  <a:pt x="2744650" y="3745411"/>
                  <a:pt x="2754395" y="3733862"/>
                  <a:pt x="2764411" y="3732869"/>
                </a:cubicBezTo>
                <a:close/>
                <a:moveTo>
                  <a:pt x="1803910" y="3703065"/>
                </a:moveTo>
                <a:cubicBezTo>
                  <a:pt x="1803910" y="3706914"/>
                  <a:pt x="1803910" y="3712689"/>
                  <a:pt x="1805835" y="3718463"/>
                </a:cubicBezTo>
                <a:cubicBezTo>
                  <a:pt x="1811609" y="3718463"/>
                  <a:pt x="1817385" y="3716538"/>
                  <a:pt x="1821234" y="3714614"/>
                </a:cubicBezTo>
                <a:cubicBezTo>
                  <a:pt x="1811609" y="3733862"/>
                  <a:pt x="1800060" y="3753110"/>
                  <a:pt x="1790437" y="3772357"/>
                </a:cubicBezTo>
                <a:cubicBezTo>
                  <a:pt x="1784662" y="3747335"/>
                  <a:pt x="1792361" y="3724238"/>
                  <a:pt x="1803910" y="3703065"/>
                </a:cubicBezTo>
                <a:close/>
                <a:moveTo>
                  <a:pt x="3611286" y="3701140"/>
                </a:moveTo>
                <a:cubicBezTo>
                  <a:pt x="3530445" y="3726163"/>
                  <a:pt x="3503498" y="3835876"/>
                  <a:pt x="3430356" y="3872447"/>
                </a:cubicBezTo>
                <a:cubicBezTo>
                  <a:pt x="3516971" y="3858973"/>
                  <a:pt x="3555467" y="3741561"/>
                  <a:pt x="3611286" y="3701140"/>
                </a:cubicBezTo>
                <a:close/>
                <a:moveTo>
                  <a:pt x="1657627" y="3695366"/>
                </a:moveTo>
                <a:cubicBezTo>
                  <a:pt x="1657627" y="3704991"/>
                  <a:pt x="1676876" y="3703066"/>
                  <a:pt x="1678800" y="3712690"/>
                </a:cubicBezTo>
                <a:cubicBezTo>
                  <a:pt x="1663401" y="3712690"/>
                  <a:pt x="1655701" y="3722314"/>
                  <a:pt x="1653777" y="3735787"/>
                </a:cubicBezTo>
                <a:cubicBezTo>
                  <a:pt x="1646077" y="3735787"/>
                  <a:pt x="1640303" y="3733863"/>
                  <a:pt x="1632604" y="3731938"/>
                </a:cubicBezTo>
                <a:cubicBezTo>
                  <a:pt x="1644153" y="3718464"/>
                  <a:pt x="1646077" y="3695366"/>
                  <a:pt x="1657627" y="3695366"/>
                </a:cubicBezTo>
                <a:close/>
                <a:moveTo>
                  <a:pt x="2883746" y="3692449"/>
                </a:moveTo>
                <a:cubicBezTo>
                  <a:pt x="2887084" y="3692118"/>
                  <a:pt x="2890454" y="3692960"/>
                  <a:pt x="2893341" y="3695366"/>
                </a:cubicBezTo>
                <a:cubicBezTo>
                  <a:pt x="2897189" y="3697291"/>
                  <a:pt x="2897189" y="3701140"/>
                  <a:pt x="2897189" y="3704990"/>
                </a:cubicBezTo>
                <a:cubicBezTo>
                  <a:pt x="2897189" y="3708841"/>
                  <a:pt x="2899114" y="3710765"/>
                  <a:pt x="2901039" y="3712690"/>
                </a:cubicBezTo>
                <a:cubicBezTo>
                  <a:pt x="2902964" y="3714615"/>
                  <a:pt x="2904889" y="3714615"/>
                  <a:pt x="2904889" y="3718465"/>
                </a:cubicBezTo>
                <a:cubicBezTo>
                  <a:pt x="2897189" y="3720389"/>
                  <a:pt x="2893341" y="3710765"/>
                  <a:pt x="2885641" y="3714615"/>
                </a:cubicBezTo>
                <a:cubicBezTo>
                  <a:pt x="2885641" y="3720389"/>
                  <a:pt x="2889490" y="3722314"/>
                  <a:pt x="2893341" y="3726164"/>
                </a:cubicBezTo>
                <a:cubicBezTo>
                  <a:pt x="2897189" y="3730013"/>
                  <a:pt x="2895265" y="3737712"/>
                  <a:pt x="2891415" y="3741562"/>
                </a:cubicBezTo>
                <a:cubicBezTo>
                  <a:pt x="2883716" y="3749261"/>
                  <a:pt x="2872167" y="3749261"/>
                  <a:pt x="2862544" y="3749261"/>
                </a:cubicBezTo>
                <a:cubicBezTo>
                  <a:pt x="2850995" y="3749261"/>
                  <a:pt x="2837521" y="3749261"/>
                  <a:pt x="2825972" y="3745411"/>
                </a:cubicBezTo>
                <a:cubicBezTo>
                  <a:pt x="2822123" y="3743487"/>
                  <a:pt x="2818274" y="3741562"/>
                  <a:pt x="2814423" y="3737712"/>
                </a:cubicBezTo>
                <a:cubicBezTo>
                  <a:pt x="2812500" y="3735787"/>
                  <a:pt x="2810574" y="3731938"/>
                  <a:pt x="2806724" y="3730013"/>
                </a:cubicBezTo>
                <a:cubicBezTo>
                  <a:pt x="2804799" y="3728088"/>
                  <a:pt x="2800950" y="3728088"/>
                  <a:pt x="2800950" y="3726164"/>
                </a:cubicBezTo>
                <a:cubicBezTo>
                  <a:pt x="2800950" y="3722314"/>
                  <a:pt x="2804799" y="3724239"/>
                  <a:pt x="2806724" y="3722314"/>
                </a:cubicBezTo>
                <a:cubicBezTo>
                  <a:pt x="2806724" y="3720389"/>
                  <a:pt x="2808649" y="3718465"/>
                  <a:pt x="2808649" y="3718465"/>
                </a:cubicBezTo>
                <a:cubicBezTo>
                  <a:pt x="2818274" y="3716540"/>
                  <a:pt x="2827897" y="3712690"/>
                  <a:pt x="2837521" y="3710765"/>
                </a:cubicBezTo>
                <a:cubicBezTo>
                  <a:pt x="2847145" y="3708841"/>
                  <a:pt x="2858694" y="3712690"/>
                  <a:pt x="2868318" y="3716540"/>
                </a:cubicBezTo>
                <a:cubicBezTo>
                  <a:pt x="2863986" y="3704990"/>
                  <a:pt x="2873731" y="3693441"/>
                  <a:pt x="2883746" y="3692449"/>
                </a:cubicBezTo>
                <a:close/>
                <a:moveTo>
                  <a:pt x="1622981" y="3679968"/>
                </a:moveTo>
                <a:cubicBezTo>
                  <a:pt x="1632606" y="3679968"/>
                  <a:pt x="1638380" y="3683817"/>
                  <a:pt x="1642230" y="3689592"/>
                </a:cubicBezTo>
                <a:cubicBezTo>
                  <a:pt x="1636455" y="3693441"/>
                  <a:pt x="1626830" y="3733863"/>
                  <a:pt x="1603733" y="3728089"/>
                </a:cubicBezTo>
                <a:cubicBezTo>
                  <a:pt x="1603733" y="3703066"/>
                  <a:pt x="1617206" y="3695367"/>
                  <a:pt x="1622981" y="3679968"/>
                </a:cubicBezTo>
                <a:close/>
                <a:moveTo>
                  <a:pt x="1776964" y="3676118"/>
                </a:moveTo>
                <a:cubicBezTo>
                  <a:pt x="1778888" y="3687667"/>
                  <a:pt x="1784663" y="3697291"/>
                  <a:pt x="1788514" y="3706915"/>
                </a:cubicBezTo>
                <a:cubicBezTo>
                  <a:pt x="1786587" y="3708840"/>
                  <a:pt x="1786587" y="3712690"/>
                  <a:pt x="1784663" y="3714615"/>
                </a:cubicBezTo>
                <a:cubicBezTo>
                  <a:pt x="1778888" y="3704991"/>
                  <a:pt x="1775039" y="3693442"/>
                  <a:pt x="1773114" y="3685743"/>
                </a:cubicBezTo>
                <a:cubicBezTo>
                  <a:pt x="1775039" y="3681892"/>
                  <a:pt x="1775039" y="3679967"/>
                  <a:pt x="1776964" y="3676118"/>
                </a:cubicBezTo>
                <a:close/>
                <a:moveTo>
                  <a:pt x="2691237" y="3668419"/>
                </a:moveTo>
                <a:cubicBezTo>
                  <a:pt x="2693162" y="3670344"/>
                  <a:pt x="2695087" y="3674193"/>
                  <a:pt x="2697012" y="3678043"/>
                </a:cubicBezTo>
                <a:cubicBezTo>
                  <a:pt x="2698936" y="3679968"/>
                  <a:pt x="2700862" y="3681892"/>
                  <a:pt x="2702786" y="3683817"/>
                </a:cubicBezTo>
                <a:cubicBezTo>
                  <a:pt x="2704711" y="3685742"/>
                  <a:pt x="2708560" y="3683817"/>
                  <a:pt x="2708560" y="3687667"/>
                </a:cubicBezTo>
                <a:cubicBezTo>
                  <a:pt x="2700862" y="3691516"/>
                  <a:pt x="2695087" y="3683817"/>
                  <a:pt x="2689313" y="3689591"/>
                </a:cubicBezTo>
                <a:cubicBezTo>
                  <a:pt x="2691237" y="3693441"/>
                  <a:pt x="2697012" y="3695366"/>
                  <a:pt x="2700862" y="3697291"/>
                </a:cubicBezTo>
                <a:cubicBezTo>
                  <a:pt x="2706636" y="3701140"/>
                  <a:pt x="2706636" y="3706914"/>
                  <a:pt x="2704711" y="3712689"/>
                </a:cubicBezTo>
                <a:cubicBezTo>
                  <a:pt x="2700862" y="3722313"/>
                  <a:pt x="2689313" y="3726162"/>
                  <a:pt x="2679689" y="3728087"/>
                </a:cubicBezTo>
                <a:cubicBezTo>
                  <a:pt x="2668140" y="3731937"/>
                  <a:pt x="2656592" y="3735786"/>
                  <a:pt x="2643118" y="3735786"/>
                </a:cubicBezTo>
                <a:cubicBezTo>
                  <a:pt x="2639268" y="3735786"/>
                  <a:pt x="2633494" y="3733862"/>
                  <a:pt x="2629644" y="3731937"/>
                </a:cubicBezTo>
                <a:cubicBezTo>
                  <a:pt x="2625795" y="3730012"/>
                  <a:pt x="2623870" y="3726162"/>
                  <a:pt x="2620020" y="3726162"/>
                </a:cubicBezTo>
                <a:cubicBezTo>
                  <a:pt x="2618095" y="3726162"/>
                  <a:pt x="2614246" y="3726162"/>
                  <a:pt x="2614246" y="3724238"/>
                </a:cubicBezTo>
                <a:cubicBezTo>
                  <a:pt x="2614246" y="3722313"/>
                  <a:pt x="2616171" y="3722313"/>
                  <a:pt x="2618095" y="3720388"/>
                </a:cubicBezTo>
                <a:cubicBezTo>
                  <a:pt x="2618095" y="3718463"/>
                  <a:pt x="2618095" y="3716538"/>
                  <a:pt x="2618095" y="3716538"/>
                </a:cubicBezTo>
                <a:cubicBezTo>
                  <a:pt x="2625795" y="3710764"/>
                  <a:pt x="2633494" y="3703065"/>
                  <a:pt x="2643118" y="3699215"/>
                </a:cubicBezTo>
                <a:cubicBezTo>
                  <a:pt x="2652742" y="3695366"/>
                  <a:pt x="2664291" y="3695366"/>
                  <a:pt x="2673914" y="3695366"/>
                </a:cubicBezTo>
                <a:cubicBezTo>
                  <a:pt x="2664291" y="3683817"/>
                  <a:pt x="2677764" y="3662644"/>
                  <a:pt x="2691237" y="3668419"/>
                </a:cubicBezTo>
                <a:close/>
                <a:moveTo>
                  <a:pt x="3576640" y="3664570"/>
                </a:moveTo>
                <a:cubicBezTo>
                  <a:pt x="3547768" y="3712689"/>
                  <a:pt x="3497724" y="3728088"/>
                  <a:pt x="3478476" y="3793530"/>
                </a:cubicBezTo>
                <a:cubicBezTo>
                  <a:pt x="3511197" y="3753110"/>
                  <a:pt x="3572791" y="3730012"/>
                  <a:pt x="3576640" y="3664570"/>
                </a:cubicBezTo>
                <a:close/>
                <a:moveTo>
                  <a:pt x="3530445" y="3662645"/>
                </a:moveTo>
                <a:cubicBezTo>
                  <a:pt x="3484250" y="3701140"/>
                  <a:pt x="3449604" y="3791606"/>
                  <a:pt x="3428431" y="3851274"/>
                </a:cubicBezTo>
                <a:cubicBezTo>
                  <a:pt x="3472702" y="3805079"/>
                  <a:pt x="3497724" y="3728088"/>
                  <a:pt x="3530445" y="3662645"/>
                </a:cubicBezTo>
                <a:close/>
                <a:moveTo>
                  <a:pt x="1705176" y="3659607"/>
                </a:moveTo>
                <a:cubicBezTo>
                  <a:pt x="1707794" y="3658675"/>
                  <a:pt x="1711041" y="3658795"/>
                  <a:pt x="1715372" y="3660720"/>
                </a:cubicBezTo>
                <a:cubicBezTo>
                  <a:pt x="1721146" y="3674194"/>
                  <a:pt x="1719221" y="3679969"/>
                  <a:pt x="1709596" y="3689592"/>
                </a:cubicBezTo>
                <a:cubicBezTo>
                  <a:pt x="1698048" y="3687668"/>
                  <a:pt x="1690348" y="3683818"/>
                  <a:pt x="1686499" y="3676119"/>
                </a:cubicBezTo>
                <a:cubicBezTo>
                  <a:pt x="1695161" y="3674675"/>
                  <a:pt x="1697326" y="3662404"/>
                  <a:pt x="1705176" y="3659607"/>
                </a:cubicBezTo>
                <a:close/>
                <a:moveTo>
                  <a:pt x="2197981" y="3657863"/>
                </a:moveTo>
                <a:cubicBezTo>
                  <a:pt x="2216176" y="3661683"/>
                  <a:pt x="2233138" y="3676600"/>
                  <a:pt x="2244688" y="3706915"/>
                </a:cubicBezTo>
                <a:cubicBezTo>
                  <a:pt x="2196567" y="3730013"/>
                  <a:pt x="2152297" y="3762735"/>
                  <a:pt x="2113801" y="3807005"/>
                </a:cubicBezTo>
                <a:cubicBezTo>
                  <a:pt x="2077712" y="3734825"/>
                  <a:pt x="2143394" y="3646404"/>
                  <a:pt x="2197981" y="3657863"/>
                </a:cubicBezTo>
                <a:close/>
                <a:moveTo>
                  <a:pt x="2096479" y="3649171"/>
                </a:moveTo>
                <a:cubicBezTo>
                  <a:pt x="2092628" y="3654945"/>
                  <a:pt x="2086854" y="3658796"/>
                  <a:pt x="2083004" y="3662645"/>
                </a:cubicBezTo>
                <a:cubicBezTo>
                  <a:pt x="2092628" y="3670345"/>
                  <a:pt x="2086854" y="3703066"/>
                  <a:pt x="2067606" y="3693442"/>
                </a:cubicBezTo>
                <a:cubicBezTo>
                  <a:pt x="2073380" y="3679969"/>
                  <a:pt x="2079155" y="3666495"/>
                  <a:pt x="2084929" y="3654945"/>
                </a:cubicBezTo>
                <a:cubicBezTo>
                  <a:pt x="2088780" y="3653020"/>
                  <a:pt x="2092628" y="3651096"/>
                  <a:pt x="2096479" y="3649171"/>
                </a:cubicBezTo>
                <a:close/>
                <a:moveTo>
                  <a:pt x="1973291" y="3637624"/>
                </a:moveTo>
                <a:cubicBezTo>
                  <a:pt x="1971367" y="3641473"/>
                  <a:pt x="1969443" y="3643398"/>
                  <a:pt x="1971367" y="3645323"/>
                </a:cubicBezTo>
                <a:cubicBezTo>
                  <a:pt x="1982916" y="3647248"/>
                  <a:pt x="1990615" y="3645323"/>
                  <a:pt x="2000239" y="3645323"/>
                </a:cubicBezTo>
                <a:cubicBezTo>
                  <a:pt x="1986765" y="3647248"/>
                  <a:pt x="1977141" y="3654947"/>
                  <a:pt x="1965592" y="3660721"/>
                </a:cubicBezTo>
                <a:cubicBezTo>
                  <a:pt x="1961743" y="3658796"/>
                  <a:pt x="1959818" y="3654947"/>
                  <a:pt x="1959818" y="3651097"/>
                </a:cubicBezTo>
                <a:cubicBezTo>
                  <a:pt x="1963667" y="3647248"/>
                  <a:pt x="1969443" y="3641473"/>
                  <a:pt x="1973291" y="3637624"/>
                </a:cubicBezTo>
                <a:close/>
                <a:moveTo>
                  <a:pt x="1915548" y="3637623"/>
                </a:moveTo>
                <a:cubicBezTo>
                  <a:pt x="1894376" y="3664570"/>
                  <a:pt x="1871278" y="3691517"/>
                  <a:pt x="1846256" y="3718464"/>
                </a:cubicBezTo>
                <a:cubicBezTo>
                  <a:pt x="1842406" y="3720389"/>
                  <a:pt x="1838556" y="3722313"/>
                  <a:pt x="1834707" y="3724238"/>
                </a:cubicBezTo>
                <a:cubicBezTo>
                  <a:pt x="1842406" y="3706915"/>
                  <a:pt x="1852031" y="3691517"/>
                  <a:pt x="1861654" y="3678043"/>
                </a:cubicBezTo>
                <a:cubicBezTo>
                  <a:pt x="1863579" y="3678043"/>
                  <a:pt x="1863579" y="3679968"/>
                  <a:pt x="1865503" y="3681893"/>
                </a:cubicBezTo>
                <a:cubicBezTo>
                  <a:pt x="1880902" y="3668419"/>
                  <a:pt x="1898225" y="3651096"/>
                  <a:pt x="1915548" y="3637623"/>
                </a:cubicBezTo>
                <a:close/>
                <a:moveTo>
                  <a:pt x="3490025" y="3627999"/>
                </a:moveTo>
                <a:cubicBezTo>
                  <a:pt x="3466927" y="3656871"/>
                  <a:pt x="3455378" y="3704990"/>
                  <a:pt x="3418808" y="3710764"/>
                </a:cubicBezTo>
                <a:cubicBezTo>
                  <a:pt x="3409184" y="3760809"/>
                  <a:pt x="3397635" y="3807004"/>
                  <a:pt x="3374538" y="3833951"/>
                </a:cubicBezTo>
                <a:cubicBezTo>
                  <a:pt x="3347590" y="3812778"/>
                  <a:pt x="3349515" y="3751185"/>
                  <a:pt x="3297546" y="3756959"/>
                </a:cubicBezTo>
                <a:cubicBezTo>
                  <a:pt x="3330268" y="3781982"/>
                  <a:pt x="3341816" y="3822402"/>
                  <a:pt x="3366838" y="3853199"/>
                </a:cubicBezTo>
                <a:cubicBezTo>
                  <a:pt x="3424582" y="3839725"/>
                  <a:pt x="3407259" y="3774282"/>
                  <a:pt x="3434206" y="3722313"/>
                </a:cubicBezTo>
                <a:cubicBezTo>
                  <a:pt x="3449604" y="3695366"/>
                  <a:pt x="3499649" y="3678043"/>
                  <a:pt x="3490025" y="3627999"/>
                </a:cubicBezTo>
                <a:close/>
                <a:moveTo>
                  <a:pt x="1694199" y="3626074"/>
                </a:moveTo>
                <a:cubicBezTo>
                  <a:pt x="1705748" y="3649172"/>
                  <a:pt x="1680724" y="3656872"/>
                  <a:pt x="1667251" y="3672270"/>
                </a:cubicBezTo>
                <a:cubicBezTo>
                  <a:pt x="1659552" y="3668420"/>
                  <a:pt x="1649928" y="3666496"/>
                  <a:pt x="1648003" y="3658796"/>
                </a:cubicBezTo>
                <a:cubicBezTo>
                  <a:pt x="1669176" y="3656872"/>
                  <a:pt x="1671100" y="3626074"/>
                  <a:pt x="1694199" y="3626074"/>
                </a:cubicBezTo>
                <a:close/>
                <a:moveTo>
                  <a:pt x="1798136" y="3602976"/>
                </a:moveTo>
                <a:cubicBezTo>
                  <a:pt x="1801985" y="3602976"/>
                  <a:pt x="1803910" y="3602976"/>
                  <a:pt x="1805835" y="3604901"/>
                </a:cubicBezTo>
                <a:cubicBezTo>
                  <a:pt x="1769264" y="3660720"/>
                  <a:pt x="1740392" y="3728088"/>
                  <a:pt x="1711520" y="3799305"/>
                </a:cubicBezTo>
                <a:cubicBezTo>
                  <a:pt x="1688424" y="3785832"/>
                  <a:pt x="1690348" y="3755035"/>
                  <a:pt x="1669175" y="3741562"/>
                </a:cubicBezTo>
                <a:cubicBezTo>
                  <a:pt x="1673024" y="3728088"/>
                  <a:pt x="1684573" y="3728088"/>
                  <a:pt x="1684573" y="3710765"/>
                </a:cubicBezTo>
                <a:cubicBezTo>
                  <a:pt x="1694197" y="3712690"/>
                  <a:pt x="1707671" y="3716539"/>
                  <a:pt x="1713445" y="3712690"/>
                </a:cubicBezTo>
                <a:cubicBezTo>
                  <a:pt x="1707671" y="3735787"/>
                  <a:pt x="1680724" y="3758885"/>
                  <a:pt x="1699971" y="3774283"/>
                </a:cubicBezTo>
                <a:cubicBezTo>
                  <a:pt x="1740392" y="3716539"/>
                  <a:pt x="1744242" y="3647246"/>
                  <a:pt x="1798136" y="3602976"/>
                </a:cubicBezTo>
                <a:close/>
                <a:moveTo>
                  <a:pt x="1892452" y="3601052"/>
                </a:moveTo>
                <a:cubicBezTo>
                  <a:pt x="1888602" y="3606826"/>
                  <a:pt x="1886678" y="3610676"/>
                  <a:pt x="1886678" y="3616450"/>
                </a:cubicBezTo>
                <a:cubicBezTo>
                  <a:pt x="1878979" y="3627999"/>
                  <a:pt x="1869354" y="3639548"/>
                  <a:pt x="1861654" y="3651097"/>
                </a:cubicBezTo>
                <a:cubicBezTo>
                  <a:pt x="1857805" y="3653021"/>
                  <a:pt x="1855880" y="3656871"/>
                  <a:pt x="1855880" y="3658796"/>
                </a:cubicBezTo>
                <a:cubicBezTo>
                  <a:pt x="1850106" y="3668419"/>
                  <a:pt x="1842407" y="3679968"/>
                  <a:pt x="1836632" y="3689592"/>
                </a:cubicBezTo>
                <a:cubicBezTo>
                  <a:pt x="1836632" y="3685743"/>
                  <a:pt x="1838558" y="3681893"/>
                  <a:pt x="1842407" y="3679968"/>
                </a:cubicBezTo>
                <a:cubicBezTo>
                  <a:pt x="1834707" y="3676119"/>
                  <a:pt x="1830858" y="3670344"/>
                  <a:pt x="1828933" y="3664570"/>
                </a:cubicBezTo>
                <a:cubicBezTo>
                  <a:pt x="1830858" y="3660720"/>
                  <a:pt x="1834707" y="3656871"/>
                  <a:pt x="1836632" y="3653021"/>
                </a:cubicBezTo>
                <a:cubicBezTo>
                  <a:pt x="1838558" y="3654946"/>
                  <a:pt x="1838558" y="3654946"/>
                  <a:pt x="1840482" y="3658796"/>
                </a:cubicBezTo>
                <a:cubicBezTo>
                  <a:pt x="1853955" y="3631849"/>
                  <a:pt x="1877054" y="3622225"/>
                  <a:pt x="1892452" y="3601052"/>
                </a:cubicBezTo>
                <a:close/>
                <a:moveTo>
                  <a:pt x="3372612" y="3597202"/>
                </a:moveTo>
                <a:cubicBezTo>
                  <a:pt x="3370688" y="3620300"/>
                  <a:pt x="3407260" y="3618376"/>
                  <a:pt x="3405335" y="3643398"/>
                </a:cubicBezTo>
                <a:cubicBezTo>
                  <a:pt x="3384161" y="3637624"/>
                  <a:pt x="3349515" y="3608752"/>
                  <a:pt x="3372612" y="3597202"/>
                </a:cubicBezTo>
                <a:close/>
                <a:moveTo>
                  <a:pt x="1929023" y="3597202"/>
                </a:moveTo>
                <a:cubicBezTo>
                  <a:pt x="1927098" y="3610676"/>
                  <a:pt x="1915548" y="3620300"/>
                  <a:pt x="1902075" y="3626075"/>
                </a:cubicBezTo>
                <a:cubicBezTo>
                  <a:pt x="1907849" y="3620300"/>
                  <a:pt x="1911699" y="3612601"/>
                  <a:pt x="1917474" y="3606827"/>
                </a:cubicBezTo>
                <a:cubicBezTo>
                  <a:pt x="1921324" y="3602976"/>
                  <a:pt x="1925173" y="3601051"/>
                  <a:pt x="1929023" y="3597202"/>
                </a:cubicBezTo>
                <a:close/>
                <a:moveTo>
                  <a:pt x="1755792" y="3583728"/>
                </a:moveTo>
                <a:cubicBezTo>
                  <a:pt x="1751943" y="3593352"/>
                  <a:pt x="1767341" y="3591427"/>
                  <a:pt x="1765416" y="3599126"/>
                </a:cubicBezTo>
                <a:cubicBezTo>
                  <a:pt x="1751943" y="3608750"/>
                  <a:pt x="1742318" y="3645321"/>
                  <a:pt x="1736543" y="3653020"/>
                </a:cubicBezTo>
                <a:cubicBezTo>
                  <a:pt x="1713447" y="3629923"/>
                  <a:pt x="1707673" y="3581803"/>
                  <a:pt x="1755792" y="3583728"/>
                </a:cubicBezTo>
                <a:close/>
                <a:moveTo>
                  <a:pt x="1990615" y="3574106"/>
                </a:moveTo>
                <a:cubicBezTo>
                  <a:pt x="1994466" y="3574106"/>
                  <a:pt x="1998314" y="3576031"/>
                  <a:pt x="2002165" y="3581805"/>
                </a:cubicBezTo>
                <a:cubicBezTo>
                  <a:pt x="1996390" y="3583730"/>
                  <a:pt x="1990615" y="3583730"/>
                  <a:pt x="1984841" y="3583730"/>
                </a:cubicBezTo>
                <a:cubicBezTo>
                  <a:pt x="1986766" y="3579880"/>
                  <a:pt x="1988690" y="3577955"/>
                  <a:pt x="1990615" y="3574106"/>
                </a:cubicBezTo>
                <a:close/>
                <a:moveTo>
                  <a:pt x="3374538" y="3562556"/>
                </a:moveTo>
                <a:cubicBezTo>
                  <a:pt x="3393785" y="3558706"/>
                  <a:pt x="3399559" y="3593353"/>
                  <a:pt x="3418808" y="3599128"/>
                </a:cubicBezTo>
                <a:cubicBezTo>
                  <a:pt x="3416883" y="3608752"/>
                  <a:pt x="3409184" y="3608752"/>
                  <a:pt x="3405334" y="3616451"/>
                </a:cubicBezTo>
                <a:cubicBezTo>
                  <a:pt x="3389935" y="3601052"/>
                  <a:pt x="3368762" y="3591428"/>
                  <a:pt x="3374538" y="3562556"/>
                </a:cubicBezTo>
                <a:close/>
                <a:moveTo>
                  <a:pt x="1990616" y="3541383"/>
                </a:moveTo>
                <a:cubicBezTo>
                  <a:pt x="1988692" y="3543308"/>
                  <a:pt x="1984842" y="3547157"/>
                  <a:pt x="1982918" y="3551008"/>
                </a:cubicBezTo>
                <a:cubicBezTo>
                  <a:pt x="1969443" y="3552932"/>
                  <a:pt x="1954044" y="3554857"/>
                  <a:pt x="1948270" y="3564481"/>
                </a:cubicBezTo>
                <a:cubicBezTo>
                  <a:pt x="1952119" y="3570256"/>
                  <a:pt x="1959819" y="3572180"/>
                  <a:pt x="1967518" y="3572180"/>
                </a:cubicBezTo>
                <a:cubicBezTo>
                  <a:pt x="1965593" y="3574105"/>
                  <a:pt x="1963669" y="3577955"/>
                  <a:pt x="1961743" y="3579880"/>
                </a:cubicBezTo>
                <a:cubicBezTo>
                  <a:pt x="1954044" y="3577955"/>
                  <a:pt x="1946345" y="3576030"/>
                  <a:pt x="1938646" y="3574105"/>
                </a:cubicBezTo>
                <a:cubicBezTo>
                  <a:pt x="1942495" y="3568331"/>
                  <a:pt x="1946345" y="3560632"/>
                  <a:pt x="1950195" y="3552932"/>
                </a:cubicBezTo>
                <a:cubicBezTo>
                  <a:pt x="1965593" y="3551008"/>
                  <a:pt x="1977142" y="3545232"/>
                  <a:pt x="1990616" y="3541383"/>
                </a:cubicBezTo>
                <a:close/>
                <a:moveTo>
                  <a:pt x="2011787" y="3537534"/>
                </a:moveTo>
                <a:cubicBezTo>
                  <a:pt x="2015637" y="3535609"/>
                  <a:pt x="2019487" y="3535609"/>
                  <a:pt x="2021412" y="3537534"/>
                </a:cubicBezTo>
                <a:cubicBezTo>
                  <a:pt x="2017562" y="3541384"/>
                  <a:pt x="2011787" y="3545234"/>
                  <a:pt x="2006013" y="3547158"/>
                </a:cubicBezTo>
                <a:cubicBezTo>
                  <a:pt x="2007939" y="3543309"/>
                  <a:pt x="2009862" y="3541384"/>
                  <a:pt x="2011787" y="3537534"/>
                </a:cubicBezTo>
                <a:close/>
                <a:moveTo>
                  <a:pt x="3430355" y="3493264"/>
                </a:moveTo>
                <a:cubicBezTo>
                  <a:pt x="3432280" y="3512513"/>
                  <a:pt x="3449604" y="3522137"/>
                  <a:pt x="3449604" y="3541385"/>
                </a:cubicBezTo>
                <a:cubicBezTo>
                  <a:pt x="3432280" y="3537535"/>
                  <a:pt x="3439979" y="3518287"/>
                  <a:pt x="3426506" y="3514437"/>
                </a:cubicBezTo>
                <a:cubicBezTo>
                  <a:pt x="3438055" y="3504812"/>
                  <a:pt x="3420731" y="3497113"/>
                  <a:pt x="3430355" y="3493264"/>
                </a:cubicBezTo>
                <a:close/>
                <a:moveTo>
                  <a:pt x="2138824" y="3481715"/>
                </a:moveTo>
                <a:cubicBezTo>
                  <a:pt x="2131124" y="3497113"/>
                  <a:pt x="2121500" y="3512512"/>
                  <a:pt x="2121500" y="3525985"/>
                </a:cubicBezTo>
                <a:cubicBezTo>
                  <a:pt x="2131124" y="3520211"/>
                  <a:pt x="2138824" y="3512512"/>
                  <a:pt x="2150372" y="3508662"/>
                </a:cubicBezTo>
                <a:cubicBezTo>
                  <a:pt x="2117651" y="3547158"/>
                  <a:pt x="2056058" y="3597203"/>
                  <a:pt x="2063757" y="3653022"/>
                </a:cubicBezTo>
                <a:cubicBezTo>
                  <a:pt x="2056058" y="3664571"/>
                  <a:pt x="2048358" y="3678044"/>
                  <a:pt x="2042584" y="3691518"/>
                </a:cubicBezTo>
                <a:cubicBezTo>
                  <a:pt x="2038736" y="3679969"/>
                  <a:pt x="2027186" y="3689593"/>
                  <a:pt x="2017562" y="3689593"/>
                </a:cubicBezTo>
                <a:cubicBezTo>
                  <a:pt x="2031035" y="3683819"/>
                  <a:pt x="2038736" y="3678044"/>
                  <a:pt x="2046434" y="3654947"/>
                </a:cubicBezTo>
                <a:cubicBezTo>
                  <a:pt x="2050283" y="3641473"/>
                  <a:pt x="2050283" y="3628000"/>
                  <a:pt x="2050283" y="3614526"/>
                </a:cubicBezTo>
                <a:cubicBezTo>
                  <a:pt x="2079155" y="3572181"/>
                  <a:pt x="2109952" y="3527910"/>
                  <a:pt x="2138824" y="3481715"/>
                </a:cubicBezTo>
                <a:close/>
                <a:moveTo>
                  <a:pt x="1855880" y="3481715"/>
                </a:moveTo>
                <a:cubicBezTo>
                  <a:pt x="1861654" y="3514436"/>
                  <a:pt x="1805835" y="3541383"/>
                  <a:pt x="1788512" y="3574105"/>
                </a:cubicBezTo>
                <a:cubicBezTo>
                  <a:pt x="1775039" y="3570255"/>
                  <a:pt x="1763491" y="3566405"/>
                  <a:pt x="1761565" y="3554857"/>
                </a:cubicBezTo>
                <a:cubicBezTo>
                  <a:pt x="1798136" y="3537534"/>
                  <a:pt x="1823158" y="3502888"/>
                  <a:pt x="1855880" y="3481715"/>
                </a:cubicBezTo>
                <a:close/>
                <a:moveTo>
                  <a:pt x="3351440" y="3479790"/>
                </a:moveTo>
                <a:cubicBezTo>
                  <a:pt x="3370688" y="3522135"/>
                  <a:pt x="3407259" y="3552932"/>
                  <a:pt x="3434206" y="3593353"/>
                </a:cubicBezTo>
                <a:cubicBezTo>
                  <a:pt x="3399560" y="3576029"/>
                  <a:pt x="3361065" y="3512512"/>
                  <a:pt x="3351440" y="3479790"/>
                </a:cubicBezTo>
                <a:close/>
                <a:moveTo>
                  <a:pt x="1977142" y="3472091"/>
                </a:moveTo>
                <a:cubicBezTo>
                  <a:pt x="1977142" y="3493264"/>
                  <a:pt x="1942495" y="3495188"/>
                  <a:pt x="1942495" y="3516361"/>
                </a:cubicBezTo>
                <a:cubicBezTo>
                  <a:pt x="1959819" y="3508662"/>
                  <a:pt x="1979067" y="3504812"/>
                  <a:pt x="1998315" y="3500963"/>
                </a:cubicBezTo>
                <a:cubicBezTo>
                  <a:pt x="1973293" y="3520211"/>
                  <a:pt x="1934796" y="3531759"/>
                  <a:pt x="1915548" y="3549082"/>
                </a:cubicBezTo>
                <a:cubicBezTo>
                  <a:pt x="1927098" y="3552932"/>
                  <a:pt x="1936721" y="3552932"/>
                  <a:pt x="1944420" y="3551007"/>
                </a:cubicBezTo>
                <a:cubicBezTo>
                  <a:pt x="1938646" y="3558706"/>
                  <a:pt x="1930946" y="3564481"/>
                  <a:pt x="1925172" y="3570255"/>
                </a:cubicBezTo>
                <a:cubicBezTo>
                  <a:pt x="1907849" y="3566405"/>
                  <a:pt x="1888602" y="3564481"/>
                  <a:pt x="1869353" y="3574105"/>
                </a:cubicBezTo>
                <a:cubicBezTo>
                  <a:pt x="1855880" y="3579879"/>
                  <a:pt x="1842406" y="3587578"/>
                  <a:pt x="1827008" y="3595277"/>
                </a:cubicBezTo>
                <a:cubicBezTo>
                  <a:pt x="1840482" y="3581804"/>
                  <a:pt x="1842406" y="3577954"/>
                  <a:pt x="1855880" y="3552932"/>
                </a:cubicBezTo>
                <a:cubicBezTo>
                  <a:pt x="1857805" y="3551007"/>
                  <a:pt x="1859729" y="3547158"/>
                  <a:pt x="1861654" y="3545233"/>
                </a:cubicBezTo>
                <a:cubicBezTo>
                  <a:pt x="1863579" y="3543308"/>
                  <a:pt x="1863579" y="3543308"/>
                  <a:pt x="1865504" y="3541383"/>
                </a:cubicBezTo>
                <a:cubicBezTo>
                  <a:pt x="1869353" y="3537534"/>
                  <a:pt x="1873203" y="3533684"/>
                  <a:pt x="1877052" y="3531759"/>
                </a:cubicBezTo>
                <a:cubicBezTo>
                  <a:pt x="1867428" y="3543308"/>
                  <a:pt x="1855880" y="3554857"/>
                  <a:pt x="1857805" y="3568330"/>
                </a:cubicBezTo>
                <a:cubicBezTo>
                  <a:pt x="1909774" y="3560631"/>
                  <a:pt x="1932872" y="3497113"/>
                  <a:pt x="1977142" y="3472091"/>
                </a:cubicBezTo>
                <a:close/>
                <a:moveTo>
                  <a:pt x="3613211" y="3460542"/>
                </a:moveTo>
                <a:cubicBezTo>
                  <a:pt x="3634384" y="3485564"/>
                  <a:pt x="3674805" y="3518286"/>
                  <a:pt x="3661332" y="3552932"/>
                </a:cubicBezTo>
                <a:cubicBezTo>
                  <a:pt x="3649782" y="3522135"/>
                  <a:pt x="3617061" y="3485564"/>
                  <a:pt x="3613211" y="3460542"/>
                </a:cubicBezTo>
                <a:close/>
                <a:moveTo>
                  <a:pt x="2029111" y="3454768"/>
                </a:moveTo>
                <a:cubicBezTo>
                  <a:pt x="2031035" y="3470166"/>
                  <a:pt x="2029111" y="3495188"/>
                  <a:pt x="2040659" y="3499038"/>
                </a:cubicBezTo>
                <a:cubicBezTo>
                  <a:pt x="2052208" y="3491339"/>
                  <a:pt x="2052208" y="3464392"/>
                  <a:pt x="2065683" y="3458617"/>
                </a:cubicBezTo>
                <a:cubicBezTo>
                  <a:pt x="2065683" y="3474016"/>
                  <a:pt x="2050283" y="3493264"/>
                  <a:pt x="2057983" y="3504812"/>
                </a:cubicBezTo>
                <a:cubicBezTo>
                  <a:pt x="2050283" y="3516361"/>
                  <a:pt x="2044510" y="3525985"/>
                  <a:pt x="2036810" y="3535609"/>
                </a:cubicBezTo>
                <a:cubicBezTo>
                  <a:pt x="2029111" y="3508662"/>
                  <a:pt x="2023336" y="3479790"/>
                  <a:pt x="2029111" y="3454768"/>
                </a:cubicBezTo>
                <a:close/>
                <a:moveTo>
                  <a:pt x="2223515" y="3450918"/>
                </a:moveTo>
                <a:cubicBezTo>
                  <a:pt x="2233138" y="3454768"/>
                  <a:pt x="2219665" y="3468241"/>
                  <a:pt x="2229289" y="3472091"/>
                </a:cubicBezTo>
                <a:cubicBezTo>
                  <a:pt x="2235063" y="3466316"/>
                  <a:pt x="2240838" y="3460542"/>
                  <a:pt x="2246612" y="3456692"/>
                </a:cubicBezTo>
                <a:cubicBezTo>
                  <a:pt x="2242762" y="3462467"/>
                  <a:pt x="2240838" y="3468241"/>
                  <a:pt x="2236988" y="3474016"/>
                </a:cubicBezTo>
                <a:cubicBezTo>
                  <a:pt x="2208116" y="3504813"/>
                  <a:pt x="2165771" y="3529835"/>
                  <a:pt x="2167696" y="3572181"/>
                </a:cubicBezTo>
                <a:cubicBezTo>
                  <a:pt x="2161921" y="3579880"/>
                  <a:pt x="2154222" y="3587579"/>
                  <a:pt x="2148448" y="3595278"/>
                </a:cubicBezTo>
                <a:cubicBezTo>
                  <a:pt x="2158073" y="3574106"/>
                  <a:pt x="2165771" y="3549083"/>
                  <a:pt x="2171545" y="3525986"/>
                </a:cubicBezTo>
                <a:cubicBezTo>
                  <a:pt x="2183094" y="3510587"/>
                  <a:pt x="2192718" y="3495188"/>
                  <a:pt x="2202342" y="3479790"/>
                </a:cubicBezTo>
                <a:cubicBezTo>
                  <a:pt x="2210041" y="3470166"/>
                  <a:pt x="2217740" y="3462467"/>
                  <a:pt x="2223515" y="3450918"/>
                </a:cubicBezTo>
                <a:close/>
                <a:moveTo>
                  <a:pt x="2292808" y="3441294"/>
                </a:moveTo>
                <a:cubicBezTo>
                  <a:pt x="2290883" y="3448993"/>
                  <a:pt x="2288958" y="3458617"/>
                  <a:pt x="2285109" y="3468241"/>
                </a:cubicBezTo>
                <a:cubicBezTo>
                  <a:pt x="2273560" y="3479790"/>
                  <a:pt x="2263937" y="3495188"/>
                  <a:pt x="2258161" y="3516362"/>
                </a:cubicBezTo>
                <a:cubicBezTo>
                  <a:pt x="2262010" y="3514437"/>
                  <a:pt x="2265861" y="3514437"/>
                  <a:pt x="2269711" y="3512512"/>
                </a:cubicBezTo>
                <a:cubicBezTo>
                  <a:pt x="2254311" y="3551008"/>
                  <a:pt x="2236988" y="3587579"/>
                  <a:pt x="2213891" y="3618376"/>
                </a:cubicBezTo>
                <a:cubicBezTo>
                  <a:pt x="2186944" y="3606827"/>
                  <a:pt x="2161921" y="3628000"/>
                  <a:pt x="2148448" y="3620300"/>
                </a:cubicBezTo>
                <a:cubicBezTo>
                  <a:pt x="2165771" y="3602977"/>
                  <a:pt x="2183094" y="3583729"/>
                  <a:pt x="2200418" y="3562557"/>
                </a:cubicBezTo>
                <a:cubicBezTo>
                  <a:pt x="2235063" y="3535610"/>
                  <a:pt x="2263937" y="3497113"/>
                  <a:pt x="2285109" y="3443219"/>
                </a:cubicBezTo>
                <a:cubicBezTo>
                  <a:pt x="2287034" y="3441294"/>
                  <a:pt x="2290883" y="3441294"/>
                  <a:pt x="2292808" y="3441294"/>
                </a:cubicBezTo>
                <a:close/>
                <a:moveTo>
                  <a:pt x="2113801" y="3437445"/>
                </a:moveTo>
                <a:cubicBezTo>
                  <a:pt x="2111876" y="3452843"/>
                  <a:pt x="2109951" y="3470166"/>
                  <a:pt x="2113801" y="3483640"/>
                </a:cubicBezTo>
                <a:cubicBezTo>
                  <a:pt x="2092628" y="3516362"/>
                  <a:pt x="2069531" y="3551009"/>
                  <a:pt x="2048358" y="3583730"/>
                </a:cubicBezTo>
                <a:cubicBezTo>
                  <a:pt x="2046433" y="3576031"/>
                  <a:pt x="2044510" y="3568332"/>
                  <a:pt x="2042584" y="3560633"/>
                </a:cubicBezTo>
                <a:cubicBezTo>
                  <a:pt x="2069531" y="3524061"/>
                  <a:pt x="2094554" y="3483640"/>
                  <a:pt x="2113801" y="3437445"/>
                </a:cubicBezTo>
                <a:close/>
                <a:moveTo>
                  <a:pt x="3336041" y="3425896"/>
                </a:moveTo>
                <a:cubicBezTo>
                  <a:pt x="3364913" y="3475940"/>
                  <a:pt x="3436130" y="3516362"/>
                  <a:pt x="3432280" y="3576030"/>
                </a:cubicBezTo>
                <a:cubicBezTo>
                  <a:pt x="3413032" y="3522136"/>
                  <a:pt x="3339890" y="3466316"/>
                  <a:pt x="3336041" y="3425896"/>
                </a:cubicBezTo>
                <a:close/>
                <a:moveTo>
                  <a:pt x="3178209" y="3423971"/>
                </a:moveTo>
                <a:cubicBezTo>
                  <a:pt x="3180134" y="3433595"/>
                  <a:pt x="3178209" y="3445144"/>
                  <a:pt x="3180134" y="3454768"/>
                </a:cubicBezTo>
                <a:cubicBezTo>
                  <a:pt x="3168586" y="3458617"/>
                  <a:pt x="3149337" y="3448993"/>
                  <a:pt x="3147412" y="3468241"/>
                </a:cubicBezTo>
                <a:cubicBezTo>
                  <a:pt x="3164735" y="3497113"/>
                  <a:pt x="3209005" y="3479790"/>
                  <a:pt x="3218630" y="3458617"/>
                </a:cubicBezTo>
                <a:cubicBezTo>
                  <a:pt x="3222479" y="3472091"/>
                  <a:pt x="3235952" y="3481715"/>
                  <a:pt x="3239802" y="3497113"/>
                </a:cubicBezTo>
                <a:cubicBezTo>
                  <a:pt x="3210930" y="3516361"/>
                  <a:pt x="3149337" y="3462467"/>
                  <a:pt x="3112766" y="3487489"/>
                </a:cubicBezTo>
                <a:cubicBezTo>
                  <a:pt x="3130089" y="3458617"/>
                  <a:pt x="3153187" y="3441294"/>
                  <a:pt x="3178209" y="3423971"/>
                </a:cubicBezTo>
                <a:close/>
                <a:moveTo>
                  <a:pt x="3305245" y="3416272"/>
                </a:moveTo>
                <a:cubicBezTo>
                  <a:pt x="3312944" y="3431671"/>
                  <a:pt x="3336042" y="3454769"/>
                  <a:pt x="3332193" y="3466317"/>
                </a:cubicBezTo>
                <a:cubicBezTo>
                  <a:pt x="3324494" y="3450919"/>
                  <a:pt x="3299471" y="3429745"/>
                  <a:pt x="3305245" y="3416272"/>
                </a:cubicBezTo>
                <a:close/>
                <a:moveTo>
                  <a:pt x="2175395" y="3412422"/>
                </a:moveTo>
                <a:cubicBezTo>
                  <a:pt x="2179244" y="3420121"/>
                  <a:pt x="2181168" y="3427820"/>
                  <a:pt x="2194644" y="3427820"/>
                </a:cubicBezTo>
                <a:cubicBezTo>
                  <a:pt x="2185019" y="3445144"/>
                  <a:pt x="2185019" y="3458617"/>
                  <a:pt x="2185019" y="3470166"/>
                </a:cubicBezTo>
                <a:cubicBezTo>
                  <a:pt x="2183094" y="3474015"/>
                  <a:pt x="2179244" y="3477865"/>
                  <a:pt x="2177319" y="3481714"/>
                </a:cubicBezTo>
                <a:cubicBezTo>
                  <a:pt x="2177319" y="3477865"/>
                  <a:pt x="2177319" y="3475940"/>
                  <a:pt x="2177319" y="3474015"/>
                </a:cubicBezTo>
                <a:cubicBezTo>
                  <a:pt x="2177319" y="3456692"/>
                  <a:pt x="2173469" y="3439369"/>
                  <a:pt x="2167695" y="3425896"/>
                </a:cubicBezTo>
                <a:cubicBezTo>
                  <a:pt x="2171544" y="3422046"/>
                  <a:pt x="2173469" y="3418196"/>
                  <a:pt x="2175395" y="3412422"/>
                </a:cubicBezTo>
                <a:close/>
                <a:moveTo>
                  <a:pt x="2161922" y="3393175"/>
                </a:moveTo>
                <a:cubicBezTo>
                  <a:pt x="2161922" y="3393175"/>
                  <a:pt x="2163847" y="3395100"/>
                  <a:pt x="2163847" y="3395100"/>
                </a:cubicBezTo>
                <a:cubicBezTo>
                  <a:pt x="2163847" y="3395100"/>
                  <a:pt x="2161922" y="3397025"/>
                  <a:pt x="2161922" y="3398949"/>
                </a:cubicBezTo>
                <a:cubicBezTo>
                  <a:pt x="2161922" y="3397025"/>
                  <a:pt x="2161922" y="3395100"/>
                  <a:pt x="2161922" y="3393175"/>
                </a:cubicBezTo>
                <a:close/>
                <a:moveTo>
                  <a:pt x="3237877" y="3372002"/>
                </a:moveTo>
                <a:cubicBezTo>
                  <a:pt x="3259050" y="3404723"/>
                  <a:pt x="3268674" y="3443219"/>
                  <a:pt x="3297547" y="3472091"/>
                </a:cubicBezTo>
                <a:cubicBezTo>
                  <a:pt x="3262900" y="3450918"/>
                  <a:pt x="3234028" y="3406648"/>
                  <a:pt x="3237877" y="3372002"/>
                </a:cubicBezTo>
                <a:close/>
                <a:moveTo>
                  <a:pt x="3634384" y="3366227"/>
                </a:moveTo>
                <a:cubicBezTo>
                  <a:pt x="3644008" y="3373927"/>
                  <a:pt x="3670956" y="3387401"/>
                  <a:pt x="3651708" y="3400874"/>
                </a:cubicBezTo>
                <a:cubicBezTo>
                  <a:pt x="3647858" y="3391250"/>
                  <a:pt x="3626685" y="3372001"/>
                  <a:pt x="3634384" y="3366227"/>
                </a:cubicBezTo>
                <a:close/>
                <a:moveTo>
                  <a:pt x="3411108" y="3333506"/>
                </a:moveTo>
                <a:cubicBezTo>
                  <a:pt x="3478475" y="3414347"/>
                  <a:pt x="3551617" y="3491338"/>
                  <a:pt x="3609362" y="3579879"/>
                </a:cubicBezTo>
                <a:cubicBezTo>
                  <a:pt x="3513122" y="3552932"/>
                  <a:pt x="3532370" y="3452843"/>
                  <a:pt x="3466927" y="3406648"/>
                </a:cubicBezTo>
                <a:cubicBezTo>
                  <a:pt x="3451529" y="3410497"/>
                  <a:pt x="3474626" y="3422046"/>
                  <a:pt x="3465002" y="3422046"/>
                </a:cubicBezTo>
                <a:cubicBezTo>
                  <a:pt x="3453453" y="3391250"/>
                  <a:pt x="3413033" y="3358528"/>
                  <a:pt x="3411108" y="3333506"/>
                </a:cubicBezTo>
                <a:close/>
                <a:moveTo>
                  <a:pt x="3472701" y="3321957"/>
                </a:moveTo>
                <a:cubicBezTo>
                  <a:pt x="3516971" y="3364302"/>
                  <a:pt x="3576639" y="3414347"/>
                  <a:pt x="3588188" y="3464391"/>
                </a:cubicBezTo>
                <a:cubicBezTo>
                  <a:pt x="3553542" y="3412422"/>
                  <a:pt x="3509272" y="3370077"/>
                  <a:pt x="3472701" y="3321957"/>
                </a:cubicBezTo>
                <a:close/>
                <a:moveTo>
                  <a:pt x="3520821" y="3320033"/>
                </a:moveTo>
                <a:cubicBezTo>
                  <a:pt x="3532369" y="3323882"/>
                  <a:pt x="3557392" y="3321958"/>
                  <a:pt x="3561241" y="3333506"/>
                </a:cubicBezTo>
                <a:cubicBezTo>
                  <a:pt x="3563166" y="3379702"/>
                  <a:pt x="3634383" y="3429747"/>
                  <a:pt x="3657482" y="3462468"/>
                </a:cubicBezTo>
                <a:cubicBezTo>
                  <a:pt x="3640159" y="3429747"/>
                  <a:pt x="3682504" y="3477866"/>
                  <a:pt x="3659407" y="3489415"/>
                </a:cubicBezTo>
                <a:cubicBezTo>
                  <a:pt x="3615135" y="3431671"/>
                  <a:pt x="3567016" y="3375852"/>
                  <a:pt x="3520821" y="3320033"/>
                </a:cubicBezTo>
                <a:close/>
                <a:moveTo>
                  <a:pt x="3434206" y="3318108"/>
                </a:moveTo>
                <a:cubicBezTo>
                  <a:pt x="3530445" y="3397024"/>
                  <a:pt x="3590114" y="3500964"/>
                  <a:pt x="3665180" y="3593354"/>
                </a:cubicBezTo>
                <a:cubicBezTo>
                  <a:pt x="3657481" y="3614526"/>
                  <a:pt x="3670955" y="3622225"/>
                  <a:pt x="3667105" y="3641473"/>
                </a:cubicBezTo>
                <a:cubicBezTo>
                  <a:pt x="3638233" y="3639548"/>
                  <a:pt x="3640158" y="3616451"/>
                  <a:pt x="3644008" y="3593354"/>
                </a:cubicBezTo>
                <a:cubicBezTo>
                  <a:pt x="3576640" y="3500964"/>
                  <a:pt x="3516972" y="3400874"/>
                  <a:pt x="3434206" y="3318108"/>
                </a:cubicBezTo>
                <a:close/>
                <a:moveTo>
                  <a:pt x="1588334" y="3304634"/>
                </a:moveTo>
                <a:cubicBezTo>
                  <a:pt x="1594108" y="3306559"/>
                  <a:pt x="1599884" y="3306559"/>
                  <a:pt x="1605658" y="3308483"/>
                </a:cubicBezTo>
                <a:cubicBezTo>
                  <a:pt x="1597959" y="3325807"/>
                  <a:pt x="1582560" y="3327732"/>
                  <a:pt x="1569086" y="3335431"/>
                </a:cubicBezTo>
                <a:cubicBezTo>
                  <a:pt x="1572936" y="3321958"/>
                  <a:pt x="1580635" y="3314259"/>
                  <a:pt x="1588334" y="3304634"/>
                </a:cubicBezTo>
                <a:close/>
                <a:moveTo>
                  <a:pt x="1938646" y="3285386"/>
                </a:moveTo>
                <a:cubicBezTo>
                  <a:pt x="1932872" y="3318108"/>
                  <a:pt x="1921322" y="3337356"/>
                  <a:pt x="1896300" y="3341206"/>
                </a:cubicBezTo>
                <a:cubicBezTo>
                  <a:pt x="1909774" y="3321958"/>
                  <a:pt x="1925173" y="3306559"/>
                  <a:pt x="1938646" y="3285386"/>
                </a:cubicBezTo>
                <a:close/>
                <a:moveTo>
                  <a:pt x="1003199" y="3266139"/>
                </a:moveTo>
                <a:cubicBezTo>
                  <a:pt x="993575" y="3289236"/>
                  <a:pt x="972403" y="3296935"/>
                  <a:pt x="964703" y="3321958"/>
                </a:cubicBezTo>
                <a:cubicBezTo>
                  <a:pt x="983951" y="3321958"/>
                  <a:pt x="987801" y="3296935"/>
                  <a:pt x="1008974" y="3296935"/>
                </a:cubicBezTo>
                <a:cubicBezTo>
                  <a:pt x="1016673" y="3339281"/>
                  <a:pt x="949305" y="3343130"/>
                  <a:pt x="939681" y="3393175"/>
                </a:cubicBezTo>
                <a:cubicBezTo>
                  <a:pt x="995500" y="3364303"/>
                  <a:pt x="1045545" y="3325807"/>
                  <a:pt x="1089815" y="3279612"/>
                </a:cubicBezTo>
                <a:cubicBezTo>
                  <a:pt x="1084040" y="3329657"/>
                  <a:pt x="1033996" y="3352754"/>
                  <a:pt x="1005124" y="3385476"/>
                </a:cubicBezTo>
                <a:cubicBezTo>
                  <a:pt x="1041695" y="3377777"/>
                  <a:pt x="1072492" y="3356604"/>
                  <a:pt x="1099439" y="3333506"/>
                </a:cubicBezTo>
                <a:cubicBezTo>
                  <a:pt x="1074416" y="3379701"/>
                  <a:pt x="1007049" y="3387401"/>
                  <a:pt x="997425" y="3439370"/>
                </a:cubicBezTo>
                <a:cubicBezTo>
                  <a:pt x="1045545" y="3429746"/>
                  <a:pt x="1080191" y="3346980"/>
                  <a:pt x="1122536" y="3364303"/>
                </a:cubicBezTo>
                <a:cubicBezTo>
                  <a:pt x="1103288" y="3406648"/>
                  <a:pt x="1030146" y="3439370"/>
                  <a:pt x="1010898" y="3481715"/>
                </a:cubicBezTo>
                <a:cubicBezTo>
                  <a:pt x="1060943" y="3443219"/>
                  <a:pt x="1126386" y="3425896"/>
                  <a:pt x="1161032" y="3364303"/>
                </a:cubicBezTo>
                <a:cubicBezTo>
                  <a:pt x="1172580" y="3368153"/>
                  <a:pt x="1189904" y="3354679"/>
                  <a:pt x="1195678" y="3368153"/>
                </a:cubicBezTo>
                <a:cubicBezTo>
                  <a:pt x="1128310" y="3431670"/>
                  <a:pt x="1043620" y="3472091"/>
                  <a:pt x="974327" y="3533684"/>
                </a:cubicBezTo>
                <a:cubicBezTo>
                  <a:pt x="1097514" y="3481715"/>
                  <a:pt x="1213001" y="3385476"/>
                  <a:pt x="1318864" y="3321958"/>
                </a:cubicBezTo>
                <a:cubicBezTo>
                  <a:pt x="1259196" y="3377777"/>
                  <a:pt x="1203377" y="3443219"/>
                  <a:pt x="1136010" y="3483640"/>
                </a:cubicBezTo>
                <a:cubicBezTo>
                  <a:pt x="1114837" y="3497113"/>
                  <a:pt x="1076341" y="3495189"/>
                  <a:pt x="1078266" y="3531760"/>
                </a:cubicBezTo>
                <a:cubicBezTo>
                  <a:pt x="1176430" y="3483640"/>
                  <a:pt x="1261121" y="3418197"/>
                  <a:pt x="1343887" y="3348905"/>
                </a:cubicBezTo>
                <a:cubicBezTo>
                  <a:pt x="1322714" y="3404724"/>
                  <a:pt x="1236099" y="3435520"/>
                  <a:pt x="1216851" y="3497113"/>
                </a:cubicBezTo>
                <a:cubicBezTo>
                  <a:pt x="1280369" y="3466317"/>
                  <a:pt x="1316940" y="3391250"/>
                  <a:pt x="1393931" y="3377777"/>
                </a:cubicBezTo>
                <a:cubicBezTo>
                  <a:pt x="1374683" y="3429746"/>
                  <a:pt x="1291917" y="3439370"/>
                  <a:pt x="1295767" y="3489414"/>
                </a:cubicBezTo>
                <a:cubicBezTo>
                  <a:pt x="1338112" y="3468242"/>
                  <a:pt x="1361210" y="3418197"/>
                  <a:pt x="1409329" y="3406648"/>
                </a:cubicBezTo>
                <a:cubicBezTo>
                  <a:pt x="1445900" y="3387401"/>
                  <a:pt x="1467073" y="3320033"/>
                  <a:pt x="1515194" y="3339281"/>
                </a:cubicBezTo>
                <a:cubicBezTo>
                  <a:pt x="1461299" y="3420122"/>
                  <a:pt x="1380458" y="3454768"/>
                  <a:pt x="1318864" y="3520211"/>
                </a:cubicBezTo>
                <a:cubicBezTo>
                  <a:pt x="1409329" y="3481715"/>
                  <a:pt x="1484396" y="3389325"/>
                  <a:pt x="1567162" y="3352754"/>
                </a:cubicBezTo>
                <a:cubicBezTo>
                  <a:pt x="1519042" y="3406648"/>
                  <a:pt x="1449750" y="3456693"/>
                  <a:pt x="1415104" y="3512512"/>
                </a:cubicBezTo>
                <a:cubicBezTo>
                  <a:pt x="1495945" y="3460542"/>
                  <a:pt x="1557539" y="3379701"/>
                  <a:pt x="1640304" y="3333506"/>
                </a:cubicBezTo>
                <a:cubicBezTo>
                  <a:pt x="1599883" y="3387401"/>
                  <a:pt x="1511343" y="3441294"/>
                  <a:pt x="1476697" y="3502888"/>
                </a:cubicBezTo>
                <a:cubicBezTo>
                  <a:pt x="1461299" y="3512512"/>
                  <a:pt x="1420878" y="3516361"/>
                  <a:pt x="1428577" y="3547158"/>
                </a:cubicBezTo>
                <a:cubicBezTo>
                  <a:pt x="1540215" y="3483640"/>
                  <a:pt x="1619131" y="3372002"/>
                  <a:pt x="1734619" y="3318108"/>
                </a:cubicBezTo>
                <a:cubicBezTo>
                  <a:pt x="1609507" y="3450918"/>
                  <a:pt x="1459374" y="3547158"/>
                  <a:pt x="1315015" y="3651096"/>
                </a:cubicBezTo>
                <a:cubicBezTo>
                  <a:pt x="1291917" y="3641473"/>
                  <a:pt x="1270745" y="3660720"/>
                  <a:pt x="1274594" y="3676119"/>
                </a:cubicBezTo>
                <a:cubicBezTo>
                  <a:pt x="1453599" y="3599127"/>
                  <a:pt x="1607583" y="3466317"/>
                  <a:pt x="1757717" y="3345055"/>
                </a:cubicBezTo>
                <a:cubicBezTo>
                  <a:pt x="1773114" y="3333506"/>
                  <a:pt x="1780813" y="3302710"/>
                  <a:pt x="1811610" y="3318108"/>
                </a:cubicBezTo>
                <a:cubicBezTo>
                  <a:pt x="1653777" y="3468242"/>
                  <a:pt x="1476697" y="3635698"/>
                  <a:pt x="1289993" y="3760809"/>
                </a:cubicBezTo>
                <a:cubicBezTo>
                  <a:pt x="1274594" y="3758884"/>
                  <a:pt x="1286143" y="3739637"/>
                  <a:pt x="1264970" y="3741561"/>
                </a:cubicBezTo>
                <a:cubicBezTo>
                  <a:pt x="1257271" y="3756960"/>
                  <a:pt x="1270745" y="3758884"/>
                  <a:pt x="1266895" y="3772358"/>
                </a:cubicBezTo>
                <a:cubicBezTo>
                  <a:pt x="1236099" y="3797380"/>
                  <a:pt x="1195678" y="3814703"/>
                  <a:pt x="1153333" y="3837801"/>
                </a:cubicBezTo>
                <a:cubicBezTo>
                  <a:pt x="1109063" y="3862823"/>
                  <a:pt x="1008974" y="3909018"/>
                  <a:pt x="993575" y="3939815"/>
                </a:cubicBezTo>
                <a:cubicBezTo>
                  <a:pt x="991650" y="3945589"/>
                  <a:pt x="989726" y="3951363"/>
                  <a:pt x="993575" y="3960987"/>
                </a:cubicBezTo>
                <a:cubicBezTo>
                  <a:pt x="997425" y="3960987"/>
                  <a:pt x="997425" y="3964837"/>
                  <a:pt x="1001274" y="3966762"/>
                </a:cubicBezTo>
                <a:cubicBezTo>
                  <a:pt x="1082116" y="3918642"/>
                  <a:pt x="1162957" y="3868598"/>
                  <a:pt x="1241873" y="3818553"/>
                </a:cubicBezTo>
                <a:cubicBezTo>
                  <a:pt x="1313090" y="3957138"/>
                  <a:pt x="1118686" y="3993709"/>
                  <a:pt x="1076341" y="4036054"/>
                </a:cubicBezTo>
                <a:cubicBezTo>
                  <a:pt x="1178355" y="4041828"/>
                  <a:pt x="1355435" y="3922491"/>
                  <a:pt x="1245722" y="3814703"/>
                </a:cubicBezTo>
                <a:cubicBezTo>
                  <a:pt x="1289993" y="3760809"/>
                  <a:pt x="1311165" y="3822402"/>
                  <a:pt x="1316940" y="3876297"/>
                </a:cubicBezTo>
                <a:cubicBezTo>
                  <a:pt x="1316940" y="3866673"/>
                  <a:pt x="1316940" y="3857049"/>
                  <a:pt x="1318864" y="3847425"/>
                </a:cubicBezTo>
                <a:cubicBezTo>
                  <a:pt x="1320789" y="3849350"/>
                  <a:pt x="1320789" y="3849350"/>
                  <a:pt x="1322714" y="3851274"/>
                </a:cubicBezTo>
                <a:cubicBezTo>
                  <a:pt x="1324639" y="3866673"/>
                  <a:pt x="1332338" y="3880146"/>
                  <a:pt x="1326563" y="3899394"/>
                </a:cubicBezTo>
                <a:cubicBezTo>
                  <a:pt x="1328488" y="3901319"/>
                  <a:pt x="1332338" y="3903243"/>
                  <a:pt x="1334263" y="3907093"/>
                </a:cubicBezTo>
                <a:cubicBezTo>
                  <a:pt x="1340037" y="3868598"/>
                  <a:pt x="1330413" y="3824327"/>
                  <a:pt x="1301541" y="3776208"/>
                </a:cubicBezTo>
                <a:cubicBezTo>
                  <a:pt x="1505569" y="3653021"/>
                  <a:pt x="1682650" y="3458618"/>
                  <a:pt x="1867429" y="3321958"/>
                </a:cubicBezTo>
                <a:cubicBezTo>
                  <a:pt x="1734619" y="3487489"/>
                  <a:pt x="1569087" y="3635698"/>
                  <a:pt x="1411254" y="3745411"/>
                </a:cubicBezTo>
                <a:cubicBezTo>
                  <a:pt x="1417029" y="3747336"/>
                  <a:pt x="1422803" y="3747336"/>
                  <a:pt x="1426653" y="3747336"/>
                </a:cubicBezTo>
                <a:cubicBezTo>
                  <a:pt x="1426653" y="3743486"/>
                  <a:pt x="1426653" y="3741561"/>
                  <a:pt x="1426653" y="3739637"/>
                </a:cubicBezTo>
                <a:cubicBezTo>
                  <a:pt x="1426653" y="3737712"/>
                  <a:pt x="1428577" y="3735787"/>
                  <a:pt x="1432427" y="3737712"/>
                </a:cubicBezTo>
                <a:cubicBezTo>
                  <a:pt x="1432427" y="3739637"/>
                  <a:pt x="1434352" y="3741561"/>
                  <a:pt x="1436276" y="3743486"/>
                </a:cubicBezTo>
                <a:cubicBezTo>
                  <a:pt x="1445900" y="3735787"/>
                  <a:pt x="1453599" y="3722314"/>
                  <a:pt x="1463223" y="3714615"/>
                </a:cubicBezTo>
                <a:cubicBezTo>
                  <a:pt x="1578711" y="3622225"/>
                  <a:pt x="1719220" y="3558707"/>
                  <a:pt x="1811610" y="3429746"/>
                </a:cubicBezTo>
                <a:cubicBezTo>
                  <a:pt x="1825084" y="3435520"/>
                  <a:pt x="1828933" y="3448994"/>
                  <a:pt x="1834707" y="3460542"/>
                </a:cubicBezTo>
                <a:cubicBezTo>
                  <a:pt x="1726920" y="3585653"/>
                  <a:pt x="1592184" y="3670344"/>
                  <a:pt x="1467073" y="3770433"/>
                </a:cubicBezTo>
                <a:cubicBezTo>
                  <a:pt x="1467073" y="3770433"/>
                  <a:pt x="1468998" y="3772358"/>
                  <a:pt x="1468998" y="3772358"/>
                </a:cubicBezTo>
                <a:cubicBezTo>
                  <a:pt x="1455524" y="3781982"/>
                  <a:pt x="1451675" y="3797380"/>
                  <a:pt x="1449750" y="3812779"/>
                </a:cubicBezTo>
                <a:cubicBezTo>
                  <a:pt x="1455524" y="3810854"/>
                  <a:pt x="1459374" y="3808929"/>
                  <a:pt x="1463223" y="3807004"/>
                </a:cubicBezTo>
                <a:cubicBezTo>
                  <a:pt x="1467073" y="3797380"/>
                  <a:pt x="1472847" y="3787756"/>
                  <a:pt x="1480546" y="3785832"/>
                </a:cubicBezTo>
                <a:cubicBezTo>
                  <a:pt x="1482471" y="3785832"/>
                  <a:pt x="1484396" y="3787756"/>
                  <a:pt x="1484396" y="3789681"/>
                </a:cubicBezTo>
                <a:cubicBezTo>
                  <a:pt x="1501719" y="3772358"/>
                  <a:pt x="1517117" y="3751185"/>
                  <a:pt x="1538290" y="3756960"/>
                </a:cubicBezTo>
                <a:cubicBezTo>
                  <a:pt x="1522892" y="3785832"/>
                  <a:pt x="1499794" y="3807004"/>
                  <a:pt x="1474772" y="3826252"/>
                </a:cubicBezTo>
                <a:cubicBezTo>
                  <a:pt x="1472847" y="3828177"/>
                  <a:pt x="1468998" y="3830102"/>
                  <a:pt x="1467073" y="3832026"/>
                </a:cubicBezTo>
                <a:cubicBezTo>
                  <a:pt x="1461299" y="3837801"/>
                  <a:pt x="1453599" y="3841650"/>
                  <a:pt x="1445900" y="3847425"/>
                </a:cubicBezTo>
                <a:cubicBezTo>
                  <a:pt x="1443976" y="3857049"/>
                  <a:pt x="1440126" y="3864748"/>
                  <a:pt x="1432427" y="3870522"/>
                </a:cubicBezTo>
                <a:cubicBezTo>
                  <a:pt x="1428577" y="3868598"/>
                  <a:pt x="1424728" y="3866673"/>
                  <a:pt x="1422803" y="3864748"/>
                </a:cubicBezTo>
                <a:cubicBezTo>
                  <a:pt x="1420878" y="3866673"/>
                  <a:pt x="1417029" y="3870522"/>
                  <a:pt x="1413179" y="3872447"/>
                </a:cubicBezTo>
                <a:cubicBezTo>
                  <a:pt x="1417029" y="3880146"/>
                  <a:pt x="1418953" y="3889770"/>
                  <a:pt x="1420878" y="3897469"/>
                </a:cubicBezTo>
                <a:cubicBezTo>
                  <a:pt x="1455524" y="3878221"/>
                  <a:pt x="1492095" y="3851274"/>
                  <a:pt x="1520968" y="3843575"/>
                </a:cubicBezTo>
                <a:cubicBezTo>
                  <a:pt x="1488246" y="3872447"/>
                  <a:pt x="1453599" y="3897469"/>
                  <a:pt x="1418953" y="3924416"/>
                </a:cubicBezTo>
                <a:cubicBezTo>
                  <a:pt x="1415104" y="3934040"/>
                  <a:pt x="1409329" y="3941739"/>
                  <a:pt x="1397781" y="3951363"/>
                </a:cubicBezTo>
                <a:cubicBezTo>
                  <a:pt x="1395856" y="3949439"/>
                  <a:pt x="1395856" y="3947514"/>
                  <a:pt x="1393931" y="3945589"/>
                </a:cubicBezTo>
                <a:cubicBezTo>
                  <a:pt x="1388157" y="3951363"/>
                  <a:pt x="1382382" y="3955213"/>
                  <a:pt x="1376608" y="3960987"/>
                </a:cubicBezTo>
                <a:cubicBezTo>
                  <a:pt x="1376608" y="3970611"/>
                  <a:pt x="1372758" y="3982160"/>
                  <a:pt x="1366984" y="3993709"/>
                </a:cubicBezTo>
                <a:cubicBezTo>
                  <a:pt x="1386232" y="3982160"/>
                  <a:pt x="1405480" y="3966762"/>
                  <a:pt x="1420878" y="3959062"/>
                </a:cubicBezTo>
                <a:cubicBezTo>
                  <a:pt x="1424728" y="3957138"/>
                  <a:pt x="1428577" y="3955213"/>
                  <a:pt x="1434352" y="3953288"/>
                </a:cubicBezTo>
                <a:cubicBezTo>
                  <a:pt x="1434352" y="3953288"/>
                  <a:pt x="1434352" y="3955213"/>
                  <a:pt x="1434352" y="3955213"/>
                </a:cubicBezTo>
                <a:cubicBezTo>
                  <a:pt x="1438201" y="3955213"/>
                  <a:pt x="1440126" y="3955213"/>
                  <a:pt x="1443976" y="3957138"/>
                </a:cubicBezTo>
                <a:cubicBezTo>
                  <a:pt x="1445900" y="3964837"/>
                  <a:pt x="1443976" y="3972536"/>
                  <a:pt x="1438201" y="3978310"/>
                </a:cubicBezTo>
                <a:cubicBezTo>
                  <a:pt x="1438201" y="3989859"/>
                  <a:pt x="1438201" y="4001408"/>
                  <a:pt x="1436276" y="4012957"/>
                </a:cubicBezTo>
                <a:cubicBezTo>
                  <a:pt x="1443976" y="4007182"/>
                  <a:pt x="1451675" y="3997558"/>
                  <a:pt x="1459374" y="3987934"/>
                </a:cubicBezTo>
                <a:cubicBezTo>
                  <a:pt x="1461299" y="4005257"/>
                  <a:pt x="1447825" y="4024505"/>
                  <a:pt x="1430502" y="4034129"/>
                </a:cubicBezTo>
                <a:cubicBezTo>
                  <a:pt x="1428577" y="4043753"/>
                  <a:pt x="1424728" y="4053377"/>
                  <a:pt x="1420878" y="4063002"/>
                </a:cubicBezTo>
                <a:cubicBezTo>
                  <a:pt x="1432427" y="4059151"/>
                  <a:pt x="1445900" y="4055302"/>
                  <a:pt x="1457449" y="4051452"/>
                </a:cubicBezTo>
                <a:cubicBezTo>
                  <a:pt x="1465148" y="4034129"/>
                  <a:pt x="1472847" y="4022581"/>
                  <a:pt x="1486321" y="4014881"/>
                </a:cubicBezTo>
                <a:cubicBezTo>
                  <a:pt x="1486321" y="4007182"/>
                  <a:pt x="1484396" y="3999483"/>
                  <a:pt x="1482471" y="3991784"/>
                </a:cubicBezTo>
                <a:cubicBezTo>
                  <a:pt x="1476697" y="3995633"/>
                  <a:pt x="1470923" y="3999483"/>
                  <a:pt x="1463223" y="4003333"/>
                </a:cubicBezTo>
                <a:cubicBezTo>
                  <a:pt x="1467073" y="3991784"/>
                  <a:pt x="1470923" y="3982160"/>
                  <a:pt x="1476697" y="3974461"/>
                </a:cubicBezTo>
                <a:cubicBezTo>
                  <a:pt x="1472847" y="3962912"/>
                  <a:pt x="1465148" y="3953288"/>
                  <a:pt x="1459374" y="3943664"/>
                </a:cubicBezTo>
                <a:cubicBezTo>
                  <a:pt x="1476697" y="3905168"/>
                  <a:pt x="1515194" y="3920567"/>
                  <a:pt x="1532516" y="3882071"/>
                </a:cubicBezTo>
                <a:cubicBezTo>
                  <a:pt x="1532516" y="3874372"/>
                  <a:pt x="1534441" y="3866673"/>
                  <a:pt x="1538290" y="3858974"/>
                </a:cubicBezTo>
                <a:cubicBezTo>
                  <a:pt x="1540215" y="3849350"/>
                  <a:pt x="1540215" y="3839726"/>
                  <a:pt x="1540215" y="3830102"/>
                </a:cubicBezTo>
                <a:cubicBezTo>
                  <a:pt x="1536365" y="3833951"/>
                  <a:pt x="1530591" y="3837801"/>
                  <a:pt x="1528666" y="3841650"/>
                </a:cubicBezTo>
                <a:cubicBezTo>
                  <a:pt x="1522892" y="3826252"/>
                  <a:pt x="1528666" y="3801230"/>
                  <a:pt x="1542140" y="3783907"/>
                </a:cubicBezTo>
                <a:cubicBezTo>
                  <a:pt x="1545989" y="3766584"/>
                  <a:pt x="1557539" y="3755035"/>
                  <a:pt x="1582560" y="3751185"/>
                </a:cubicBezTo>
                <a:cubicBezTo>
                  <a:pt x="1597959" y="3755035"/>
                  <a:pt x="1594109" y="3768508"/>
                  <a:pt x="1613357" y="3770433"/>
                </a:cubicBezTo>
                <a:cubicBezTo>
                  <a:pt x="1613357" y="3758884"/>
                  <a:pt x="1597959" y="3755035"/>
                  <a:pt x="1609507" y="3747336"/>
                </a:cubicBezTo>
                <a:cubicBezTo>
                  <a:pt x="1630680" y="3751185"/>
                  <a:pt x="1649928" y="3756960"/>
                  <a:pt x="1671102" y="3760809"/>
                </a:cubicBezTo>
                <a:cubicBezTo>
                  <a:pt x="1688424" y="3795456"/>
                  <a:pt x="1705747" y="3878221"/>
                  <a:pt x="1773114" y="3847425"/>
                </a:cubicBezTo>
                <a:cubicBezTo>
                  <a:pt x="1775039" y="3830102"/>
                  <a:pt x="1786588" y="3808929"/>
                  <a:pt x="1780813" y="3797380"/>
                </a:cubicBezTo>
                <a:cubicBezTo>
                  <a:pt x="1809685" y="3805079"/>
                  <a:pt x="1821234" y="3824327"/>
                  <a:pt x="1850106" y="3833951"/>
                </a:cubicBezTo>
                <a:cubicBezTo>
                  <a:pt x="1902075" y="3808929"/>
                  <a:pt x="1859730" y="3756960"/>
                  <a:pt x="1877054" y="3714615"/>
                </a:cubicBezTo>
                <a:cubicBezTo>
                  <a:pt x="1913142" y="3630887"/>
                  <a:pt x="2003366" y="3692239"/>
                  <a:pt x="2036479" y="3767937"/>
                </a:cubicBezTo>
                <a:lnTo>
                  <a:pt x="2042906" y="3789836"/>
                </a:lnTo>
                <a:lnTo>
                  <a:pt x="2037381" y="3758252"/>
                </a:lnTo>
                <a:cubicBezTo>
                  <a:pt x="2034885" y="3745290"/>
                  <a:pt x="2031516" y="3732899"/>
                  <a:pt x="2025261" y="3722313"/>
                </a:cubicBezTo>
                <a:cubicBezTo>
                  <a:pt x="2050283" y="3722313"/>
                  <a:pt x="2069531" y="3741561"/>
                  <a:pt x="2086854" y="3735786"/>
                </a:cubicBezTo>
                <a:cubicBezTo>
                  <a:pt x="2088780" y="3731937"/>
                  <a:pt x="2088780" y="3730012"/>
                  <a:pt x="2092628" y="3731937"/>
                </a:cubicBezTo>
                <a:cubicBezTo>
                  <a:pt x="2088780" y="3764658"/>
                  <a:pt x="2096478" y="3789680"/>
                  <a:pt x="2104177" y="3816627"/>
                </a:cubicBezTo>
                <a:cubicBezTo>
                  <a:pt x="2083006" y="3816627"/>
                  <a:pt x="2102252" y="3841650"/>
                  <a:pt x="2090704" y="3857048"/>
                </a:cubicBezTo>
                <a:cubicBezTo>
                  <a:pt x="2075305" y="3851755"/>
                  <a:pt x="2065080" y="3843334"/>
                  <a:pt x="2058012" y="3833018"/>
                </a:cubicBezTo>
                <a:lnTo>
                  <a:pt x="2047753" y="3806596"/>
                </a:lnTo>
                <a:lnTo>
                  <a:pt x="2046434" y="3843575"/>
                </a:lnTo>
                <a:cubicBezTo>
                  <a:pt x="2063757" y="3860898"/>
                  <a:pt x="2077231" y="3868598"/>
                  <a:pt x="2104178" y="3874372"/>
                </a:cubicBezTo>
                <a:cubicBezTo>
                  <a:pt x="2142673" y="3799305"/>
                  <a:pt x="2200418" y="3756960"/>
                  <a:pt x="2263935" y="3720389"/>
                </a:cubicBezTo>
                <a:cubicBezTo>
                  <a:pt x="2283183" y="3751185"/>
                  <a:pt x="2287033" y="3789681"/>
                  <a:pt x="2300506" y="3824327"/>
                </a:cubicBezTo>
                <a:cubicBezTo>
                  <a:pt x="2242762" y="3824327"/>
                  <a:pt x="2181169" y="3835876"/>
                  <a:pt x="2125351" y="3855124"/>
                </a:cubicBezTo>
                <a:cubicBezTo>
                  <a:pt x="2121501" y="3870522"/>
                  <a:pt x="2140749" y="3870522"/>
                  <a:pt x="2131125" y="3889770"/>
                </a:cubicBezTo>
                <a:cubicBezTo>
                  <a:pt x="2071456" y="3882071"/>
                  <a:pt x="2009863" y="3872447"/>
                  <a:pt x="1996390" y="3937890"/>
                </a:cubicBezTo>
                <a:cubicBezTo>
                  <a:pt x="2104178" y="3976385"/>
                  <a:pt x="2206192" y="3899394"/>
                  <a:pt x="2273559" y="3891695"/>
                </a:cubicBezTo>
                <a:cubicBezTo>
                  <a:pt x="2152297" y="3962912"/>
                  <a:pt x="2000239" y="3986009"/>
                  <a:pt x="1884752" y="4066851"/>
                </a:cubicBezTo>
                <a:cubicBezTo>
                  <a:pt x="2042585" y="4097648"/>
                  <a:pt x="2215815" y="3987934"/>
                  <a:pt x="2335152" y="3922491"/>
                </a:cubicBezTo>
                <a:cubicBezTo>
                  <a:pt x="2258161" y="4014881"/>
                  <a:pt x="2140749" y="4043753"/>
                  <a:pt x="2034885" y="4091874"/>
                </a:cubicBezTo>
                <a:cubicBezTo>
                  <a:pt x="2038736" y="4099573"/>
                  <a:pt x="2046434" y="4107272"/>
                  <a:pt x="2056058" y="4113047"/>
                </a:cubicBezTo>
                <a:cubicBezTo>
                  <a:pt x="2208116" y="4116896"/>
                  <a:pt x="2329378" y="4074551"/>
                  <a:pt x="2421768" y="3984085"/>
                </a:cubicBezTo>
                <a:cubicBezTo>
                  <a:pt x="2419843" y="3991784"/>
                  <a:pt x="2419843" y="3997558"/>
                  <a:pt x="2425617" y="4001408"/>
                </a:cubicBezTo>
                <a:cubicBezTo>
                  <a:pt x="2494910" y="3964837"/>
                  <a:pt x="2550728" y="3905168"/>
                  <a:pt x="2612322" y="3857049"/>
                </a:cubicBezTo>
                <a:cubicBezTo>
                  <a:pt x="2564202" y="3943664"/>
                  <a:pt x="2485286" y="3978310"/>
                  <a:pt x="2423692" y="4043753"/>
                </a:cubicBezTo>
                <a:cubicBezTo>
                  <a:pt x="2421768" y="4037979"/>
                  <a:pt x="2433316" y="4024505"/>
                  <a:pt x="2423692" y="4022581"/>
                </a:cubicBezTo>
                <a:cubicBezTo>
                  <a:pt x="2356326" y="4030280"/>
                  <a:pt x="2317829" y="4091874"/>
                  <a:pt x="2260085" y="4114971"/>
                </a:cubicBezTo>
                <a:cubicBezTo>
                  <a:pt x="2158073" y="4157317"/>
                  <a:pt x="2044510" y="4193888"/>
                  <a:pt x="1954044" y="4249706"/>
                </a:cubicBezTo>
                <a:cubicBezTo>
                  <a:pt x="1979067" y="4261255"/>
                  <a:pt x="2004089" y="4267030"/>
                  <a:pt x="2027186" y="4270879"/>
                </a:cubicBezTo>
                <a:cubicBezTo>
                  <a:pt x="2044510" y="4265105"/>
                  <a:pt x="2065682" y="4267030"/>
                  <a:pt x="2086855" y="4270879"/>
                </a:cubicBezTo>
                <a:cubicBezTo>
                  <a:pt x="2169621" y="4261255"/>
                  <a:pt x="2238914" y="4211210"/>
                  <a:pt x="2304356" y="4178489"/>
                </a:cubicBezTo>
                <a:cubicBezTo>
                  <a:pt x="2262010" y="4222759"/>
                  <a:pt x="2213891" y="4274729"/>
                  <a:pt x="2171545" y="4326698"/>
                </a:cubicBezTo>
                <a:cubicBezTo>
                  <a:pt x="2186944" y="4328623"/>
                  <a:pt x="2206192" y="4336322"/>
                  <a:pt x="2225439" y="4344021"/>
                </a:cubicBezTo>
                <a:cubicBezTo>
                  <a:pt x="2238914" y="4336322"/>
                  <a:pt x="2254311" y="4330548"/>
                  <a:pt x="2269709" y="4326698"/>
                </a:cubicBezTo>
                <a:cubicBezTo>
                  <a:pt x="2288958" y="4301676"/>
                  <a:pt x="2321679" y="4293976"/>
                  <a:pt x="2329378" y="4249706"/>
                </a:cubicBezTo>
                <a:cubicBezTo>
                  <a:pt x="2339002" y="4240082"/>
                  <a:pt x="2358250" y="4247782"/>
                  <a:pt x="2365949" y="4236233"/>
                </a:cubicBezTo>
                <a:cubicBezTo>
                  <a:pt x="2429467" y="4136144"/>
                  <a:pt x="2510308" y="4059151"/>
                  <a:pt x="2587301" y="3976385"/>
                </a:cubicBezTo>
                <a:cubicBezTo>
                  <a:pt x="2550728" y="4099573"/>
                  <a:pt x="2396745" y="4141918"/>
                  <a:pt x="2394822" y="4299751"/>
                </a:cubicBezTo>
                <a:cubicBezTo>
                  <a:pt x="2408294" y="4305525"/>
                  <a:pt x="2410219" y="4295901"/>
                  <a:pt x="2423692" y="4301676"/>
                </a:cubicBezTo>
                <a:cubicBezTo>
                  <a:pt x="2435241" y="4542274"/>
                  <a:pt x="2512233" y="4740527"/>
                  <a:pt x="2425617" y="5042719"/>
                </a:cubicBezTo>
                <a:cubicBezTo>
                  <a:pt x="2417918" y="5060042"/>
                  <a:pt x="2396745" y="5067741"/>
                  <a:pt x="2402520" y="5088914"/>
                </a:cubicBezTo>
                <a:cubicBezTo>
                  <a:pt x="2412144" y="5092764"/>
                  <a:pt x="2410219" y="5077365"/>
                  <a:pt x="2417918" y="5079290"/>
                </a:cubicBezTo>
                <a:cubicBezTo>
                  <a:pt x="2367874" y="5200551"/>
                  <a:pt x="2283183" y="5273694"/>
                  <a:pt x="2186944" y="5327587"/>
                </a:cubicBezTo>
                <a:cubicBezTo>
                  <a:pt x="2186944" y="5333362"/>
                  <a:pt x="2188868" y="5339136"/>
                  <a:pt x="2188868" y="5344910"/>
                </a:cubicBezTo>
                <a:cubicBezTo>
                  <a:pt x="2308205" y="5279468"/>
                  <a:pt x="2406370" y="5181303"/>
                  <a:pt x="2462188" y="5008072"/>
                </a:cubicBezTo>
                <a:cubicBezTo>
                  <a:pt x="2543029" y="4750151"/>
                  <a:pt x="2429467" y="4513402"/>
                  <a:pt x="2433316" y="4286277"/>
                </a:cubicBezTo>
                <a:cubicBezTo>
                  <a:pt x="2446790" y="4272804"/>
                  <a:pt x="2460263" y="4257406"/>
                  <a:pt x="2479511" y="4249706"/>
                </a:cubicBezTo>
                <a:cubicBezTo>
                  <a:pt x="2452564" y="4324773"/>
                  <a:pt x="2469887" y="4430636"/>
                  <a:pt x="2473737" y="4528800"/>
                </a:cubicBezTo>
                <a:cubicBezTo>
                  <a:pt x="2481437" y="4725129"/>
                  <a:pt x="2544954" y="4983050"/>
                  <a:pt x="2410219" y="5177454"/>
                </a:cubicBezTo>
                <a:cubicBezTo>
                  <a:pt x="2414068" y="5185153"/>
                  <a:pt x="2423692" y="5187078"/>
                  <a:pt x="2423692" y="5196702"/>
                </a:cubicBezTo>
                <a:cubicBezTo>
                  <a:pt x="2364024" y="5294866"/>
                  <a:pt x="2287033" y="5364158"/>
                  <a:pt x="2198492" y="5416128"/>
                </a:cubicBezTo>
                <a:cubicBezTo>
                  <a:pt x="2198492" y="5421902"/>
                  <a:pt x="2198492" y="5425752"/>
                  <a:pt x="2196568" y="5429602"/>
                </a:cubicBezTo>
                <a:cubicBezTo>
                  <a:pt x="2194644" y="5429602"/>
                  <a:pt x="2194644" y="5431526"/>
                  <a:pt x="2194644" y="5431526"/>
                </a:cubicBezTo>
                <a:cubicBezTo>
                  <a:pt x="2192718" y="5433451"/>
                  <a:pt x="2190793" y="5435376"/>
                  <a:pt x="2188868" y="5437301"/>
                </a:cubicBezTo>
                <a:cubicBezTo>
                  <a:pt x="2358250" y="5350685"/>
                  <a:pt x="2491060" y="5200551"/>
                  <a:pt x="2510308" y="4958028"/>
                </a:cubicBezTo>
                <a:cubicBezTo>
                  <a:pt x="2529556" y="4715505"/>
                  <a:pt x="2467962" y="4484531"/>
                  <a:pt x="2489135" y="4242007"/>
                </a:cubicBezTo>
                <a:cubicBezTo>
                  <a:pt x="2506458" y="4234308"/>
                  <a:pt x="2527631" y="4205436"/>
                  <a:pt x="2543029" y="4215060"/>
                </a:cubicBezTo>
                <a:cubicBezTo>
                  <a:pt x="2519933" y="4503778"/>
                  <a:pt x="2646968" y="4779023"/>
                  <a:pt x="2562278" y="5088914"/>
                </a:cubicBezTo>
                <a:cubicBezTo>
                  <a:pt x="2552653" y="5123560"/>
                  <a:pt x="2531481" y="5146657"/>
                  <a:pt x="2521857" y="5175529"/>
                </a:cubicBezTo>
                <a:cubicBezTo>
                  <a:pt x="2502609" y="5233273"/>
                  <a:pt x="2494910" y="5277543"/>
                  <a:pt x="2469887" y="5314114"/>
                </a:cubicBezTo>
                <a:cubicBezTo>
                  <a:pt x="2381347" y="5439225"/>
                  <a:pt x="2190793" y="5441150"/>
                  <a:pt x="2146523" y="5620155"/>
                </a:cubicBezTo>
                <a:cubicBezTo>
                  <a:pt x="2231214" y="5443075"/>
                  <a:pt x="2446790" y="5437301"/>
                  <a:pt x="2527631" y="5265995"/>
                </a:cubicBezTo>
                <a:cubicBezTo>
                  <a:pt x="2706636" y="4886811"/>
                  <a:pt x="2521857" y="4542274"/>
                  <a:pt x="2560352" y="4191963"/>
                </a:cubicBezTo>
                <a:cubicBezTo>
                  <a:pt x="2614246" y="4099573"/>
                  <a:pt x="2662366" y="3966762"/>
                  <a:pt x="2739358" y="3926341"/>
                </a:cubicBezTo>
                <a:cubicBezTo>
                  <a:pt x="2718185" y="4041828"/>
                  <a:pt x="2716260" y="4257406"/>
                  <a:pt x="2621945" y="4261255"/>
                </a:cubicBezTo>
                <a:cubicBezTo>
                  <a:pt x="2643118" y="4224684"/>
                  <a:pt x="2691238" y="4188113"/>
                  <a:pt x="2700862" y="4122670"/>
                </a:cubicBezTo>
                <a:cubicBezTo>
                  <a:pt x="2706636" y="4086099"/>
                  <a:pt x="2704711" y="4045678"/>
                  <a:pt x="2698937" y="4018731"/>
                </a:cubicBezTo>
                <a:cubicBezTo>
                  <a:pt x="2631569" y="4047603"/>
                  <a:pt x="2610397" y="4147693"/>
                  <a:pt x="2581525" y="4238158"/>
                </a:cubicBezTo>
                <a:cubicBezTo>
                  <a:pt x="2587301" y="4245857"/>
                  <a:pt x="2593074" y="4253556"/>
                  <a:pt x="2608472" y="4253556"/>
                </a:cubicBezTo>
                <a:cubicBezTo>
                  <a:pt x="2598848" y="4501854"/>
                  <a:pt x="2627720" y="4725129"/>
                  <a:pt x="2620021" y="4971502"/>
                </a:cubicBezTo>
                <a:cubicBezTo>
                  <a:pt x="2621945" y="4984975"/>
                  <a:pt x="2629645" y="4973427"/>
                  <a:pt x="2635419" y="4983050"/>
                </a:cubicBezTo>
                <a:cubicBezTo>
                  <a:pt x="2654185" y="5183710"/>
                  <a:pt x="2556021" y="5350805"/>
                  <a:pt x="2440805" y="5453481"/>
                </a:cubicBezTo>
                <a:lnTo>
                  <a:pt x="2383752" y="5498123"/>
                </a:lnTo>
                <a:lnTo>
                  <a:pt x="2412925" y="5470744"/>
                </a:lnTo>
                <a:cubicBezTo>
                  <a:pt x="2438128" y="5445481"/>
                  <a:pt x="2461225" y="5419015"/>
                  <a:pt x="2479511" y="5389181"/>
                </a:cubicBezTo>
                <a:cubicBezTo>
                  <a:pt x="2358250" y="5516217"/>
                  <a:pt x="2185019" y="5587434"/>
                  <a:pt x="2158073" y="5843431"/>
                </a:cubicBezTo>
                <a:cubicBezTo>
                  <a:pt x="2167696" y="5868453"/>
                  <a:pt x="2198492" y="5897325"/>
                  <a:pt x="2177320" y="5930046"/>
                </a:cubicBezTo>
                <a:cubicBezTo>
                  <a:pt x="2163847" y="5937745"/>
                  <a:pt x="2165771" y="5908874"/>
                  <a:pt x="2142673" y="5912723"/>
                </a:cubicBezTo>
                <a:cubicBezTo>
                  <a:pt x="2127275" y="5914648"/>
                  <a:pt x="2129200" y="5945444"/>
                  <a:pt x="2104178" y="5933896"/>
                </a:cubicBezTo>
                <a:cubicBezTo>
                  <a:pt x="2094554" y="5914648"/>
                  <a:pt x="2081080" y="5895400"/>
                  <a:pt x="2063757" y="5880002"/>
                </a:cubicBezTo>
                <a:cubicBezTo>
                  <a:pt x="2063757" y="5880002"/>
                  <a:pt x="2061832" y="5878077"/>
                  <a:pt x="2061832" y="5878077"/>
                </a:cubicBezTo>
                <a:cubicBezTo>
                  <a:pt x="2057983" y="5880002"/>
                  <a:pt x="2056058" y="5883851"/>
                  <a:pt x="2052209" y="5885776"/>
                </a:cubicBezTo>
                <a:cubicBezTo>
                  <a:pt x="2050284" y="5885776"/>
                  <a:pt x="2050284" y="5885776"/>
                  <a:pt x="2050284" y="5885776"/>
                </a:cubicBezTo>
                <a:cubicBezTo>
                  <a:pt x="2048359" y="5881927"/>
                  <a:pt x="2046434" y="5880002"/>
                  <a:pt x="2044510" y="5878077"/>
                </a:cubicBezTo>
                <a:cubicBezTo>
                  <a:pt x="2042585" y="5880002"/>
                  <a:pt x="2044510" y="5883851"/>
                  <a:pt x="2044510" y="5885776"/>
                </a:cubicBezTo>
                <a:cubicBezTo>
                  <a:pt x="2034885" y="5885776"/>
                  <a:pt x="2029111" y="5885776"/>
                  <a:pt x="2021412" y="5883851"/>
                </a:cubicBezTo>
                <a:cubicBezTo>
                  <a:pt x="2021412" y="5878077"/>
                  <a:pt x="2021412" y="5872303"/>
                  <a:pt x="2021412" y="5868453"/>
                </a:cubicBezTo>
                <a:cubicBezTo>
                  <a:pt x="2023337" y="5866528"/>
                  <a:pt x="2027186" y="5864603"/>
                  <a:pt x="2029111" y="5862679"/>
                </a:cubicBezTo>
                <a:cubicBezTo>
                  <a:pt x="2032962" y="5864603"/>
                  <a:pt x="2036810" y="5864603"/>
                  <a:pt x="2040660" y="5864603"/>
                </a:cubicBezTo>
                <a:cubicBezTo>
                  <a:pt x="2032962" y="5858829"/>
                  <a:pt x="2023337" y="5851130"/>
                  <a:pt x="2013713" y="5845355"/>
                </a:cubicBezTo>
                <a:cubicBezTo>
                  <a:pt x="2007939" y="5845355"/>
                  <a:pt x="2007939" y="5847280"/>
                  <a:pt x="2009863" y="5851130"/>
                </a:cubicBezTo>
                <a:cubicBezTo>
                  <a:pt x="2007939" y="5851130"/>
                  <a:pt x="2007939" y="5853055"/>
                  <a:pt x="2006014" y="5853055"/>
                </a:cubicBezTo>
                <a:cubicBezTo>
                  <a:pt x="2006014" y="5849205"/>
                  <a:pt x="2006014" y="5845355"/>
                  <a:pt x="2007939" y="5843431"/>
                </a:cubicBezTo>
                <a:cubicBezTo>
                  <a:pt x="2009863" y="5843431"/>
                  <a:pt x="2009863" y="5843431"/>
                  <a:pt x="2011788" y="5843431"/>
                </a:cubicBezTo>
                <a:cubicBezTo>
                  <a:pt x="2019487" y="5828032"/>
                  <a:pt x="2019487" y="5818408"/>
                  <a:pt x="2015638" y="5810709"/>
                </a:cubicBezTo>
                <a:cubicBezTo>
                  <a:pt x="2011788" y="5812634"/>
                  <a:pt x="2007939" y="5814559"/>
                  <a:pt x="2004089" y="5816483"/>
                </a:cubicBezTo>
                <a:cubicBezTo>
                  <a:pt x="2002164" y="5808784"/>
                  <a:pt x="2007939" y="5806859"/>
                  <a:pt x="2007939" y="5801085"/>
                </a:cubicBezTo>
                <a:cubicBezTo>
                  <a:pt x="2004089" y="5795311"/>
                  <a:pt x="2002164" y="5791461"/>
                  <a:pt x="2000239" y="5787612"/>
                </a:cubicBezTo>
                <a:cubicBezTo>
                  <a:pt x="1996390" y="5787612"/>
                  <a:pt x="1994466" y="5785687"/>
                  <a:pt x="1992540" y="5783762"/>
                </a:cubicBezTo>
                <a:cubicBezTo>
                  <a:pt x="1994466" y="5781837"/>
                  <a:pt x="1994466" y="5781837"/>
                  <a:pt x="1994466" y="5779913"/>
                </a:cubicBezTo>
                <a:cubicBezTo>
                  <a:pt x="1996390" y="5779913"/>
                  <a:pt x="1996390" y="5779913"/>
                  <a:pt x="1998314" y="5779913"/>
                </a:cubicBezTo>
                <a:cubicBezTo>
                  <a:pt x="1996390" y="5777988"/>
                  <a:pt x="1998314" y="5774138"/>
                  <a:pt x="1998314" y="5770289"/>
                </a:cubicBezTo>
                <a:cubicBezTo>
                  <a:pt x="2002164" y="5768364"/>
                  <a:pt x="2007939" y="5764514"/>
                  <a:pt x="2013713" y="5762590"/>
                </a:cubicBezTo>
                <a:cubicBezTo>
                  <a:pt x="2013713" y="5751041"/>
                  <a:pt x="2015638" y="5739492"/>
                  <a:pt x="2013713" y="5729868"/>
                </a:cubicBezTo>
                <a:cubicBezTo>
                  <a:pt x="2017562" y="5733718"/>
                  <a:pt x="2029111" y="5729868"/>
                  <a:pt x="2029111" y="5722169"/>
                </a:cubicBezTo>
                <a:cubicBezTo>
                  <a:pt x="2036810" y="5727944"/>
                  <a:pt x="2029111" y="5739492"/>
                  <a:pt x="2027186" y="5749116"/>
                </a:cubicBezTo>
                <a:cubicBezTo>
                  <a:pt x="2027186" y="5752966"/>
                  <a:pt x="2025261" y="5754891"/>
                  <a:pt x="2025261" y="5758740"/>
                </a:cubicBezTo>
                <a:cubicBezTo>
                  <a:pt x="2027186" y="5758740"/>
                  <a:pt x="2029111" y="5756815"/>
                  <a:pt x="2031036" y="5756815"/>
                </a:cubicBezTo>
                <a:cubicBezTo>
                  <a:pt x="2031036" y="5751041"/>
                  <a:pt x="2032962" y="5745267"/>
                  <a:pt x="2034885" y="5739492"/>
                </a:cubicBezTo>
                <a:cubicBezTo>
                  <a:pt x="2036810" y="5741417"/>
                  <a:pt x="2036810" y="5745267"/>
                  <a:pt x="2040660" y="5745267"/>
                </a:cubicBezTo>
                <a:cubicBezTo>
                  <a:pt x="2046434" y="5739492"/>
                  <a:pt x="2042585" y="5731793"/>
                  <a:pt x="2038736" y="5727944"/>
                </a:cubicBezTo>
                <a:cubicBezTo>
                  <a:pt x="2042585" y="5726019"/>
                  <a:pt x="2036810" y="5720244"/>
                  <a:pt x="2038736" y="5718320"/>
                </a:cubicBezTo>
                <a:cubicBezTo>
                  <a:pt x="2046434" y="5726019"/>
                  <a:pt x="2056058" y="5718320"/>
                  <a:pt x="2056058" y="5708696"/>
                </a:cubicBezTo>
                <a:cubicBezTo>
                  <a:pt x="2052209" y="5704846"/>
                  <a:pt x="2046434" y="5710620"/>
                  <a:pt x="2040660" y="5708696"/>
                </a:cubicBezTo>
                <a:cubicBezTo>
                  <a:pt x="2044510" y="5704846"/>
                  <a:pt x="2052209" y="5702921"/>
                  <a:pt x="2057983" y="5700996"/>
                </a:cubicBezTo>
                <a:cubicBezTo>
                  <a:pt x="2059908" y="5704846"/>
                  <a:pt x="2059908" y="5710620"/>
                  <a:pt x="2063757" y="5710620"/>
                </a:cubicBezTo>
                <a:cubicBezTo>
                  <a:pt x="2071456" y="5708696"/>
                  <a:pt x="2069531" y="5699072"/>
                  <a:pt x="2065682" y="5695222"/>
                </a:cubicBezTo>
                <a:cubicBezTo>
                  <a:pt x="2069531" y="5695222"/>
                  <a:pt x="2071456" y="5693297"/>
                  <a:pt x="2075306" y="5693297"/>
                </a:cubicBezTo>
                <a:cubicBezTo>
                  <a:pt x="2077231" y="5710620"/>
                  <a:pt x="2073381" y="5729868"/>
                  <a:pt x="2073381" y="5745267"/>
                </a:cubicBezTo>
                <a:cubicBezTo>
                  <a:pt x="2077231" y="5745267"/>
                  <a:pt x="2081080" y="5743342"/>
                  <a:pt x="2084930" y="5741417"/>
                </a:cubicBezTo>
                <a:cubicBezTo>
                  <a:pt x="2084930" y="5731793"/>
                  <a:pt x="2084930" y="5722169"/>
                  <a:pt x="2086855" y="5712545"/>
                </a:cubicBezTo>
                <a:cubicBezTo>
                  <a:pt x="2088780" y="5708696"/>
                  <a:pt x="2090704" y="5706771"/>
                  <a:pt x="2092629" y="5702921"/>
                </a:cubicBezTo>
                <a:cubicBezTo>
                  <a:pt x="2092629" y="5700996"/>
                  <a:pt x="2092629" y="5699072"/>
                  <a:pt x="2092629" y="5699072"/>
                </a:cubicBezTo>
                <a:cubicBezTo>
                  <a:pt x="2094554" y="5697147"/>
                  <a:pt x="2096479" y="5695222"/>
                  <a:pt x="2098403" y="5693297"/>
                </a:cubicBezTo>
                <a:cubicBezTo>
                  <a:pt x="2104178" y="5693297"/>
                  <a:pt x="2109952" y="5693297"/>
                  <a:pt x="2115726" y="5693297"/>
                </a:cubicBezTo>
                <a:cubicBezTo>
                  <a:pt x="2117651" y="5697147"/>
                  <a:pt x="2119577" y="5700996"/>
                  <a:pt x="2123426" y="5700996"/>
                </a:cubicBezTo>
                <a:cubicBezTo>
                  <a:pt x="2123426" y="5699072"/>
                  <a:pt x="2123426" y="5699072"/>
                  <a:pt x="2123426" y="5697147"/>
                </a:cubicBezTo>
                <a:cubicBezTo>
                  <a:pt x="2121501" y="5695222"/>
                  <a:pt x="2121501" y="5695222"/>
                  <a:pt x="2119577" y="5693297"/>
                </a:cubicBezTo>
                <a:cubicBezTo>
                  <a:pt x="2121501" y="5693297"/>
                  <a:pt x="2121501" y="5693297"/>
                  <a:pt x="2123426" y="5693297"/>
                </a:cubicBezTo>
                <a:cubicBezTo>
                  <a:pt x="2123426" y="5691372"/>
                  <a:pt x="2123426" y="5687523"/>
                  <a:pt x="2123426" y="5685598"/>
                </a:cubicBezTo>
                <a:cubicBezTo>
                  <a:pt x="2117651" y="5685598"/>
                  <a:pt x="2113803" y="5685598"/>
                  <a:pt x="2108027" y="5685598"/>
                </a:cubicBezTo>
                <a:cubicBezTo>
                  <a:pt x="2111877" y="5681748"/>
                  <a:pt x="2117651" y="5679824"/>
                  <a:pt x="2121501" y="5675974"/>
                </a:cubicBezTo>
                <a:cubicBezTo>
                  <a:pt x="2121501" y="5675974"/>
                  <a:pt x="2119577" y="5674049"/>
                  <a:pt x="2119577" y="5672124"/>
                </a:cubicBezTo>
                <a:cubicBezTo>
                  <a:pt x="2117651" y="5674049"/>
                  <a:pt x="2115726" y="5675974"/>
                  <a:pt x="2113803" y="5677899"/>
                </a:cubicBezTo>
                <a:cubicBezTo>
                  <a:pt x="2115726" y="5674049"/>
                  <a:pt x="2111877" y="5675974"/>
                  <a:pt x="2111877" y="5674049"/>
                </a:cubicBezTo>
                <a:cubicBezTo>
                  <a:pt x="2111877" y="5670200"/>
                  <a:pt x="2115726" y="5670200"/>
                  <a:pt x="2117651" y="5668275"/>
                </a:cubicBezTo>
                <a:cubicBezTo>
                  <a:pt x="2117651" y="5666350"/>
                  <a:pt x="2115726" y="5664425"/>
                  <a:pt x="2115726" y="5662500"/>
                </a:cubicBezTo>
                <a:cubicBezTo>
                  <a:pt x="2108027" y="5656726"/>
                  <a:pt x="2100328" y="5654801"/>
                  <a:pt x="2094554" y="5650952"/>
                </a:cubicBezTo>
                <a:cubicBezTo>
                  <a:pt x="2092629" y="5650952"/>
                  <a:pt x="2092629" y="5652876"/>
                  <a:pt x="2092629" y="5652876"/>
                </a:cubicBezTo>
                <a:cubicBezTo>
                  <a:pt x="2094554" y="5654801"/>
                  <a:pt x="2098403" y="5656726"/>
                  <a:pt x="2100328" y="5660576"/>
                </a:cubicBezTo>
                <a:cubicBezTo>
                  <a:pt x="2096479" y="5664425"/>
                  <a:pt x="2092629" y="5668275"/>
                  <a:pt x="2086855" y="5672124"/>
                </a:cubicBezTo>
                <a:lnTo>
                  <a:pt x="2086855" y="5654801"/>
                </a:lnTo>
                <a:lnTo>
                  <a:pt x="2086855" y="5649027"/>
                </a:lnTo>
                <a:cubicBezTo>
                  <a:pt x="2081080" y="5647102"/>
                  <a:pt x="2077231" y="5647102"/>
                  <a:pt x="2071456" y="5645177"/>
                </a:cubicBezTo>
                <a:cubicBezTo>
                  <a:pt x="2071456" y="5645177"/>
                  <a:pt x="2071456" y="5647102"/>
                  <a:pt x="2071456" y="5647102"/>
                </a:cubicBezTo>
                <a:cubicBezTo>
                  <a:pt x="2067607" y="5649027"/>
                  <a:pt x="2061832" y="5650952"/>
                  <a:pt x="2057983" y="5652876"/>
                </a:cubicBezTo>
                <a:lnTo>
                  <a:pt x="2059633" y="5644627"/>
                </a:lnTo>
                <a:lnTo>
                  <a:pt x="2054133" y="5643252"/>
                </a:lnTo>
                <a:lnTo>
                  <a:pt x="2045953" y="5643252"/>
                </a:lnTo>
                <a:lnTo>
                  <a:pt x="2056058" y="5649027"/>
                </a:lnTo>
                <a:cubicBezTo>
                  <a:pt x="2056058" y="5649027"/>
                  <a:pt x="2054134" y="5650952"/>
                  <a:pt x="2054134" y="5652876"/>
                </a:cubicBezTo>
                <a:cubicBezTo>
                  <a:pt x="2050284" y="5652876"/>
                  <a:pt x="2050284" y="5649027"/>
                  <a:pt x="2046433" y="5649027"/>
                </a:cubicBezTo>
                <a:cubicBezTo>
                  <a:pt x="2046433" y="5654801"/>
                  <a:pt x="2050284" y="5658651"/>
                  <a:pt x="2052209" y="5662500"/>
                </a:cubicBezTo>
                <a:cubicBezTo>
                  <a:pt x="2048359" y="5666350"/>
                  <a:pt x="2040659" y="5668275"/>
                  <a:pt x="2034885" y="5670200"/>
                </a:cubicBezTo>
                <a:cubicBezTo>
                  <a:pt x="2034885" y="5670200"/>
                  <a:pt x="2032960" y="5670200"/>
                  <a:pt x="2032960" y="5670200"/>
                </a:cubicBezTo>
                <a:lnTo>
                  <a:pt x="2033559" y="5666616"/>
                </a:lnTo>
                <a:lnTo>
                  <a:pt x="2015638" y="5704846"/>
                </a:lnTo>
                <a:cubicBezTo>
                  <a:pt x="2012750" y="5694741"/>
                  <a:pt x="2015276" y="5686531"/>
                  <a:pt x="2019562" y="5679098"/>
                </a:cubicBezTo>
                <a:lnTo>
                  <a:pt x="2023512" y="5673349"/>
                </a:lnTo>
                <a:lnTo>
                  <a:pt x="2021412" y="5674049"/>
                </a:lnTo>
                <a:cubicBezTo>
                  <a:pt x="2021412" y="5666350"/>
                  <a:pt x="2025262" y="5658651"/>
                  <a:pt x="2031036" y="5652876"/>
                </a:cubicBezTo>
                <a:lnTo>
                  <a:pt x="2028350" y="5666307"/>
                </a:lnTo>
                <a:lnTo>
                  <a:pt x="2034043" y="5658019"/>
                </a:lnTo>
                <a:lnTo>
                  <a:pt x="2036035" y="5651752"/>
                </a:lnTo>
                <a:lnTo>
                  <a:pt x="2036809" y="5647102"/>
                </a:lnTo>
                <a:lnTo>
                  <a:pt x="2037839" y="5646072"/>
                </a:lnTo>
                <a:lnTo>
                  <a:pt x="2038736" y="5643252"/>
                </a:lnTo>
                <a:cubicBezTo>
                  <a:pt x="2036810" y="5643252"/>
                  <a:pt x="2032962" y="5645177"/>
                  <a:pt x="2031036" y="5645177"/>
                </a:cubicBezTo>
                <a:cubicBezTo>
                  <a:pt x="2027186" y="5650952"/>
                  <a:pt x="2023337" y="5656726"/>
                  <a:pt x="2017562" y="5660576"/>
                </a:cubicBezTo>
                <a:cubicBezTo>
                  <a:pt x="2017562" y="5654801"/>
                  <a:pt x="2017562" y="5650952"/>
                  <a:pt x="2017562" y="5647102"/>
                </a:cubicBezTo>
                <a:cubicBezTo>
                  <a:pt x="2013713" y="5649027"/>
                  <a:pt x="2009863" y="5649027"/>
                  <a:pt x="2006014" y="5650952"/>
                </a:cubicBezTo>
                <a:cubicBezTo>
                  <a:pt x="2004089" y="5658651"/>
                  <a:pt x="2002164" y="5666350"/>
                  <a:pt x="1996390" y="5670200"/>
                </a:cubicBezTo>
                <a:cubicBezTo>
                  <a:pt x="1992540" y="5666350"/>
                  <a:pt x="1990615" y="5662500"/>
                  <a:pt x="1988690" y="5656726"/>
                </a:cubicBezTo>
                <a:cubicBezTo>
                  <a:pt x="1984841" y="5658651"/>
                  <a:pt x="1982916" y="5658651"/>
                  <a:pt x="1979067" y="5660576"/>
                </a:cubicBezTo>
                <a:cubicBezTo>
                  <a:pt x="1986766" y="5677899"/>
                  <a:pt x="2004089" y="5691372"/>
                  <a:pt x="2006014" y="5708696"/>
                </a:cubicBezTo>
                <a:cubicBezTo>
                  <a:pt x="2004089" y="5706771"/>
                  <a:pt x="2000239" y="5702921"/>
                  <a:pt x="1996390" y="5700996"/>
                </a:cubicBezTo>
                <a:cubicBezTo>
                  <a:pt x="1994466" y="5700996"/>
                  <a:pt x="1994466" y="5702921"/>
                  <a:pt x="1992540" y="5704846"/>
                </a:cubicBezTo>
                <a:cubicBezTo>
                  <a:pt x="1985803" y="5700997"/>
                  <a:pt x="1980991" y="5704365"/>
                  <a:pt x="1976179" y="5707734"/>
                </a:cubicBezTo>
                <a:lnTo>
                  <a:pt x="1972626" y="5709711"/>
                </a:lnTo>
                <a:lnTo>
                  <a:pt x="1973292" y="5720244"/>
                </a:lnTo>
                <a:cubicBezTo>
                  <a:pt x="1969443" y="5724094"/>
                  <a:pt x="1967517" y="5726018"/>
                  <a:pt x="1963669" y="5727943"/>
                </a:cubicBezTo>
                <a:cubicBezTo>
                  <a:pt x="1963669" y="5722169"/>
                  <a:pt x="1963669" y="5714470"/>
                  <a:pt x="1957893" y="5710620"/>
                </a:cubicBezTo>
                <a:cubicBezTo>
                  <a:pt x="1957893" y="5714470"/>
                  <a:pt x="1961743" y="5720244"/>
                  <a:pt x="1959818" y="5724094"/>
                </a:cubicBezTo>
                <a:cubicBezTo>
                  <a:pt x="1959818" y="5722169"/>
                  <a:pt x="1957893" y="5720244"/>
                  <a:pt x="1954044" y="5720244"/>
                </a:cubicBezTo>
                <a:cubicBezTo>
                  <a:pt x="1950194" y="5720244"/>
                  <a:pt x="1952119" y="5724094"/>
                  <a:pt x="1950194" y="5724094"/>
                </a:cubicBezTo>
                <a:cubicBezTo>
                  <a:pt x="1948269" y="5718319"/>
                  <a:pt x="1944420" y="5712545"/>
                  <a:pt x="1942495" y="5704846"/>
                </a:cubicBezTo>
                <a:lnTo>
                  <a:pt x="1955969" y="5696127"/>
                </a:lnTo>
                <a:lnTo>
                  <a:pt x="1955969" y="5677899"/>
                </a:lnTo>
                <a:cubicBezTo>
                  <a:pt x="1959819" y="5675974"/>
                  <a:pt x="1963669" y="5675974"/>
                  <a:pt x="1965593" y="5672124"/>
                </a:cubicBezTo>
                <a:cubicBezTo>
                  <a:pt x="1965593" y="5670200"/>
                  <a:pt x="1961743" y="5670200"/>
                  <a:pt x="1961743" y="5668275"/>
                </a:cubicBezTo>
                <a:cubicBezTo>
                  <a:pt x="1954044" y="5670200"/>
                  <a:pt x="1946345" y="5672124"/>
                  <a:pt x="1938646" y="5674049"/>
                </a:cubicBezTo>
                <a:cubicBezTo>
                  <a:pt x="1938646" y="5674049"/>
                  <a:pt x="1938646" y="5675974"/>
                  <a:pt x="1938646" y="5675974"/>
                </a:cubicBezTo>
                <a:lnTo>
                  <a:pt x="1932872" y="5677899"/>
                </a:lnTo>
                <a:lnTo>
                  <a:pt x="1932872" y="5679342"/>
                </a:lnTo>
                <a:cubicBezTo>
                  <a:pt x="1932390" y="5684635"/>
                  <a:pt x="1930947" y="5689448"/>
                  <a:pt x="1927098" y="5693297"/>
                </a:cubicBezTo>
                <a:cubicBezTo>
                  <a:pt x="1927098" y="5691372"/>
                  <a:pt x="1927098" y="5687523"/>
                  <a:pt x="1923247" y="5689447"/>
                </a:cubicBezTo>
                <a:lnTo>
                  <a:pt x="1925438" y="5676506"/>
                </a:lnTo>
                <a:lnTo>
                  <a:pt x="1925172" y="5675974"/>
                </a:lnTo>
                <a:cubicBezTo>
                  <a:pt x="1925172" y="5675974"/>
                  <a:pt x="1925172" y="5674049"/>
                  <a:pt x="1925172" y="5674049"/>
                </a:cubicBezTo>
                <a:lnTo>
                  <a:pt x="1921324" y="5674049"/>
                </a:lnTo>
                <a:lnTo>
                  <a:pt x="1915548" y="5674049"/>
                </a:lnTo>
                <a:cubicBezTo>
                  <a:pt x="1913625" y="5677899"/>
                  <a:pt x="1911699" y="5679824"/>
                  <a:pt x="1909774" y="5683673"/>
                </a:cubicBezTo>
                <a:cubicBezTo>
                  <a:pt x="1907849" y="5683673"/>
                  <a:pt x="1907849" y="5683673"/>
                  <a:pt x="1905925" y="5683673"/>
                </a:cubicBezTo>
                <a:cubicBezTo>
                  <a:pt x="1905925" y="5683673"/>
                  <a:pt x="1907849" y="5685598"/>
                  <a:pt x="1907849" y="5685598"/>
                </a:cubicBezTo>
                <a:cubicBezTo>
                  <a:pt x="1905925" y="5685598"/>
                  <a:pt x="1905925" y="5687523"/>
                  <a:pt x="1904000" y="5687523"/>
                </a:cubicBezTo>
                <a:lnTo>
                  <a:pt x="1904000" y="5691372"/>
                </a:lnTo>
                <a:cubicBezTo>
                  <a:pt x="1898225" y="5710620"/>
                  <a:pt x="1892451" y="5727943"/>
                  <a:pt x="1871278" y="5731793"/>
                </a:cubicBezTo>
                <a:lnTo>
                  <a:pt x="1873972" y="5712933"/>
                </a:lnTo>
                <a:lnTo>
                  <a:pt x="1863579" y="5751041"/>
                </a:lnTo>
                <a:lnTo>
                  <a:pt x="1864323" y="5752530"/>
                </a:lnTo>
                <a:lnTo>
                  <a:pt x="1886676" y="5739490"/>
                </a:lnTo>
                <a:cubicBezTo>
                  <a:pt x="1886676" y="5743340"/>
                  <a:pt x="1888602" y="5745265"/>
                  <a:pt x="1888602" y="5747190"/>
                </a:cubicBezTo>
                <a:cubicBezTo>
                  <a:pt x="1892451" y="5749114"/>
                  <a:pt x="1900150" y="5749114"/>
                  <a:pt x="1903999" y="5752964"/>
                </a:cubicBezTo>
                <a:cubicBezTo>
                  <a:pt x="1903999" y="5758738"/>
                  <a:pt x="1903999" y="5764513"/>
                  <a:pt x="1902075" y="5770287"/>
                </a:cubicBezTo>
                <a:cubicBezTo>
                  <a:pt x="1896300" y="5774136"/>
                  <a:pt x="1886676" y="5776061"/>
                  <a:pt x="1884751" y="5783760"/>
                </a:cubicBezTo>
                <a:cubicBezTo>
                  <a:pt x="1886676" y="5785685"/>
                  <a:pt x="1892451" y="5785685"/>
                  <a:pt x="1898225" y="5785685"/>
                </a:cubicBezTo>
                <a:cubicBezTo>
                  <a:pt x="1896300" y="5789535"/>
                  <a:pt x="1896300" y="5791459"/>
                  <a:pt x="1896300" y="5795309"/>
                </a:cubicBezTo>
                <a:cubicBezTo>
                  <a:pt x="1894376" y="5797234"/>
                  <a:pt x="1892451" y="5797234"/>
                  <a:pt x="1892451" y="5799158"/>
                </a:cubicBezTo>
                <a:cubicBezTo>
                  <a:pt x="1871278" y="5824181"/>
                  <a:pt x="1853955" y="5858827"/>
                  <a:pt x="1834707" y="5876150"/>
                </a:cubicBezTo>
                <a:cubicBezTo>
                  <a:pt x="1843368" y="5858827"/>
                  <a:pt x="1851549" y="5840061"/>
                  <a:pt x="1857082" y="5819610"/>
                </a:cubicBezTo>
                <a:lnTo>
                  <a:pt x="1862742" y="5761553"/>
                </a:lnTo>
                <a:lnTo>
                  <a:pt x="1861414" y="5762349"/>
                </a:lnTo>
                <a:cubicBezTo>
                  <a:pt x="1860211" y="5764514"/>
                  <a:pt x="1859730" y="5767402"/>
                  <a:pt x="1859730" y="5770289"/>
                </a:cubicBezTo>
                <a:cubicBezTo>
                  <a:pt x="1815460" y="5756815"/>
                  <a:pt x="1790437" y="5718320"/>
                  <a:pt x="1763491" y="5689448"/>
                </a:cubicBezTo>
                <a:lnTo>
                  <a:pt x="1754683" y="5697277"/>
                </a:lnTo>
                <a:lnTo>
                  <a:pt x="1760303" y="5709387"/>
                </a:lnTo>
                <a:cubicBezTo>
                  <a:pt x="1763009" y="5726620"/>
                  <a:pt x="1750017" y="5741417"/>
                  <a:pt x="1732694" y="5752965"/>
                </a:cubicBezTo>
                <a:cubicBezTo>
                  <a:pt x="1732694" y="5737567"/>
                  <a:pt x="1730769" y="5720244"/>
                  <a:pt x="1730769" y="5702921"/>
                </a:cubicBezTo>
                <a:cubicBezTo>
                  <a:pt x="1735581" y="5701958"/>
                  <a:pt x="1739431" y="5700996"/>
                  <a:pt x="1742799" y="5699312"/>
                </a:cubicBezTo>
                <a:lnTo>
                  <a:pt x="1746167" y="5696387"/>
                </a:lnTo>
                <a:lnTo>
                  <a:pt x="1746167" y="5675974"/>
                </a:lnTo>
                <a:cubicBezTo>
                  <a:pt x="1748092" y="5675974"/>
                  <a:pt x="1751943" y="5677899"/>
                  <a:pt x="1755791" y="5677899"/>
                </a:cubicBezTo>
                <a:cubicBezTo>
                  <a:pt x="1740393" y="5664425"/>
                  <a:pt x="1723070" y="5652876"/>
                  <a:pt x="1701897" y="5650952"/>
                </a:cubicBezTo>
                <a:cubicBezTo>
                  <a:pt x="1684574" y="5637478"/>
                  <a:pt x="1678800" y="5604757"/>
                  <a:pt x="1659552" y="5575885"/>
                </a:cubicBezTo>
                <a:cubicBezTo>
                  <a:pt x="1659552" y="5589359"/>
                  <a:pt x="1659552" y="5602832"/>
                  <a:pt x="1659552" y="5612456"/>
                </a:cubicBezTo>
                <a:cubicBezTo>
                  <a:pt x="1657627" y="5614381"/>
                  <a:pt x="1653777" y="5618230"/>
                  <a:pt x="1649928" y="5620155"/>
                </a:cubicBezTo>
                <a:cubicBezTo>
                  <a:pt x="1648003" y="5600908"/>
                  <a:pt x="1649928" y="5581660"/>
                  <a:pt x="1651853" y="5564337"/>
                </a:cubicBezTo>
                <a:cubicBezTo>
                  <a:pt x="1648003" y="5560487"/>
                  <a:pt x="1644153" y="5556637"/>
                  <a:pt x="1640304" y="5552788"/>
                </a:cubicBezTo>
                <a:cubicBezTo>
                  <a:pt x="1638379" y="5564337"/>
                  <a:pt x="1634529" y="5577810"/>
                  <a:pt x="1632606" y="5589359"/>
                </a:cubicBezTo>
                <a:cubicBezTo>
                  <a:pt x="1628755" y="5614381"/>
                  <a:pt x="1624906" y="5639403"/>
                  <a:pt x="1619131" y="5658651"/>
                </a:cubicBezTo>
                <a:cubicBezTo>
                  <a:pt x="1582560" y="5641328"/>
                  <a:pt x="1603733" y="5585509"/>
                  <a:pt x="1599883" y="5548938"/>
                </a:cubicBezTo>
                <a:cubicBezTo>
                  <a:pt x="1596035" y="5568186"/>
                  <a:pt x="1586410" y="5581660"/>
                  <a:pt x="1586410" y="5602832"/>
                </a:cubicBezTo>
                <a:cubicBezTo>
                  <a:pt x="1567162" y="5591284"/>
                  <a:pt x="1584485" y="5556637"/>
                  <a:pt x="1572936" y="5541239"/>
                </a:cubicBezTo>
                <a:cubicBezTo>
                  <a:pt x="1551765" y="5573961"/>
                  <a:pt x="1580636" y="5610531"/>
                  <a:pt x="1584485" y="5641328"/>
                </a:cubicBezTo>
                <a:cubicBezTo>
                  <a:pt x="1569087" y="5639403"/>
                  <a:pt x="1565237" y="5614381"/>
                  <a:pt x="1551765" y="5614381"/>
                </a:cubicBezTo>
                <a:cubicBezTo>
                  <a:pt x="1557539" y="5649027"/>
                  <a:pt x="1596035" y="5654801"/>
                  <a:pt x="1615282" y="5677899"/>
                </a:cubicBezTo>
                <a:cubicBezTo>
                  <a:pt x="1628755" y="5710620"/>
                  <a:pt x="1634529" y="5779913"/>
                  <a:pt x="1615282" y="5810709"/>
                </a:cubicBezTo>
                <a:cubicBezTo>
                  <a:pt x="1613357" y="5783762"/>
                  <a:pt x="1582560" y="5774138"/>
                  <a:pt x="1588335" y="5747191"/>
                </a:cubicBezTo>
                <a:cubicBezTo>
                  <a:pt x="1592184" y="5729868"/>
                  <a:pt x="1630680" y="5716395"/>
                  <a:pt x="1611432" y="5697147"/>
                </a:cubicBezTo>
                <a:cubicBezTo>
                  <a:pt x="1599883" y="5700996"/>
                  <a:pt x="1605658" y="5718320"/>
                  <a:pt x="1596035" y="5722169"/>
                </a:cubicBezTo>
                <a:cubicBezTo>
                  <a:pt x="1592184" y="5714470"/>
                  <a:pt x="1594109" y="5699072"/>
                  <a:pt x="1588335" y="5691372"/>
                </a:cubicBezTo>
                <a:cubicBezTo>
                  <a:pt x="1580636" y="5706771"/>
                  <a:pt x="1582560" y="5729868"/>
                  <a:pt x="1574861" y="5745267"/>
                </a:cubicBezTo>
                <a:cubicBezTo>
                  <a:pt x="1572936" y="5743342"/>
                  <a:pt x="1571012" y="5743342"/>
                  <a:pt x="1569087" y="5741417"/>
                </a:cubicBezTo>
                <a:cubicBezTo>
                  <a:pt x="1569087" y="5737568"/>
                  <a:pt x="1567162" y="5735643"/>
                  <a:pt x="1567162" y="5731793"/>
                </a:cubicBezTo>
                <a:cubicBezTo>
                  <a:pt x="1567162" y="5729868"/>
                  <a:pt x="1569087" y="5729868"/>
                  <a:pt x="1569087" y="5726019"/>
                </a:cubicBezTo>
                <a:cubicBezTo>
                  <a:pt x="1567162" y="5724094"/>
                  <a:pt x="1565237" y="5726019"/>
                  <a:pt x="1563312" y="5726019"/>
                </a:cubicBezTo>
                <a:cubicBezTo>
                  <a:pt x="1565237" y="5712545"/>
                  <a:pt x="1574861" y="5695222"/>
                  <a:pt x="1565237" y="5685598"/>
                </a:cubicBezTo>
                <a:cubicBezTo>
                  <a:pt x="1561388" y="5691372"/>
                  <a:pt x="1559463" y="5699072"/>
                  <a:pt x="1555613" y="5704846"/>
                </a:cubicBezTo>
                <a:cubicBezTo>
                  <a:pt x="1555613" y="5699072"/>
                  <a:pt x="1553688" y="5693297"/>
                  <a:pt x="1551765" y="5687523"/>
                </a:cubicBezTo>
                <a:cubicBezTo>
                  <a:pt x="1553688" y="5687523"/>
                  <a:pt x="1553688" y="5687523"/>
                  <a:pt x="1553688" y="5685598"/>
                </a:cubicBezTo>
                <a:cubicBezTo>
                  <a:pt x="1547914" y="5681748"/>
                  <a:pt x="1549839" y="5675974"/>
                  <a:pt x="1547914" y="5670200"/>
                </a:cubicBezTo>
                <a:cubicBezTo>
                  <a:pt x="1553688" y="5670200"/>
                  <a:pt x="1559463" y="5675974"/>
                  <a:pt x="1563312" y="5672124"/>
                </a:cubicBezTo>
                <a:cubicBezTo>
                  <a:pt x="1561388" y="5668275"/>
                  <a:pt x="1553688" y="5668275"/>
                  <a:pt x="1549839" y="5664425"/>
                </a:cubicBezTo>
                <a:cubicBezTo>
                  <a:pt x="1553688" y="5666350"/>
                  <a:pt x="1557539" y="5664425"/>
                  <a:pt x="1559463" y="5660576"/>
                </a:cubicBezTo>
                <a:cubicBezTo>
                  <a:pt x="1557539" y="5658651"/>
                  <a:pt x="1553688" y="5658651"/>
                  <a:pt x="1551765" y="5654801"/>
                </a:cubicBezTo>
                <a:cubicBezTo>
                  <a:pt x="1549839" y="5654801"/>
                  <a:pt x="1547914" y="5658651"/>
                  <a:pt x="1545989" y="5656726"/>
                </a:cubicBezTo>
                <a:cubicBezTo>
                  <a:pt x="1551765" y="5652876"/>
                  <a:pt x="1561388" y="5643252"/>
                  <a:pt x="1553688" y="5637478"/>
                </a:cubicBezTo>
                <a:cubicBezTo>
                  <a:pt x="1545989" y="5639403"/>
                  <a:pt x="1545989" y="5649027"/>
                  <a:pt x="1544065" y="5654801"/>
                </a:cubicBezTo>
                <a:cubicBezTo>
                  <a:pt x="1544065" y="5650952"/>
                  <a:pt x="1544065" y="5649027"/>
                  <a:pt x="1542140" y="5647102"/>
                </a:cubicBezTo>
                <a:cubicBezTo>
                  <a:pt x="1538290" y="5645177"/>
                  <a:pt x="1540215" y="5649027"/>
                  <a:pt x="1536365" y="5649027"/>
                </a:cubicBezTo>
                <a:cubicBezTo>
                  <a:pt x="1530591" y="5641328"/>
                  <a:pt x="1524817" y="5622080"/>
                  <a:pt x="1530591" y="5612456"/>
                </a:cubicBezTo>
                <a:cubicBezTo>
                  <a:pt x="1530591" y="5610531"/>
                  <a:pt x="1530591" y="5610531"/>
                  <a:pt x="1530591" y="5610531"/>
                </a:cubicBezTo>
                <a:cubicBezTo>
                  <a:pt x="1530591" y="5602832"/>
                  <a:pt x="1534441" y="5593208"/>
                  <a:pt x="1536365" y="5585509"/>
                </a:cubicBezTo>
                <a:cubicBezTo>
                  <a:pt x="1545989" y="5589359"/>
                  <a:pt x="1557539" y="5591284"/>
                  <a:pt x="1563312" y="5585509"/>
                </a:cubicBezTo>
                <a:cubicBezTo>
                  <a:pt x="1559463" y="5581660"/>
                  <a:pt x="1551765" y="5579735"/>
                  <a:pt x="1544065" y="5577810"/>
                </a:cubicBezTo>
                <a:cubicBezTo>
                  <a:pt x="1547914" y="5572036"/>
                  <a:pt x="1557539" y="5572036"/>
                  <a:pt x="1557539" y="5564337"/>
                </a:cubicBezTo>
                <a:cubicBezTo>
                  <a:pt x="1555613" y="5564337"/>
                  <a:pt x="1555613" y="5562412"/>
                  <a:pt x="1555613" y="5562412"/>
                </a:cubicBezTo>
                <a:cubicBezTo>
                  <a:pt x="1551765" y="5564337"/>
                  <a:pt x="1547914" y="5564337"/>
                  <a:pt x="1544065" y="5566261"/>
                </a:cubicBezTo>
                <a:cubicBezTo>
                  <a:pt x="1545989" y="5562412"/>
                  <a:pt x="1547914" y="5558562"/>
                  <a:pt x="1549839" y="5554713"/>
                </a:cubicBezTo>
                <a:cubicBezTo>
                  <a:pt x="1557539" y="5541239"/>
                  <a:pt x="1571012" y="5531615"/>
                  <a:pt x="1578711" y="5520066"/>
                </a:cubicBezTo>
                <a:cubicBezTo>
                  <a:pt x="1574861" y="5518141"/>
                  <a:pt x="1572936" y="5516217"/>
                  <a:pt x="1569087" y="5514292"/>
                </a:cubicBezTo>
                <a:cubicBezTo>
                  <a:pt x="1565237" y="5520066"/>
                  <a:pt x="1561388" y="5525841"/>
                  <a:pt x="1553688" y="5527765"/>
                </a:cubicBezTo>
                <a:cubicBezTo>
                  <a:pt x="1553688" y="5518141"/>
                  <a:pt x="1555613" y="5512367"/>
                  <a:pt x="1557539" y="5506593"/>
                </a:cubicBezTo>
                <a:cubicBezTo>
                  <a:pt x="1555613" y="5504668"/>
                  <a:pt x="1555613" y="5504668"/>
                  <a:pt x="1553688" y="5502743"/>
                </a:cubicBezTo>
                <a:cubicBezTo>
                  <a:pt x="1544065" y="5512367"/>
                  <a:pt x="1540215" y="5527765"/>
                  <a:pt x="1536365" y="5543164"/>
                </a:cubicBezTo>
                <a:cubicBezTo>
                  <a:pt x="1536365" y="5543164"/>
                  <a:pt x="1534441" y="5541239"/>
                  <a:pt x="1534441" y="5541239"/>
                </a:cubicBezTo>
                <a:cubicBezTo>
                  <a:pt x="1524817" y="5543164"/>
                  <a:pt x="1524817" y="5554713"/>
                  <a:pt x="1519042" y="5560487"/>
                </a:cubicBezTo>
                <a:cubicBezTo>
                  <a:pt x="1519042" y="5543164"/>
                  <a:pt x="1522892" y="5525841"/>
                  <a:pt x="1524817" y="5510442"/>
                </a:cubicBezTo>
                <a:cubicBezTo>
                  <a:pt x="1532516" y="5506593"/>
                  <a:pt x="1542140" y="5504668"/>
                  <a:pt x="1549839" y="5500818"/>
                </a:cubicBezTo>
                <a:cubicBezTo>
                  <a:pt x="1542140" y="5493119"/>
                  <a:pt x="1538290" y="5483495"/>
                  <a:pt x="1542140" y="5471947"/>
                </a:cubicBezTo>
                <a:cubicBezTo>
                  <a:pt x="1538290" y="5473871"/>
                  <a:pt x="1534441" y="5473871"/>
                  <a:pt x="1530591" y="5475796"/>
                </a:cubicBezTo>
                <a:cubicBezTo>
                  <a:pt x="1534441" y="5464247"/>
                  <a:pt x="1538290" y="5454624"/>
                  <a:pt x="1544065" y="5445000"/>
                </a:cubicBezTo>
                <a:cubicBezTo>
                  <a:pt x="1555613" y="5441150"/>
                  <a:pt x="1567162" y="5439225"/>
                  <a:pt x="1578711" y="5435376"/>
                </a:cubicBezTo>
                <a:cubicBezTo>
                  <a:pt x="1580636" y="5441150"/>
                  <a:pt x="1584485" y="5445000"/>
                  <a:pt x="1580636" y="5448849"/>
                </a:cubicBezTo>
                <a:cubicBezTo>
                  <a:pt x="1574861" y="5446924"/>
                  <a:pt x="1565237" y="5441150"/>
                  <a:pt x="1561388" y="5445000"/>
                </a:cubicBezTo>
                <a:cubicBezTo>
                  <a:pt x="1563312" y="5448849"/>
                  <a:pt x="1563312" y="5450774"/>
                  <a:pt x="1565237" y="5452699"/>
                </a:cubicBezTo>
                <a:cubicBezTo>
                  <a:pt x="1574861" y="5450774"/>
                  <a:pt x="1586410" y="5448849"/>
                  <a:pt x="1599883" y="5448849"/>
                </a:cubicBezTo>
                <a:cubicBezTo>
                  <a:pt x="1596035" y="5445000"/>
                  <a:pt x="1590259" y="5439225"/>
                  <a:pt x="1586410" y="5435376"/>
                </a:cubicBezTo>
                <a:cubicBezTo>
                  <a:pt x="1592184" y="5435376"/>
                  <a:pt x="1597959" y="5433451"/>
                  <a:pt x="1603733" y="5431526"/>
                </a:cubicBezTo>
                <a:cubicBezTo>
                  <a:pt x="1605658" y="5433451"/>
                  <a:pt x="1605658" y="5433451"/>
                  <a:pt x="1607583" y="5433451"/>
                </a:cubicBezTo>
                <a:cubicBezTo>
                  <a:pt x="1607583" y="5439225"/>
                  <a:pt x="1607583" y="5445000"/>
                  <a:pt x="1607583" y="5448849"/>
                </a:cubicBezTo>
                <a:cubicBezTo>
                  <a:pt x="1605658" y="5448849"/>
                  <a:pt x="1605658" y="5450774"/>
                  <a:pt x="1603733" y="5450774"/>
                </a:cubicBezTo>
                <a:cubicBezTo>
                  <a:pt x="1621056" y="5450774"/>
                  <a:pt x="1640304" y="5454624"/>
                  <a:pt x="1653777" y="5458473"/>
                </a:cubicBezTo>
                <a:cubicBezTo>
                  <a:pt x="1655702" y="5458473"/>
                  <a:pt x="1657627" y="5456548"/>
                  <a:pt x="1657627" y="5456548"/>
                </a:cubicBezTo>
                <a:cubicBezTo>
                  <a:pt x="1655702" y="5448849"/>
                  <a:pt x="1651853" y="5439225"/>
                  <a:pt x="1649928" y="5431526"/>
                </a:cubicBezTo>
                <a:cubicBezTo>
                  <a:pt x="1648003" y="5431526"/>
                  <a:pt x="1644153" y="5433451"/>
                  <a:pt x="1642229" y="5433451"/>
                </a:cubicBezTo>
                <a:cubicBezTo>
                  <a:pt x="1638379" y="5427677"/>
                  <a:pt x="1640304" y="5418053"/>
                  <a:pt x="1632606" y="5414203"/>
                </a:cubicBezTo>
                <a:cubicBezTo>
                  <a:pt x="1634529" y="5410354"/>
                  <a:pt x="1638379" y="5408429"/>
                  <a:pt x="1640304" y="5404579"/>
                </a:cubicBezTo>
                <a:cubicBezTo>
                  <a:pt x="1638379" y="5400730"/>
                  <a:pt x="1636454" y="5394955"/>
                  <a:pt x="1634529" y="5391106"/>
                </a:cubicBezTo>
                <a:cubicBezTo>
                  <a:pt x="1632606" y="5393030"/>
                  <a:pt x="1632606" y="5393030"/>
                  <a:pt x="1632606" y="5393030"/>
                </a:cubicBezTo>
                <a:cubicBezTo>
                  <a:pt x="1630680" y="5391106"/>
                  <a:pt x="1630680" y="5389181"/>
                  <a:pt x="1630680" y="5387256"/>
                </a:cubicBezTo>
                <a:cubicBezTo>
                  <a:pt x="1630680" y="5383406"/>
                  <a:pt x="1628755" y="5381482"/>
                  <a:pt x="1626830" y="5377632"/>
                </a:cubicBezTo>
                <a:cubicBezTo>
                  <a:pt x="1619131" y="5381482"/>
                  <a:pt x="1609507" y="5385331"/>
                  <a:pt x="1603733" y="5389181"/>
                </a:cubicBezTo>
                <a:cubicBezTo>
                  <a:pt x="1607583" y="5379557"/>
                  <a:pt x="1611432" y="5369933"/>
                  <a:pt x="1617206" y="5362234"/>
                </a:cubicBezTo>
                <a:cubicBezTo>
                  <a:pt x="1615282" y="5360309"/>
                  <a:pt x="1615282" y="5358384"/>
                  <a:pt x="1613357" y="5356459"/>
                </a:cubicBezTo>
                <a:cubicBezTo>
                  <a:pt x="1609507" y="5352610"/>
                  <a:pt x="1603733" y="5348760"/>
                  <a:pt x="1597959" y="5346835"/>
                </a:cubicBezTo>
                <a:cubicBezTo>
                  <a:pt x="1597959" y="5348760"/>
                  <a:pt x="1597959" y="5352610"/>
                  <a:pt x="1597959" y="5354534"/>
                </a:cubicBezTo>
                <a:lnTo>
                  <a:pt x="1579263" y="5361133"/>
                </a:lnTo>
                <a:lnTo>
                  <a:pt x="1590261" y="5358383"/>
                </a:lnTo>
                <a:cubicBezTo>
                  <a:pt x="1588336" y="5364158"/>
                  <a:pt x="1588336" y="5369933"/>
                  <a:pt x="1588336" y="5371858"/>
                </a:cubicBezTo>
                <a:cubicBezTo>
                  <a:pt x="1576786" y="5381482"/>
                  <a:pt x="1565237" y="5393030"/>
                  <a:pt x="1553689" y="5402654"/>
                </a:cubicBezTo>
                <a:cubicBezTo>
                  <a:pt x="1549839" y="5402654"/>
                  <a:pt x="1545989" y="5404579"/>
                  <a:pt x="1542140" y="5404579"/>
                </a:cubicBezTo>
                <a:cubicBezTo>
                  <a:pt x="1542140" y="5393030"/>
                  <a:pt x="1542140" y="5381482"/>
                  <a:pt x="1544065" y="5369933"/>
                </a:cubicBezTo>
                <a:lnTo>
                  <a:pt x="1567658" y="5364034"/>
                </a:lnTo>
                <a:lnTo>
                  <a:pt x="1590259" y="5344910"/>
                </a:lnTo>
                <a:cubicBezTo>
                  <a:pt x="1584485" y="5342986"/>
                  <a:pt x="1574861" y="5341061"/>
                  <a:pt x="1567162" y="5341061"/>
                </a:cubicBezTo>
                <a:cubicBezTo>
                  <a:pt x="1563312" y="5344910"/>
                  <a:pt x="1561388" y="5346835"/>
                  <a:pt x="1557539" y="5350685"/>
                </a:cubicBezTo>
                <a:cubicBezTo>
                  <a:pt x="1557539" y="5346835"/>
                  <a:pt x="1559463" y="5344910"/>
                  <a:pt x="1561388" y="5341061"/>
                </a:cubicBezTo>
                <a:cubicBezTo>
                  <a:pt x="1553688" y="5341061"/>
                  <a:pt x="1545989" y="5341061"/>
                  <a:pt x="1538290" y="5341061"/>
                </a:cubicBezTo>
                <a:cubicBezTo>
                  <a:pt x="1539252" y="5346836"/>
                  <a:pt x="1540697" y="5352610"/>
                  <a:pt x="1540697" y="5357663"/>
                </a:cubicBezTo>
                <a:lnTo>
                  <a:pt x="1535284" y="5368278"/>
                </a:lnTo>
                <a:lnTo>
                  <a:pt x="1528666" y="5369933"/>
                </a:lnTo>
                <a:cubicBezTo>
                  <a:pt x="1520968" y="5364158"/>
                  <a:pt x="1517117" y="5354534"/>
                  <a:pt x="1519042" y="5344910"/>
                </a:cubicBezTo>
                <a:cubicBezTo>
                  <a:pt x="1509418" y="5346835"/>
                  <a:pt x="1501719" y="5346835"/>
                  <a:pt x="1494020" y="5348760"/>
                </a:cubicBezTo>
                <a:cubicBezTo>
                  <a:pt x="1494020" y="5350685"/>
                  <a:pt x="1492095" y="5350685"/>
                  <a:pt x="1492095" y="5352610"/>
                </a:cubicBezTo>
                <a:cubicBezTo>
                  <a:pt x="1490170" y="5350685"/>
                  <a:pt x="1490170" y="5348760"/>
                  <a:pt x="1490170" y="5348760"/>
                </a:cubicBezTo>
                <a:cubicBezTo>
                  <a:pt x="1488246" y="5350685"/>
                  <a:pt x="1484396" y="5350685"/>
                  <a:pt x="1482471" y="5350685"/>
                </a:cubicBezTo>
                <a:cubicBezTo>
                  <a:pt x="1482471" y="5354534"/>
                  <a:pt x="1482471" y="5358384"/>
                  <a:pt x="1484396" y="5362234"/>
                </a:cubicBezTo>
                <a:cubicBezTo>
                  <a:pt x="1484396" y="5362234"/>
                  <a:pt x="1482471" y="5364158"/>
                  <a:pt x="1482471" y="5364158"/>
                </a:cubicBezTo>
                <a:cubicBezTo>
                  <a:pt x="1480546" y="5364158"/>
                  <a:pt x="1480546" y="5364158"/>
                  <a:pt x="1480546" y="5364158"/>
                </a:cubicBezTo>
                <a:cubicBezTo>
                  <a:pt x="1480546" y="5362234"/>
                  <a:pt x="1478622" y="5360309"/>
                  <a:pt x="1478622" y="5358384"/>
                </a:cubicBezTo>
                <a:cubicBezTo>
                  <a:pt x="1478622" y="5354534"/>
                  <a:pt x="1478622" y="5352610"/>
                  <a:pt x="1478622" y="5350685"/>
                </a:cubicBezTo>
                <a:cubicBezTo>
                  <a:pt x="1474772" y="5352610"/>
                  <a:pt x="1470923" y="5352610"/>
                  <a:pt x="1468998" y="5352610"/>
                </a:cubicBezTo>
                <a:cubicBezTo>
                  <a:pt x="1463223" y="5339136"/>
                  <a:pt x="1463223" y="5327587"/>
                  <a:pt x="1467073" y="5317963"/>
                </a:cubicBezTo>
                <a:cubicBezTo>
                  <a:pt x="1465148" y="5316039"/>
                  <a:pt x="1463223" y="5314114"/>
                  <a:pt x="1463223" y="5312189"/>
                </a:cubicBezTo>
                <a:cubicBezTo>
                  <a:pt x="1465148" y="5310264"/>
                  <a:pt x="1468998" y="5310264"/>
                  <a:pt x="1470923" y="5310264"/>
                </a:cubicBezTo>
                <a:cubicBezTo>
                  <a:pt x="1478622" y="5294866"/>
                  <a:pt x="1492095" y="5279468"/>
                  <a:pt x="1499794" y="5264070"/>
                </a:cubicBezTo>
                <a:cubicBezTo>
                  <a:pt x="1499794" y="5262145"/>
                  <a:pt x="1497870" y="5262145"/>
                  <a:pt x="1497870" y="5260220"/>
                </a:cubicBezTo>
                <a:cubicBezTo>
                  <a:pt x="1495945" y="5254446"/>
                  <a:pt x="1494020" y="5248671"/>
                  <a:pt x="1494020" y="5240972"/>
                </a:cubicBezTo>
                <a:cubicBezTo>
                  <a:pt x="1492095" y="5231348"/>
                  <a:pt x="1492095" y="5223649"/>
                  <a:pt x="1490170" y="5215950"/>
                </a:cubicBezTo>
                <a:cubicBezTo>
                  <a:pt x="1490170" y="5214025"/>
                  <a:pt x="1488246" y="5214025"/>
                  <a:pt x="1488246" y="5214025"/>
                </a:cubicBezTo>
                <a:cubicBezTo>
                  <a:pt x="1486321" y="5217875"/>
                  <a:pt x="1484396" y="5223649"/>
                  <a:pt x="1482471" y="5227499"/>
                </a:cubicBezTo>
                <a:cubicBezTo>
                  <a:pt x="1478622" y="5223649"/>
                  <a:pt x="1476697" y="5215950"/>
                  <a:pt x="1474772" y="5208251"/>
                </a:cubicBezTo>
                <a:cubicBezTo>
                  <a:pt x="1472847" y="5206326"/>
                  <a:pt x="1468998" y="5206326"/>
                  <a:pt x="1467073" y="5204401"/>
                </a:cubicBezTo>
                <a:cubicBezTo>
                  <a:pt x="1467073" y="5204401"/>
                  <a:pt x="1465148" y="5206326"/>
                  <a:pt x="1465148" y="5206326"/>
                </a:cubicBezTo>
                <a:cubicBezTo>
                  <a:pt x="1465148" y="5212100"/>
                  <a:pt x="1467073" y="5215950"/>
                  <a:pt x="1467073" y="5221724"/>
                </a:cubicBezTo>
                <a:cubicBezTo>
                  <a:pt x="1468998" y="5231348"/>
                  <a:pt x="1470923" y="5242897"/>
                  <a:pt x="1474772" y="5252521"/>
                </a:cubicBezTo>
                <a:cubicBezTo>
                  <a:pt x="1478622" y="5260220"/>
                  <a:pt x="1484396" y="5269844"/>
                  <a:pt x="1486321" y="5275618"/>
                </a:cubicBezTo>
                <a:cubicBezTo>
                  <a:pt x="1486321" y="5275618"/>
                  <a:pt x="1484396" y="5275618"/>
                  <a:pt x="1484396" y="5275618"/>
                </a:cubicBezTo>
                <a:cubicBezTo>
                  <a:pt x="1474772" y="5273694"/>
                  <a:pt x="1465148" y="5275618"/>
                  <a:pt x="1457449" y="5277543"/>
                </a:cubicBezTo>
                <a:cubicBezTo>
                  <a:pt x="1457449" y="5277543"/>
                  <a:pt x="1455524" y="5277543"/>
                  <a:pt x="1455524" y="5277543"/>
                </a:cubicBezTo>
                <a:cubicBezTo>
                  <a:pt x="1457449" y="5273694"/>
                  <a:pt x="1459374" y="5271769"/>
                  <a:pt x="1455524" y="5269844"/>
                </a:cubicBezTo>
                <a:cubicBezTo>
                  <a:pt x="1451675" y="5271769"/>
                  <a:pt x="1451675" y="5273694"/>
                  <a:pt x="1447825" y="5273694"/>
                </a:cubicBezTo>
                <a:cubicBezTo>
                  <a:pt x="1445900" y="5265995"/>
                  <a:pt x="1451675" y="5262145"/>
                  <a:pt x="1449750" y="5258295"/>
                </a:cubicBezTo>
                <a:cubicBezTo>
                  <a:pt x="1447825" y="5258295"/>
                  <a:pt x="1445900" y="5260220"/>
                  <a:pt x="1443976" y="5262145"/>
                </a:cubicBezTo>
                <a:cubicBezTo>
                  <a:pt x="1442051" y="5260220"/>
                  <a:pt x="1442051" y="5256371"/>
                  <a:pt x="1440126" y="5252521"/>
                </a:cubicBezTo>
                <a:cubicBezTo>
                  <a:pt x="1447825" y="5240972"/>
                  <a:pt x="1455524" y="5231348"/>
                  <a:pt x="1455524" y="5219799"/>
                </a:cubicBezTo>
                <a:cubicBezTo>
                  <a:pt x="1455524" y="5219799"/>
                  <a:pt x="1455524" y="5219799"/>
                  <a:pt x="1455524" y="5217875"/>
                </a:cubicBezTo>
                <a:cubicBezTo>
                  <a:pt x="1447825" y="5225574"/>
                  <a:pt x="1442051" y="5235198"/>
                  <a:pt x="1436276" y="5244822"/>
                </a:cubicBezTo>
                <a:lnTo>
                  <a:pt x="1415105" y="5244365"/>
                </a:lnTo>
                <a:lnTo>
                  <a:pt x="1415105" y="5264069"/>
                </a:lnTo>
                <a:cubicBezTo>
                  <a:pt x="1411255" y="5258294"/>
                  <a:pt x="1407406" y="5252520"/>
                  <a:pt x="1401630" y="5248670"/>
                </a:cubicBezTo>
                <a:cubicBezTo>
                  <a:pt x="1399706" y="5254445"/>
                  <a:pt x="1401630" y="5260219"/>
                  <a:pt x="1403556" y="5265994"/>
                </a:cubicBezTo>
                <a:cubicBezTo>
                  <a:pt x="1395856" y="5262144"/>
                  <a:pt x="1390082" y="5256370"/>
                  <a:pt x="1386232" y="5248670"/>
                </a:cubicBezTo>
                <a:cubicBezTo>
                  <a:pt x="1393931" y="5246746"/>
                  <a:pt x="1399706" y="5244821"/>
                  <a:pt x="1403556" y="5244821"/>
                </a:cubicBezTo>
                <a:lnTo>
                  <a:pt x="1407299" y="5244197"/>
                </a:lnTo>
                <a:lnTo>
                  <a:pt x="1402833" y="5244100"/>
                </a:lnTo>
                <a:cubicBezTo>
                  <a:pt x="1392969" y="5242416"/>
                  <a:pt x="1384307" y="5238085"/>
                  <a:pt x="1376608" y="5227499"/>
                </a:cubicBezTo>
                <a:cubicBezTo>
                  <a:pt x="1380458" y="5215950"/>
                  <a:pt x="1382382" y="5206326"/>
                  <a:pt x="1384307" y="5198627"/>
                </a:cubicBezTo>
                <a:cubicBezTo>
                  <a:pt x="1384307" y="5190927"/>
                  <a:pt x="1382382" y="5185153"/>
                  <a:pt x="1380458" y="5179379"/>
                </a:cubicBezTo>
                <a:cubicBezTo>
                  <a:pt x="1380458" y="5177454"/>
                  <a:pt x="1380458" y="5175529"/>
                  <a:pt x="1384307" y="5175529"/>
                </a:cubicBezTo>
                <a:cubicBezTo>
                  <a:pt x="1384307" y="5171679"/>
                  <a:pt x="1384307" y="5167830"/>
                  <a:pt x="1382382" y="5163980"/>
                </a:cubicBezTo>
                <a:cubicBezTo>
                  <a:pt x="1378533" y="5162056"/>
                  <a:pt x="1374683" y="5160131"/>
                  <a:pt x="1370834" y="5158206"/>
                </a:cubicBezTo>
                <a:cubicBezTo>
                  <a:pt x="1365059" y="5154356"/>
                  <a:pt x="1359285" y="5150507"/>
                  <a:pt x="1353511" y="5146657"/>
                </a:cubicBezTo>
                <a:cubicBezTo>
                  <a:pt x="1349661" y="5144733"/>
                  <a:pt x="1347736" y="5144733"/>
                  <a:pt x="1343887" y="5142808"/>
                </a:cubicBezTo>
                <a:cubicBezTo>
                  <a:pt x="1343887" y="5142808"/>
                  <a:pt x="1345811" y="5140883"/>
                  <a:pt x="1345811" y="5140883"/>
                </a:cubicBezTo>
                <a:cubicBezTo>
                  <a:pt x="1324639" y="5125485"/>
                  <a:pt x="1301541" y="5110087"/>
                  <a:pt x="1280369" y="5092764"/>
                </a:cubicBezTo>
                <a:cubicBezTo>
                  <a:pt x="1272670" y="5112012"/>
                  <a:pt x="1263046" y="5131259"/>
                  <a:pt x="1255346" y="5150507"/>
                </a:cubicBezTo>
                <a:cubicBezTo>
                  <a:pt x="1251497" y="5127410"/>
                  <a:pt x="1251497" y="5102388"/>
                  <a:pt x="1253422" y="5075440"/>
                </a:cubicBezTo>
                <a:cubicBezTo>
                  <a:pt x="1253422" y="5075440"/>
                  <a:pt x="1255346" y="5073516"/>
                  <a:pt x="1255346" y="5073516"/>
                </a:cubicBezTo>
                <a:cubicBezTo>
                  <a:pt x="1234174" y="5054268"/>
                  <a:pt x="1213001" y="5035020"/>
                  <a:pt x="1193753" y="5011922"/>
                </a:cubicBezTo>
                <a:cubicBezTo>
                  <a:pt x="1147558" y="4956104"/>
                  <a:pt x="1120611" y="4890661"/>
                  <a:pt x="1078266" y="4832917"/>
                </a:cubicBezTo>
                <a:cubicBezTo>
                  <a:pt x="1047469" y="4788647"/>
                  <a:pt x="987801" y="4752076"/>
                  <a:pt x="993575" y="4690483"/>
                </a:cubicBezTo>
                <a:cubicBezTo>
                  <a:pt x="999350" y="4625040"/>
                  <a:pt x="1095589" y="4571146"/>
                  <a:pt x="1155257" y="4596168"/>
                </a:cubicBezTo>
                <a:cubicBezTo>
                  <a:pt x="1197603" y="4613491"/>
                  <a:pt x="1263046" y="4569221"/>
                  <a:pt x="1309240" y="4574996"/>
                </a:cubicBezTo>
                <a:cubicBezTo>
                  <a:pt x="1288068" y="4607717"/>
                  <a:pt x="1239948" y="4621190"/>
                  <a:pt x="1205302" y="4636589"/>
                </a:cubicBezTo>
                <a:cubicBezTo>
                  <a:pt x="1180280" y="4648138"/>
                  <a:pt x="1155257" y="4675084"/>
                  <a:pt x="1184129" y="4700107"/>
                </a:cubicBezTo>
                <a:cubicBezTo>
                  <a:pt x="1207227" y="4719355"/>
                  <a:pt x="1255346" y="4707806"/>
                  <a:pt x="1291917" y="4711655"/>
                </a:cubicBezTo>
                <a:cubicBezTo>
                  <a:pt x="1313090" y="4636589"/>
                  <a:pt x="1316940" y="4555748"/>
                  <a:pt x="1334263" y="4476831"/>
                </a:cubicBezTo>
                <a:cubicBezTo>
                  <a:pt x="1315015" y="4442185"/>
                  <a:pt x="1293842" y="4407539"/>
                  <a:pt x="1297692" y="4369043"/>
                </a:cubicBezTo>
                <a:cubicBezTo>
                  <a:pt x="1299616" y="4372893"/>
                  <a:pt x="1309240" y="4376742"/>
                  <a:pt x="1313090" y="4380592"/>
                </a:cubicBezTo>
                <a:cubicBezTo>
                  <a:pt x="1313090" y="4378667"/>
                  <a:pt x="1313090" y="4374817"/>
                  <a:pt x="1313090" y="4372893"/>
                </a:cubicBezTo>
                <a:cubicBezTo>
                  <a:pt x="1278444" y="4317074"/>
                  <a:pt x="1315015" y="4259330"/>
                  <a:pt x="1340037" y="4195812"/>
                </a:cubicBezTo>
                <a:cubicBezTo>
                  <a:pt x="1338112" y="4195812"/>
                  <a:pt x="1336187" y="4197737"/>
                  <a:pt x="1334263" y="4197737"/>
                </a:cubicBezTo>
                <a:cubicBezTo>
                  <a:pt x="1340037" y="4182339"/>
                  <a:pt x="1341962" y="4168865"/>
                  <a:pt x="1336187" y="4159241"/>
                </a:cubicBezTo>
                <a:cubicBezTo>
                  <a:pt x="1318864" y="4180414"/>
                  <a:pt x="1332338" y="4218910"/>
                  <a:pt x="1311165" y="4234308"/>
                </a:cubicBezTo>
                <a:cubicBezTo>
                  <a:pt x="1305391" y="4216985"/>
                  <a:pt x="1307316" y="4195812"/>
                  <a:pt x="1313090" y="4172715"/>
                </a:cubicBezTo>
                <a:cubicBezTo>
                  <a:pt x="1289993" y="4188113"/>
                  <a:pt x="1259196" y="4197737"/>
                  <a:pt x="1234174" y="4207361"/>
                </a:cubicBezTo>
                <a:cubicBezTo>
                  <a:pt x="1126386" y="4251631"/>
                  <a:pt x="943531" y="4355570"/>
                  <a:pt x="837667" y="4320924"/>
                </a:cubicBezTo>
                <a:cubicBezTo>
                  <a:pt x="810720" y="4313224"/>
                  <a:pt x="799172" y="4276653"/>
                  <a:pt x="793397" y="4268954"/>
                </a:cubicBezTo>
                <a:cubicBezTo>
                  <a:pt x="774150" y="4240082"/>
                  <a:pt x="745278" y="4218910"/>
                  <a:pt x="752977" y="4178489"/>
                </a:cubicBezTo>
                <a:cubicBezTo>
                  <a:pt x="756826" y="4159241"/>
                  <a:pt x="793397" y="4120746"/>
                  <a:pt x="762601" y="4099573"/>
                </a:cubicBezTo>
                <a:cubicBezTo>
                  <a:pt x="699083" y="4103423"/>
                  <a:pt x="639414" y="4082250"/>
                  <a:pt x="616317" y="4036054"/>
                </a:cubicBezTo>
                <a:cubicBezTo>
                  <a:pt x="622091" y="3704991"/>
                  <a:pt x="822269" y="3427821"/>
                  <a:pt x="1003199" y="3266139"/>
                </a:cubicBezTo>
                <a:close/>
                <a:moveTo>
                  <a:pt x="3347590" y="3264214"/>
                </a:moveTo>
                <a:cubicBezTo>
                  <a:pt x="3374538" y="3269988"/>
                  <a:pt x="3397635" y="3298861"/>
                  <a:pt x="3391861" y="3318109"/>
                </a:cubicBezTo>
                <a:cubicBezTo>
                  <a:pt x="3374538" y="3300786"/>
                  <a:pt x="3362988" y="3281538"/>
                  <a:pt x="3347590" y="3264214"/>
                </a:cubicBezTo>
                <a:close/>
                <a:moveTo>
                  <a:pt x="3239802" y="3260364"/>
                </a:moveTo>
                <a:cubicBezTo>
                  <a:pt x="3241726" y="3273838"/>
                  <a:pt x="3266749" y="3289237"/>
                  <a:pt x="3257125" y="3295011"/>
                </a:cubicBezTo>
                <a:cubicBezTo>
                  <a:pt x="3253276" y="3283462"/>
                  <a:pt x="3230178" y="3268064"/>
                  <a:pt x="3239802" y="3260364"/>
                </a:cubicBezTo>
                <a:close/>
                <a:moveTo>
                  <a:pt x="3203233" y="3235342"/>
                </a:moveTo>
                <a:cubicBezTo>
                  <a:pt x="3132015" y="3414347"/>
                  <a:pt x="2995354" y="3487489"/>
                  <a:pt x="2872168" y="3583729"/>
                </a:cubicBezTo>
                <a:cubicBezTo>
                  <a:pt x="3003053" y="3531759"/>
                  <a:pt x="3103142" y="3431670"/>
                  <a:pt x="3191684" y="3314258"/>
                </a:cubicBezTo>
                <a:cubicBezTo>
                  <a:pt x="3197458" y="3356604"/>
                  <a:pt x="3162812" y="3389325"/>
                  <a:pt x="3137791" y="3418197"/>
                </a:cubicBezTo>
                <a:cubicBezTo>
                  <a:pt x="3070421" y="3491339"/>
                  <a:pt x="2981881" y="3543308"/>
                  <a:pt x="2931837" y="3604901"/>
                </a:cubicBezTo>
                <a:cubicBezTo>
                  <a:pt x="3014602" y="3601052"/>
                  <a:pt x="3058873" y="3499038"/>
                  <a:pt x="3118542" y="3462467"/>
                </a:cubicBezTo>
                <a:cubicBezTo>
                  <a:pt x="3060797" y="3531759"/>
                  <a:pt x="3004978" y="3602976"/>
                  <a:pt x="2918364" y="3624149"/>
                </a:cubicBezTo>
                <a:cubicBezTo>
                  <a:pt x="2883717" y="3610676"/>
                  <a:pt x="2858694" y="3591428"/>
                  <a:pt x="2854845" y="3558706"/>
                </a:cubicBezTo>
                <a:cubicBezTo>
                  <a:pt x="2993431" y="3483640"/>
                  <a:pt x="3106992" y="3372002"/>
                  <a:pt x="3203233" y="3235342"/>
                </a:cubicBezTo>
                <a:close/>
                <a:moveTo>
                  <a:pt x="2027186" y="3204545"/>
                </a:moveTo>
                <a:cubicBezTo>
                  <a:pt x="2029110" y="3214169"/>
                  <a:pt x="2007939" y="3225717"/>
                  <a:pt x="2011787" y="3239191"/>
                </a:cubicBezTo>
                <a:cubicBezTo>
                  <a:pt x="2031035" y="3235341"/>
                  <a:pt x="2046434" y="3223793"/>
                  <a:pt x="2065681" y="3219943"/>
                </a:cubicBezTo>
                <a:cubicBezTo>
                  <a:pt x="2063757" y="3225717"/>
                  <a:pt x="2052208" y="3231492"/>
                  <a:pt x="2056058" y="3235341"/>
                </a:cubicBezTo>
                <a:cubicBezTo>
                  <a:pt x="2067606" y="3233417"/>
                  <a:pt x="2086854" y="3225717"/>
                  <a:pt x="2094554" y="3229567"/>
                </a:cubicBezTo>
                <a:cubicBezTo>
                  <a:pt x="2052208" y="3244965"/>
                  <a:pt x="2009863" y="3262289"/>
                  <a:pt x="1973292" y="3289235"/>
                </a:cubicBezTo>
                <a:cubicBezTo>
                  <a:pt x="1973292" y="3275762"/>
                  <a:pt x="1969443" y="3264213"/>
                  <a:pt x="1961743" y="3256514"/>
                </a:cubicBezTo>
                <a:cubicBezTo>
                  <a:pt x="1986765" y="3244965"/>
                  <a:pt x="2006013" y="3223793"/>
                  <a:pt x="2027186" y="3204545"/>
                </a:cubicBezTo>
                <a:close/>
                <a:moveTo>
                  <a:pt x="3287922" y="3202622"/>
                </a:moveTo>
                <a:cubicBezTo>
                  <a:pt x="3293697" y="3204547"/>
                  <a:pt x="3299471" y="3204547"/>
                  <a:pt x="3305247" y="3206471"/>
                </a:cubicBezTo>
                <a:cubicBezTo>
                  <a:pt x="3299471" y="3216095"/>
                  <a:pt x="3311020" y="3216095"/>
                  <a:pt x="3309096" y="3223795"/>
                </a:cubicBezTo>
                <a:cubicBezTo>
                  <a:pt x="3295621" y="3219945"/>
                  <a:pt x="3295621" y="3210321"/>
                  <a:pt x="3287922" y="3202622"/>
                </a:cubicBezTo>
                <a:close/>
                <a:moveTo>
                  <a:pt x="1888602" y="3202621"/>
                </a:moveTo>
                <a:cubicBezTo>
                  <a:pt x="1900151" y="3214171"/>
                  <a:pt x="1907851" y="3225719"/>
                  <a:pt x="1913625" y="3241118"/>
                </a:cubicBezTo>
                <a:cubicBezTo>
                  <a:pt x="1890526" y="3235343"/>
                  <a:pt x="1869354" y="3227644"/>
                  <a:pt x="1850106" y="3218020"/>
                </a:cubicBezTo>
                <a:cubicBezTo>
                  <a:pt x="1865504" y="3223795"/>
                  <a:pt x="1877054" y="3214171"/>
                  <a:pt x="1888602" y="3202621"/>
                </a:cubicBezTo>
                <a:close/>
                <a:moveTo>
                  <a:pt x="2158073" y="3198771"/>
                </a:moveTo>
                <a:cubicBezTo>
                  <a:pt x="2158073" y="3204545"/>
                  <a:pt x="2146523" y="3206470"/>
                  <a:pt x="2152298" y="3210319"/>
                </a:cubicBezTo>
                <a:cubicBezTo>
                  <a:pt x="2159997" y="3208395"/>
                  <a:pt x="2167696" y="3210319"/>
                  <a:pt x="2173470" y="3206470"/>
                </a:cubicBezTo>
                <a:cubicBezTo>
                  <a:pt x="2167696" y="3216094"/>
                  <a:pt x="2156147" y="3214169"/>
                  <a:pt x="2152298" y="3225718"/>
                </a:cubicBezTo>
                <a:cubicBezTo>
                  <a:pt x="2175395" y="3235342"/>
                  <a:pt x="2183094" y="3221868"/>
                  <a:pt x="2202342" y="3223793"/>
                </a:cubicBezTo>
                <a:cubicBezTo>
                  <a:pt x="2208117" y="3221868"/>
                  <a:pt x="2186944" y="3229567"/>
                  <a:pt x="2179245" y="3227643"/>
                </a:cubicBezTo>
                <a:cubicBezTo>
                  <a:pt x="2136899" y="3244966"/>
                  <a:pt x="2088780" y="3254590"/>
                  <a:pt x="2054132" y="3285386"/>
                </a:cubicBezTo>
                <a:cubicBezTo>
                  <a:pt x="2054132" y="3289236"/>
                  <a:pt x="2063757" y="3289236"/>
                  <a:pt x="2057983" y="3295010"/>
                </a:cubicBezTo>
                <a:cubicBezTo>
                  <a:pt x="2027185" y="3287311"/>
                  <a:pt x="2013713" y="3316183"/>
                  <a:pt x="1994464" y="3331581"/>
                </a:cubicBezTo>
                <a:cubicBezTo>
                  <a:pt x="2023336" y="3356603"/>
                  <a:pt x="2056057" y="3331581"/>
                  <a:pt x="2077230" y="3320033"/>
                </a:cubicBezTo>
                <a:cubicBezTo>
                  <a:pt x="2077230" y="3325807"/>
                  <a:pt x="2067606" y="3333506"/>
                  <a:pt x="2073380" y="3335431"/>
                </a:cubicBezTo>
                <a:cubicBezTo>
                  <a:pt x="2083004" y="3337356"/>
                  <a:pt x="2096478" y="3331581"/>
                  <a:pt x="2100328" y="3335431"/>
                </a:cubicBezTo>
                <a:cubicBezTo>
                  <a:pt x="2084929" y="3343130"/>
                  <a:pt x="2067606" y="3343130"/>
                  <a:pt x="2057983" y="3358528"/>
                </a:cubicBezTo>
                <a:cubicBezTo>
                  <a:pt x="2065681" y="3370077"/>
                  <a:pt x="2081080" y="3377776"/>
                  <a:pt x="2096478" y="3385475"/>
                </a:cubicBezTo>
                <a:cubicBezTo>
                  <a:pt x="2036809" y="3381626"/>
                  <a:pt x="1992539" y="3408573"/>
                  <a:pt x="1946344" y="3433595"/>
                </a:cubicBezTo>
                <a:cubicBezTo>
                  <a:pt x="1967517" y="3445144"/>
                  <a:pt x="1986765" y="3431670"/>
                  <a:pt x="2004088" y="3447068"/>
                </a:cubicBezTo>
                <a:cubicBezTo>
                  <a:pt x="1957893" y="3452843"/>
                  <a:pt x="1911698" y="3448993"/>
                  <a:pt x="1875127" y="3462467"/>
                </a:cubicBezTo>
                <a:cubicBezTo>
                  <a:pt x="1857805" y="3443219"/>
                  <a:pt x="1832782" y="3429745"/>
                  <a:pt x="1836631" y="3408573"/>
                </a:cubicBezTo>
                <a:cubicBezTo>
                  <a:pt x="1844331" y="3356603"/>
                  <a:pt x="1929021" y="3375851"/>
                  <a:pt x="1952119" y="3352754"/>
                </a:cubicBezTo>
                <a:cubicBezTo>
                  <a:pt x="1955968" y="3346980"/>
                  <a:pt x="1959818" y="3343130"/>
                  <a:pt x="1961743" y="3337356"/>
                </a:cubicBezTo>
                <a:cubicBezTo>
                  <a:pt x="1979066" y="3331581"/>
                  <a:pt x="1996389" y="3323882"/>
                  <a:pt x="2009862" y="3310409"/>
                </a:cubicBezTo>
                <a:cubicBezTo>
                  <a:pt x="2015637" y="3304634"/>
                  <a:pt x="2017562" y="3295010"/>
                  <a:pt x="2023336" y="3289236"/>
                </a:cubicBezTo>
                <a:cubicBezTo>
                  <a:pt x="2052208" y="3260364"/>
                  <a:pt x="2104177" y="3260364"/>
                  <a:pt x="2121501" y="3218019"/>
                </a:cubicBezTo>
                <a:cubicBezTo>
                  <a:pt x="2121501" y="3221868"/>
                  <a:pt x="2125351" y="3223793"/>
                  <a:pt x="2129200" y="3225718"/>
                </a:cubicBezTo>
                <a:cubicBezTo>
                  <a:pt x="2144598" y="3225718"/>
                  <a:pt x="2144598" y="3202620"/>
                  <a:pt x="2158073" y="3198771"/>
                </a:cubicBezTo>
                <a:close/>
                <a:moveTo>
                  <a:pt x="3241727" y="3191080"/>
                </a:moveTo>
                <a:cubicBezTo>
                  <a:pt x="3307169" y="3266139"/>
                  <a:pt x="3364913" y="3364304"/>
                  <a:pt x="3430356" y="3427822"/>
                </a:cubicBezTo>
                <a:cubicBezTo>
                  <a:pt x="3432280" y="3420123"/>
                  <a:pt x="3411108" y="3406649"/>
                  <a:pt x="3422657" y="3404724"/>
                </a:cubicBezTo>
                <a:cubicBezTo>
                  <a:pt x="3453453" y="3454769"/>
                  <a:pt x="3501573" y="3491340"/>
                  <a:pt x="3520821" y="3547159"/>
                </a:cubicBezTo>
                <a:cubicBezTo>
                  <a:pt x="3505422" y="3539460"/>
                  <a:pt x="3497723" y="3527911"/>
                  <a:pt x="3478475" y="3524061"/>
                </a:cubicBezTo>
                <a:cubicBezTo>
                  <a:pt x="3407258" y="3416273"/>
                  <a:pt x="3334116" y="3323883"/>
                  <a:pt x="3239802" y="3225718"/>
                </a:cubicBezTo>
                <a:cubicBezTo>
                  <a:pt x="3243651" y="3216094"/>
                  <a:pt x="3232103" y="3196846"/>
                  <a:pt x="3241727" y="3191080"/>
                </a:cubicBezTo>
                <a:close/>
                <a:moveTo>
                  <a:pt x="5316648" y="3191079"/>
                </a:moveTo>
                <a:cubicBezTo>
                  <a:pt x="5326272" y="3189155"/>
                  <a:pt x="5330122" y="3204546"/>
                  <a:pt x="5320498" y="3204546"/>
                </a:cubicBezTo>
                <a:cubicBezTo>
                  <a:pt x="5318573" y="3202621"/>
                  <a:pt x="5316648" y="3202621"/>
                  <a:pt x="5314723" y="3202621"/>
                </a:cubicBezTo>
                <a:cubicBezTo>
                  <a:pt x="5301249" y="3202621"/>
                  <a:pt x="5308949" y="3191079"/>
                  <a:pt x="5316648" y="3191079"/>
                </a:cubicBezTo>
                <a:close/>
                <a:moveTo>
                  <a:pt x="4028965" y="3183380"/>
                </a:moveTo>
                <a:cubicBezTo>
                  <a:pt x="4032815" y="3200697"/>
                  <a:pt x="4052064" y="3210321"/>
                  <a:pt x="4048214" y="3231494"/>
                </a:cubicBezTo>
                <a:cubicBezTo>
                  <a:pt x="4021266" y="3243042"/>
                  <a:pt x="4017417" y="3194922"/>
                  <a:pt x="4028965" y="3183380"/>
                </a:cubicBezTo>
                <a:close/>
                <a:moveTo>
                  <a:pt x="5029373" y="3173995"/>
                </a:moveTo>
                <a:cubicBezTo>
                  <a:pt x="5040922" y="3175198"/>
                  <a:pt x="5053914" y="3178567"/>
                  <a:pt x="5062576" y="3181455"/>
                </a:cubicBezTo>
                <a:cubicBezTo>
                  <a:pt x="5120319" y="3202621"/>
                  <a:pt x="5172288" y="3225718"/>
                  <a:pt x="5231957" y="3239191"/>
                </a:cubicBezTo>
                <a:cubicBezTo>
                  <a:pt x="5235806" y="3239191"/>
                  <a:pt x="5243505" y="3246891"/>
                  <a:pt x="5237731" y="3258439"/>
                </a:cubicBezTo>
                <a:cubicBezTo>
                  <a:pt x="5166514" y="3231492"/>
                  <a:pt x="5089522" y="3214169"/>
                  <a:pt x="5020230" y="3194922"/>
                </a:cubicBezTo>
                <a:cubicBezTo>
                  <a:pt x="5010606" y="3191080"/>
                  <a:pt x="5008681" y="3181455"/>
                  <a:pt x="5004832" y="3179530"/>
                </a:cubicBezTo>
                <a:cubicBezTo>
                  <a:pt x="5007719" y="3173754"/>
                  <a:pt x="5017824" y="3172792"/>
                  <a:pt x="5029373" y="3173995"/>
                </a:cubicBezTo>
                <a:close/>
                <a:moveTo>
                  <a:pt x="3199383" y="3173755"/>
                </a:moveTo>
                <a:cubicBezTo>
                  <a:pt x="3201308" y="3183380"/>
                  <a:pt x="3199383" y="3194922"/>
                  <a:pt x="3201308" y="3204546"/>
                </a:cubicBezTo>
                <a:cubicBezTo>
                  <a:pt x="3105067" y="3346981"/>
                  <a:pt x="2995354" y="3470167"/>
                  <a:pt x="2854845" y="3541385"/>
                </a:cubicBezTo>
                <a:cubicBezTo>
                  <a:pt x="2881793" y="3477867"/>
                  <a:pt x="2949159" y="3441295"/>
                  <a:pt x="2999205" y="3393176"/>
                </a:cubicBezTo>
                <a:cubicBezTo>
                  <a:pt x="3064647" y="3329658"/>
                  <a:pt x="3137791" y="3264214"/>
                  <a:pt x="3187835" y="3181455"/>
                </a:cubicBezTo>
                <a:cubicBezTo>
                  <a:pt x="3189759" y="3177605"/>
                  <a:pt x="3189759" y="3175680"/>
                  <a:pt x="3193609" y="3177605"/>
                </a:cubicBezTo>
                <a:cubicBezTo>
                  <a:pt x="3195533" y="3173755"/>
                  <a:pt x="3195533" y="3171830"/>
                  <a:pt x="3199383" y="3173755"/>
                </a:cubicBezTo>
                <a:close/>
                <a:moveTo>
                  <a:pt x="1218776" y="3167975"/>
                </a:moveTo>
                <a:cubicBezTo>
                  <a:pt x="1199527" y="3214170"/>
                  <a:pt x="1164881" y="3264214"/>
                  <a:pt x="1147558" y="3298860"/>
                </a:cubicBezTo>
                <a:cubicBezTo>
                  <a:pt x="1197602" y="3289236"/>
                  <a:pt x="1209151" y="3212245"/>
                  <a:pt x="1218776" y="3167975"/>
                </a:cubicBezTo>
                <a:close/>
                <a:moveTo>
                  <a:pt x="3241727" y="3137182"/>
                </a:moveTo>
                <a:cubicBezTo>
                  <a:pt x="3243653" y="3148730"/>
                  <a:pt x="3255203" y="3154506"/>
                  <a:pt x="3257126" y="3166057"/>
                </a:cubicBezTo>
                <a:cubicBezTo>
                  <a:pt x="3241727" y="3164132"/>
                  <a:pt x="3234028" y="3141031"/>
                  <a:pt x="3241727" y="3137182"/>
                </a:cubicBezTo>
                <a:close/>
                <a:moveTo>
                  <a:pt x="4034740" y="3135255"/>
                </a:moveTo>
                <a:cubicBezTo>
                  <a:pt x="4013567" y="3167980"/>
                  <a:pt x="3992394" y="3183380"/>
                  <a:pt x="3988544" y="3208395"/>
                </a:cubicBezTo>
                <a:cubicBezTo>
                  <a:pt x="3982770" y="3264214"/>
                  <a:pt x="4013567" y="3266139"/>
                  <a:pt x="4046288" y="3254590"/>
                </a:cubicBezTo>
                <a:lnTo>
                  <a:pt x="4067461" y="3214169"/>
                </a:lnTo>
                <a:cubicBezTo>
                  <a:pt x="4055912" y="3204546"/>
                  <a:pt x="4053987" y="3189154"/>
                  <a:pt x="4048213" y="3175680"/>
                </a:cubicBezTo>
                <a:cubicBezTo>
                  <a:pt x="4050138" y="3171830"/>
                  <a:pt x="4053987" y="3171830"/>
                  <a:pt x="4057837" y="3169904"/>
                </a:cubicBezTo>
                <a:cubicBezTo>
                  <a:pt x="4061686" y="3181455"/>
                  <a:pt x="4069386" y="3191080"/>
                  <a:pt x="4075160" y="3202621"/>
                </a:cubicBezTo>
                <a:lnTo>
                  <a:pt x="4077085" y="3198771"/>
                </a:lnTo>
                <a:cubicBezTo>
                  <a:pt x="4080934" y="3191080"/>
                  <a:pt x="4075160" y="3177604"/>
                  <a:pt x="4073235" y="3175680"/>
                </a:cubicBezTo>
                <a:cubicBezTo>
                  <a:pt x="4059762" y="3162206"/>
                  <a:pt x="4048213" y="3148730"/>
                  <a:pt x="4034740" y="3135255"/>
                </a:cubicBezTo>
                <a:close/>
                <a:moveTo>
                  <a:pt x="2042584" y="3135254"/>
                </a:moveTo>
                <a:cubicBezTo>
                  <a:pt x="2038734" y="3142954"/>
                  <a:pt x="2034885" y="3150653"/>
                  <a:pt x="2038734" y="3156429"/>
                </a:cubicBezTo>
                <a:cubicBezTo>
                  <a:pt x="2048358" y="3154503"/>
                  <a:pt x="2052208" y="3144878"/>
                  <a:pt x="2061833" y="3144878"/>
                </a:cubicBezTo>
                <a:cubicBezTo>
                  <a:pt x="2052208" y="3158353"/>
                  <a:pt x="2025261" y="3166054"/>
                  <a:pt x="2036809" y="3183378"/>
                </a:cubicBezTo>
                <a:cubicBezTo>
                  <a:pt x="2057983" y="3181453"/>
                  <a:pt x="2088780" y="3177602"/>
                  <a:pt x="2104178" y="3175678"/>
                </a:cubicBezTo>
                <a:cubicBezTo>
                  <a:pt x="2056057" y="3200696"/>
                  <a:pt x="1984840" y="3179527"/>
                  <a:pt x="1938646" y="3208395"/>
                </a:cubicBezTo>
                <a:cubicBezTo>
                  <a:pt x="1940570" y="3214169"/>
                  <a:pt x="1936720" y="3221868"/>
                  <a:pt x="1940570" y="3227643"/>
                </a:cubicBezTo>
                <a:cubicBezTo>
                  <a:pt x="1952119" y="3223793"/>
                  <a:pt x="1969443" y="3227643"/>
                  <a:pt x="1982916" y="3223793"/>
                </a:cubicBezTo>
                <a:cubicBezTo>
                  <a:pt x="1979066" y="3233417"/>
                  <a:pt x="1959818" y="3235342"/>
                  <a:pt x="1948269" y="3244966"/>
                </a:cubicBezTo>
                <a:cubicBezTo>
                  <a:pt x="1944420" y="3243041"/>
                  <a:pt x="1938646" y="3241116"/>
                  <a:pt x="1932872" y="3241116"/>
                </a:cubicBezTo>
                <a:cubicBezTo>
                  <a:pt x="1929021" y="3223793"/>
                  <a:pt x="1921322" y="3210320"/>
                  <a:pt x="1913623" y="3198771"/>
                </a:cubicBezTo>
                <a:cubicBezTo>
                  <a:pt x="1938646" y="3187227"/>
                  <a:pt x="1959818" y="3169902"/>
                  <a:pt x="1982916" y="3152578"/>
                </a:cubicBezTo>
                <a:cubicBezTo>
                  <a:pt x="1977141" y="3164128"/>
                  <a:pt x="1959818" y="3177602"/>
                  <a:pt x="1957893" y="3185303"/>
                </a:cubicBezTo>
                <a:cubicBezTo>
                  <a:pt x="2002163" y="3198771"/>
                  <a:pt x="2021411" y="3166054"/>
                  <a:pt x="2042584" y="3135254"/>
                </a:cubicBezTo>
                <a:close/>
                <a:moveTo>
                  <a:pt x="1270745" y="3114081"/>
                </a:moveTo>
                <a:cubicBezTo>
                  <a:pt x="1226474" y="3175674"/>
                  <a:pt x="1222624" y="3302710"/>
                  <a:pt x="1157182" y="3329657"/>
                </a:cubicBezTo>
                <a:cubicBezTo>
                  <a:pt x="1234173" y="3345055"/>
                  <a:pt x="1249571" y="3185298"/>
                  <a:pt x="1270745" y="3114081"/>
                </a:cubicBezTo>
                <a:close/>
                <a:moveTo>
                  <a:pt x="5251205" y="3090988"/>
                </a:moveTo>
                <a:cubicBezTo>
                  <a:pt x="5293551" y="3096764"/>
                  <a:pt x="5330122" y="3114084"/>
                  <a:pt x="5370542" y="3133331"/>
                </a:cubicBezTo>
                <a:cubicBezTo>
                  <a:pt x="5362843" y="3156432"/>
                  <a:pt x="5333971" y="3127557"/>
                  <a:pt x="5324347" y="3125633"/>
                </a:cubicBezTo>
                <a:cubicBezTo>
                  <a:pt x="5293551" y="3121783"/>
                  <a:pt x="5268528" y="3112159"/>
                  <a:pt x="5245431" y="3102536"/>
                </a:cubicBezTo>
                <a:cubicBezTo>
                  <a:pt x="5231957" y="3096764"/>
                  <a:pt x="5245431" y="3089065"/>
                  <a:pt x="5251205" y="3090988"/>
                </a:cubicBezTo>
                <a:close/>
                <a:moveTo>
                  <a:pt x="3195533" y="3079442"/>
                </a:moveTo>
                <a:cubicBezTo>
                  <a:pt x="3193609" y="3090988"/>
                  <a:pt x="3195533" y="3102536"/>
                  <a:pt x="3195533" y="3114082"/>
                </a:cubicBezTo>
                <a:cubicBezTo>
                  <a:pt x="3130091" y="3227643"/>
                  <a:pt x="3045399" y="3329656"/>
                  <a:pt x="2962634" y="3406648"/>
                </a:cubicBezTo>
                <a:cubicBezTo>
                  <a:pt x="2935686" y="3431670"/>
                  <a:pt x="2902965" y="3475940"/>
                  <a:pt x="2864469" y="3466316"/>
                </a:cubicBezTo>
                <a:cubicBezTo>
                  <a:pt x="2972257" y="3356603"/>
                  <a:pt x="3110843" y="3244965"/>
                  <a:pt x="3195533" y="3079442"/>
                </a:cubicBezTo>
                <a:close/>
                <a:moveTo>
                  <a:pt x="1742317" y="3079436"/>
                </a:moveTo>
                <a:cubicBezTo>
                  <a:pt x="1765415" y="3108307"/>
                  <a:pt x="1790437" y="3135253"/>
                  <a:pt x="1817384" y="3160276"/>
                </a:cubicBezTo>
                <a:cubicBezTo>
                  <a:pt x="1811610" y="3169900"/>
                  <a:pt x="1803910" y="3179524"/>
                  <a:pt x="1800061" y="3187224"/>
                </a:cubicBezTo>
                <a:cubicBezTo>
                  <a:pt x="1775039" y="3167975"/>
                  <a:pt x="1755791" y="3144877"/>
                  <a:pt x="1736543" y="3119854"/>
                </a:cubicBezTo>
                <a:cubicBezTo>
                  <a:pt x="1738468" y="3106382"/>
                  <a:pt x="1740392" y="3090983"/>
                  <a:pt x="1742317" y="3079436"/>
                </a:cubicBezTo>
                <a:close/>
                <a:moveTo>
                  <a:pt x="3944274" y="3077516"/>
                </a:moveTo>
                <a:cubicBezTo>
                  <a:pt x="3951973" y="3079442"/>
                  <a:pt x="3957747" y="3079442"/>
                  <a:pt x="3961597" y="3077516"/>
                </a:cubicBezTo>
                <a:cubicBezTo>
                  <a:pt x="3957747" y="3094839"/>
                  <a:pt x="3973147" y="3102536"/>
                  <a:pt x="3975071" y="3114084"/>
                </a:cubicBezTo>
                <a:cubicBezTo>
                  <a:pt x="3967371" y="3114084"/>
                  <a:pt x="3961597" y="3112160"/>
                  <a:pt x="3953898" y="3110235"/>
                </a:cubicBezTo>
                <a:cubicBezTo>
                  <a:pt x="3961597" y="3092913"/>
                  <a:pt x="3944274" y="3090989"/>
                  <a:pt x="3944274" y="3077516"/>
                </a:cubicBezTo>
                <a:close/>
                <a:moveTo>
                  <a:pt x="3243653" y="3071743"/>
                </a:moveTo>
                <a:cubicBezTo>
                  <a:pt x="3285998" y="3146808"/>
                  <a:pt x="3237878" y="3114084"/>
                  <a:pt x="3243653" y="3071743"/>
                </a:cubicBezTo>
                <a:close/>
                <a:moveTo>
                  <a:pt x="4002018" y="3064046"/>
                </a:moveTo>
                <a:cubicBezTo>
                  <a:pt x="3994319" y="3062121"/>
                  <a:pt x="3984695" y="3069819"/>
                  <a:pt x="3994319" y="3073669"/>
                </a:cubicBezTo>
                <a:cubicBezTo>
                  <a:pt x="3996244" y="3071742"/>
                  <a:pt x="3998168" y="3071742"/>
                  <a:pt x="4002018" y="3073669"/>
                </a:cubicBezTo>
                <a:cubicBezTo>
                  <a:pt x="4002018" y="3077516"/>
                  <a:pt x="4002018" y="3079442"/>
                  <a:pt x="4003943" y="3081366"/>
                </a:cubicBezTo>
                <a:cubicBezTo>
                  <a:pt x="4028965" y="3108310"/>
                  <a:pt x="4053987" y="3127557"/>
                  <a:pt x="4069386" y="3156432"/>
                </a:cubicBezTo>
                <a:cubicBezTo>
                  <a:pt x="4069386" y="3154506"/>
                  <a:pt x="4071310" y="3150655"/>
                  <a:pt x="4071310" y="3148730"/>
                </a:cubicBezTo>
                <a:cubicBezTo>
                  <a:pt x="4071310" y="3144880"/>
                  <a:pt x="4069386" y="3142955"/>
                  <a:pt x="4069386" y="3139106"/>
                </a:cubicBezTo>
                <a:cubicBezTo>
                  <a:pt x="4069386" y="3139106"/>
                  <a:pt x="4071310" y="3141030"/>
                  <a:pt x="4071310" y="3141030"/>
                </a:cubicBezTo>
                <a:cubicBezTo>
                  <a:pt x="4071310" y="3139106"/>
                  <a:pt x="4071310" y="3137180"/>
                  <a:pt x="4071310" y="3137180"/>
                </a:cubicBezTo>
                <a:cubicBezTo>
                  <a:pt x="4052063" y="3104461"/>
                  <a:pt x="4030890" y="3077516"/>
                  <a:pt x="4002018" y="3064046"/>
                </a:cubicBezTo>
                <a:close/>
                <a:moveTo>
                  <a:pt x="3951974" y="3050573"/>
                </a:moveTo>
                <a:cubicBezTo>
                  <a:pt x="3940425" y="3050573"/>
                  <a:pt x="3930801" y="3050573"/>
                  <a:pt x="3923102" y="3056346"/>
                </a:cubicBezTo>
                <a:cubicBezTo>
                  <a:pt x="3886531" y="3156432"/>
                  <a:pt x="3975071" y="3142955"/>
                  <a:pt x="4030890" y="3133331"/>
                </a:cubicBezTo>
                <a:cubicBezTo>
                  <a:pt x="4023191" y="3125633"/>
                  <a:pt x="4015492" y="3117934"/>
                  <a:pt x="4007792" y="3110236"/>
                </a:cubicBezTo>
                <a:cubicBezTo>
                  <a:pt x="4000093" y="3106385"/>
                  <a:pt x="3998168" y="3112160"/>
                  <a:pt x="3990469" y="3110236"/>
                </a:cubicBezTo>
                <a:cubicBezTo>
                  <a:pt x="3992394" y="3098688"/>
                  <a:pt x="3986620" y="3092914"/>
                  <a:pt x="3982770" y="3083292"/>
                </a:cubicBezTo>
                <a:cubicBezTo>
                  <a:pt x="3973146" y="3071742"/>
                  <a:pt x="3963522" y="3062121"/>
                  <a:pt x="3951974" y="3050573"/>
                </a:cubicBezTo>
                <a:close/>
                <a:moveTo>
                  <a:pt x="1755791" y="3040945"/>
                </a:moveTo>
                <a:cubicBezTo>
                  <a:pt x="1784663" y="3073663"/>
                  <a:pt x="1821234" y="3100608"/>
                  <a:pt x="1863579" y="3112156"/>
                </a:cubicBezTo>
                <a:cubicBezTo>
                  <a:pt x="1853955" y="3119854"/>
                  <a:pt x="1844331" y="3127554"/>
                  <a:pt x="1834707" y="3137179"/>
                </a:cubicBezTo>
                <a:cubicBezTo>
                  <a:pt x="1813535" y="3125628"/>
                  <a:pt x="1794287" y="3114081"/>
                  <a:pt x="1776964" y="3098685"/>
                </a:cubicBezTo>
                <a:cubicBezTo>
                  <a:pt x="1765415" y="3089061"/>
                  <a:pt x="1755791" y="3077513"/>
                  <a:pt x="1746167" y="3065964"/>
                </a:cubicBezTo>
                <a:cubicBezTo>
                  <a:pt x="1750016" y="3056341"/>
                  <a:pt x="1751941" y="3048643"/>
                  <a:pt x="1755791" y="3040945"/>
                </a:cubicBezTo>
                <a:close/>
                <a:moveTo>
                  <a:pt x="3178210" y="3012084"/>
                </a:moveTo>
                <a:cubicBezTo>
                  <a:pt x="3185909" y="3017857"/>
                  <a:pt x="3180134" y="3031327"/>
                  <a:pt x="3185909" y="3039026"/>
                </a:cubicBezTo>
                <a:cubicBezTo>
                  <a:pt x="3105068" y="3219943"/>
                  <a:pt x="2983805" y="3341205"/>
                  <a:pt x="2850995" y="3441294"/>
                </a:cubicBezTo>
                <a:cubicBezTo>
                  <a:pt x="2850995" y="3395099"/>
                  <a:pt x="2897190" y="3370077"/>
                  <a:pt x="2924137" y="3345054"/>
                </a:cubicBezTo>
                <a:cubicBezTo>
                  <a:pt x="3020376" y="3256514"/>
                  <a:pt x="3116617" y="3154505"/>
                  <a:pt x="3174360" y="3014008"/>
                </a:cubicBezTo>
                <a:cubicBezTo>
                  <a:pt x="3176285" y="3012084"/>
                  <a:pt x="3176285" y="3010160"/>
                  <a:pt x="3178210" y="3012084"/>
                </a:cubicBezTo>
                <a:close/>
                <a:moveTo>
                  <a:pt x="1549839" y="3008221"/>
                </a:moveTo>
                <a:cubicBezTo>
                  <a:pt x="1549839" y="3010145"/>
                  <a:pt x="1549839" y="3010145"/>
                  <a:pt x="1549839" y="3012071"/>
                </a:cubicBezTo>
                <a:cubicBezTo>
                  <a:pt x="1547915" y="3017845"/>
                  <a:pt x="1545991" y="3025543"/>
                  <a:pt x="1544065" y="3031319"/>
                </a:cubicBezTo>
                <a:cubicBezTo>
                  <a:pt x="1542139" y="3023618"/>
                  <a:pt x="1542139" y="3015919"/>
                  <a:pt x="1549839" y="3008221"/>
                </a:cubicBezTo>
                <a:close/>
                <a:moveTo>
                  <a:pt x="5126093" y="3000538"/>
                </a:moveTo>
                <a:cubicBezTo>
                  <a:pt x="5156891" y="3000538"/>
                  <a:pt x="5187688" y="3015933"/>
                  <a:pt x="5210785" y="3027479"/>
                </a:cubicBezTo>
                <a:cubicBezTo>
                  <a:pt x="5305099" y="3058272"/>
                  <a:pt x="5410963" y="3067894"/>
                  <a:pt x="5505278" y="3083292"/>
                </a:cubicBezTo>
                <a:cubicBezTo>
                  <a:pt x="5528375" y="3087140"/>
                  <a:pt x="5499503" y="3100612"/>
                  <a:pt x="5493729" y="3098688"/>
                </a:cubicBezTo>
                <a:cubicBezTo>
                  <a:pt x="5459082" y="3089065"/>
                  <a:pt x="5428286" y="3081366"/>
                  <a:pt x="5389790" y="3077516"/>
                </a:cubicBezTo>
                <a:cubicBezTo>
                  <a:pt x="5328197" y="3071742"/>
                  <a:pt x="5256980" y="3048649"/>
                  <a:pt x="5199236" y="3058272"/>
                </a:cubicBezTo>
                <a:lnTo>
                  <a:pt x="5039478" y="3015933"/>
                </a:lnTo>
                <a:cubicBezTo>
                  <a:pt x="5074124" y="3021706"/>
                  <a:pt x="5116469" y="3027479"/>
                  <a:pt x="5158816" y="3017857"/>
                </a:cubicBezTo>
                <a:cubicBezTo>
                  <a:pt x="5149191" y="3012084"/>
                  <a:pt x="5128018" y="3015933"/>
                  <a:pt x="5126093" y="3000538"/>
                </a:cubicBezTo>
                <a:close/>
                <a:moveTo>
                  <a:pt x="3230178" y="3000538"/>
                </a:moveTo>
                <a:cubicBezTo>
                  <a:pt x="3245576" y="3014008"/>
                  <a:pt x="3282148" y="3035178"/>
                  <a:pt x="3264825" y="3060197"/>
                </a:cubicBezTo>
                <a:cubicBezTo>
                  <a:pt x="3255201" y="3039027"/>
                  <a:pt x="3230178" y="3027480"/>
                  <a:pt x="3230178" y="3000538"/>
                </a:cubicBezTo>
                <a:close/>
                <a:moveTo>
                  <a:pt x="1711521" y="2987055"/>
                </a:moveTo>
                <a:cubicBezTo>
                  <a:pt x="1707671" y="3004377"/>
                  <a:pt x="1717296" y="3017849"/>
                  <a:pt x="1723071" y="3031323"/>
                </a:cubicBezTo>
                <a:cubicBezTo>
                  <a:pt x="1715371" y="3019774"/>
                  <a:pt x="1707671" y="3006302"/>
                  <a:pt x="1701897" y="2992829"/>
                </a:cubicBezTo>
                <a:cubicBezTo>
                  <a:pt x="1705747" y="2988980"/>
                  <a:pt x="1707671" y="2987055"/>
                  <a:pt x="1711521" y="2987055"/>
                </a:cubicBezTo>
                <a:close/>
                <a:moveTo>
                  <a:pt x="1499794" y="2985119"/>
                </a:moveTo>
                <a:cubicBezTo>
                  <a:pt x="1497869" y="2988969"/>
                  <a:pt x="1495945" y="2992818"/>
                  <a:pt x="1494020" y="2996668"/>
                </a:cubicBezTo>
                <a:cubicBezTo>
                  <a:pt x="1517117" y="3013991"/>
                  <a:pt x="1534440" y="3033239"/>
                  <a:pt x="1540214" y="3050563"/>
                </a:cubicBezTo>
                <a:cubicBezTo>
                  <a:pt x="1519042" y="3150652"/>
                  <a:pt x="1532516" y="3246891"/>
                  <a:pt x="1559462" y="3304635"/>
                </a:cubicBezTo>
                <a:cubicBezTo>
                  <a:pt x="1555613" y="3316183"/>
                  <a:pt x="1540214" y="3310409"/>
                  <a:pt x="1534440" y="3320033"/>
                </a:cubicBezTo>
                <a:cubicBezTo>
                  <a:pt x="1511343" y="3308484"/>
                  <a:pt x="1497869" y="3277688"/>
                  <a:pt x="1467073" y="3283462"/>
                </a:cubicBezTo>
                <a:cubicBezTo>
                  <a:pt x="1420878" y="3212245"/>
                  <a:pt x="1457449" y="3067885"/>
                  <a:pt x="1497869" y="2987044"/>
                </a:cubicBezTo>
                <a:cubicBezTo>
                  <a:pt x="1497869" y="2987044"/>
                  <a:pt x="1497869" y="2985119"/>
                  <a:pt x="1499794" y="2985119"/>
                </a:cubicBezTo>
                <a:close/>
                <a:moveTo>
                  <a:pt x="1459374" y="2973572"/>
                </a:moveTo>
                <a:cubicBezTo>
                  <a:pt x="1470923" y="2979346"/>
                  <a:pt x="1480547" y="2985119"/>
                  <a:pt x="1490171" y="2992820"/>
                </a:cubicBezTo>
                <a:cubicBezTo>
                  <a:pt x="1492096" y="2990894"/>
                  <a:pt x="1494021" y="2988970"/>
                  <a:pt x="1497870" y="2985119"/>
                </a:cubicBezTo>
                <a:cubicBezTo>
                  <a:pt x="1428578" y="3064037"/>
                  <a:pt x="1418953" y="3198772"/>
                  <a:pt x="1443976" y="3289237"/>
                </a:cubicBezTo>
                <a:cubicBezTo>
                  <a:pt x="1418953" y="3310410"/>
                  <a:pt x="1395856" y="3327733"/>
                  <a:pt x="1366983" y="3341206"/>
                </a:cubicBezTo>
                <a:cubicBezTo>
                  <a:pt x="1343886" y="3312334"/>
                  <a:pt x="1345811" y="3268064"/>
                  <a:pt x="1289992" y="3260365"/>
                </a:cubicBezTo>
                <a:cubicBezTo>
                  <a:pt x="1303466" y="3108307"/>
                  <a:pt x="1384307" y="3042863"/>
                  <a:pt x="1459374" y="2973572"/>
                </a:cubicBezTo>
                <a:close/>
                <a:moveTo>
                  <a:pt x="1582560" y="2963950"/>
                </a:moveTo>
                <a:cubicBezTo>
                  <a:pt x="1597958" y="2979348"/>
                  <a:pt x="1599883" y="2998596"/>
                  <a:pt x="1630680" y="3006294"/>
                </a:cubicBezTo>
                <a:cubicBezTo>
                  <a:pt x="1636454" y="3002445"/>
                  <a:pt x="1642228" y="2996670"/>
                  <a:pt x="1646079" y="2988971"/>
                </a:cubicBezTo>
                <a:cubicBezTo>
                  <a:pt x="1661476" y="3025542"/>
                  <a:pt x="1682650" y="3060188"/>
                  <a:pt x="1703821" y="3094833"/>
                </a:cubicBezTo>
                <a:cubicBezTo>
                  <a:pt x="1688424" y="3104457"/>
                  <a:pt x="1669175" y="3114081"/>
                  <a:pt x="1665326" y="3133329"/>
                </a:cubicBezTo>
                <a:cubicBezTo>
                  <a:pt x="1659551" y="3156427"/>
                  <a:pt x="1676874" y="3173750"/>
                  <a:pt x="1680724" y="3198772"/>
                </a:cubicBezTo>
                <a:cubicBezTo>
                  <a:pt x="1696123" y="3187223"/>
                  <a:pt x="1730768" y="3175676"/>
                  <a:pt x="1738468" y="3150652"/>
                </a:cubicBezTo>
                <a:cubicBezTo>
                  <a:pt x="1742317" y="3154502"/>
                  <a:pt x="1744242" y="3158351"/>
                  <a:pt x="1746167" y="3162201"/>
                </a:cubicBezTo>
                <a:cubicBezTo>
                  <a:pt x="1755791" y="3175676"/>
                  <a:pt x="1775039" y="3185299"/>
                  <a:pt x="1794286" y="3194922"/>
                </a:cubicBezTo>
                <a:cubicBezTo>
                  <a:pt x="1786587" y="3210320"/>
                  <a:pt x="1786587" y="3225719"/>
                  <a:pt x="1794286" y="3239192"/>
                </a:cubicBezTo>
                <a:cubicBezTo>
                  <a:pt x="1811611" y="3235343"/>
                  <a:pt x="1828934" y="3231493"/>
                  <a:pt x="1842407" y="3218020"/>
                </a:cubicBezTo>
                <a:cubicBezTo>
                  <a:pt x="1859730" y="3227644"/>
                  <a:pt x="1873204" y="3239192"/>
                  <a:pt x="1878978" y="3256516"/>
                </a:cubicBezTo>
                <a:cubicBezTo>
                  <a:pt x="1861655" y="3264215"/>
                  <a:pt x="1852031" y="3283462"/>
                  <a:pt x="1836633" y="3295011"/>
                </a:cubicBezTo>
                <a:cubicBezTo>
                  <a:pt x="1765415" y="3269989"/>
                  <a:pt x="1711521" y="3285387"/>
                  <a:pt x="1661476" y="3308485"/>
                </a:cubicBezTo>
                <a:cubicBezTo>
                  <a:pt x="1632604" y="3295011"/>
                  <a:pt x="1646079" y="3252666"/>
                  <a:pt x="1626830" y="3233418"/>
                </a:cubicBezTo>
                <a:cubicBezTo>
                  <a:pt x="1622980" y="3252666"/>
                  <a:pt x="1630680" y="3268064"/>
                  <a:pt x="1632604" y="3285387"/>
                </a:cubicBezTo>
                <a:cubicBezTo>
                  <a:pt x="1613356" y="3273839"/>
                  <a:pt x="1584485" y="3285387"/>
                  <a:pt x="1563312" y="3291162"/>
                </a:cubicBezTo>
                <a:cubicBezTo>
                  <a:pt x="1540214" y="3231493"/>
                  <a:pt x="1536365" y="3160276"/>
                  <a:pt x="1545989" y="3081360"/>
                </a:cubicBezTo>
                <a:cubicBezTo>
                  <a:pt x="1555613" y="3069812"/>
                  <a:pt x="1553688" y="3058262"/>
                  <a:pt x="1549838" y="3046715"/>
                </a:cubicBezTo>
                <a:cubicBezTo>
                  <a:pt x="1551763" y="3039016"/>
                  <a:pt x="1551763" y="3033240"/>
                  <a:pt x="1553688" y="3027467"/>
                </a:cubicBezTo>
                <a:cubicBezTo>
                  <a:pt x="1555613" y="3031316"/>
                  <a:pt x="1557539" y="3035166"/>
                  <a:pt x="1561387" y="3037091"/>
                </a:cubicBezTo>
                <a:cubicBezTo>
                  <a:pt x="1567161" y="3029392"/>
                  <a:pt x="1569086" y="3012069"/>
                  <a:pt x="1576786" y="3008219"/>
                </a:cubicBezTo>
                <a:cubicBezTo>
                  <a:pt x="1576786" y="3021693"/>
                  <a:pt x="1572936" y="3037091"/>
                  <a:pt x="1578710" y="3048638"/>
                </a:cubicBezTo>
                <a:cubicBezTo>
                  <a:pt x="1594109" y="3046715"/>
                  <a:pt x="1601809" y="3031316"/>
                  <a:pt x="1611432" y="3017843"/>
                </a:cubicBezTo>
                <a:cubicBezTo>
                  <a:pt x="1605657" y="3000520"/>
                  <a:pt x="1567161" y="2985121"/>
                  <a:pt x="1582560" y="2963950"/>
                </a:cubicBezTo>
                <a:close/>
                <a:moveTo>
                  <a:pt x="3580490" y="2956274"/>
                </a:moveTo>
                <a:cubicBezTo>
                  <a:pt x="3574715" y="2958198"/>
                  <a:pt x="3568941" y="2963971"/>
                  <a:pt x="3563167" y="2965897"/>
                </a:cubicBezTo>
                <a:cubicBezTo>
                  <a:pt x="3578565" y="2992838"/>
                  <a:pt x="3592038" y="3021706"/>
                  <a:pt x="3603587" y="3052498"/>
                </a:cubicBezTo>
                <a:cubicBezTo>
                  <a:pt x="3605512" y="3056346"/>
                  <a:pt x="3607437" y="3062121"/>
                  <a:pt x="3609361" y="3067894"/>
                </a:cubicBezTo>
                <a:cubicBezTo>
                  <a:pt x="3620910" y="3104461"/>
                  <a:pt x="3630534" y="3141030"/>
                  <a:pt x="3638233" y="3179530"/>
                </a:cubicBezTo>
                <a:cubicBezTo>
                  <a:pt x="3638233" y="3171830"/>
                  <a:pt x="3638233" y="3166055"/>
                  <a:pt x="3640158" y="3158356"/>
                </a:cubicBezTo>
                <a:cubicBezTo>
                  <a:pt x="3642083" y="3152582"/>
                  <a:pt x="3647857" y="3154506"/>
                  <a:pt x="3649782" y="3158356"/>
                </a:cubicBezTo>
                <a:cubicBezTo>
                  <a:pt x="3636309" y="3098688"/>
                  <a:pt x="3618985" y="3044800"/>
                  <a:pt x="3597813" y="2994763"/>
                </a:cubicBezTo>
                <a:cubicBezTo>
                  <a:pt x="3597813" y="3006310"/>
                  <a:pt x="3582414" y="3004384"/>
                  <a:pt x="3584339" y="2994763"/>
                </a:cubicBezTo>
                <a:cubicBezTo>
                  <a:pt x="3584339" y="2985141"/>
                  <a:pt x="3584339" y="2973594"/>
                  <a:pt x="3582414" y="2962047"/>
                </a:cubicBezTo>
                <a:cubicBezTo>
                  <a:pt x="3582414" y="2960123"/>
                  <a:pt x="3582414" y="2958198"/>
                  <a:pt x="3580490" y="2956274"/>
                </a:cubicBezTo>
                <a:close/>
                <a:moveTo>
                  <a:pt x="3158961" y="2950501"/>
                </a:moveTo>
                <a:cubicBezTo>
                  <a:pt x="3157036" y="2960123"/>
                  <a:pt x="3158961" y="2963971"/>
                  <a:pt x="3168586" y="2965897"/>
                </a:cubicBezTo>
                <a:cubicBezTo>
                  <a:pt x="3116616" y="3114084"/>
                  <a:pt x="3035774" y="3214170"/>
                  <a:pt x="2943385" y="3298861"/>
                </a:cubicBezTo>
                <a:cubicBezTo>
                  <a:pt x="2999205" y="3156432"/>
                  <a:pt x="3108916" y="3100612"/>
                  <a:pt x="3158961" y="2950501"/>
                </a:cubicBezTo>
                <a:close/>
                <a:moveTo>
                  <a:pt x="3501573" y="2938954"/>
                </a:moveTo>
                <a:cubicBezTo>
                  <a:pt x="3495799" y="2940877"/>
                  <a:pt x="3490025" y="2944728"/>
                  <a:pt x="3486175" y="2946652"/>
                </a:cubicBezTo>
                <a:cubicBezTo>
                  <a:pt x="3532370" y="3025554"/>
                  <a:pt x="3567016" y="3110236"/>
                  <a:pt x="3607437" y="3183380"/>
                </a:cubicBezTo>
                <a:cubicBezTo>
                  <a:pt x="3597813" y="3116008"/>
                  <a:pt x="3551618" y="3021706"/>
                  <a:pt x="3501573" y="2938954"/>
                </a:cubicBezTo>
                <a:close/>
                <a:moveTo>
                  <a:pt x="985876" y="2938925"/>
                </a:moveTo>
                <a:cubicBezTo>
                  <a:pt x="974327" y="2987045"/>
                  <a:pt x="962778" y="3035165"/>
                  <a:pt x="939681" y="3065961"/>
                </a:cubicBezTo>
                <a:cubicBezTo>
                  <a:pt x="974327" y="3058262"/>
                  <a:pt x="1022446" y="2971647"/>
                  <a:pt x="985876" y="2938925"/>
                </a:cubicBezTo>
                <a:close/>
                <a:moveTo>
                  <a:pt x="1417029" y="2921603"/>
                </a:moveTo>
                <a:cubicBezTo>
                  <a:pt x="1418954" y="2923527"/>
                  <a:pt x="1420878" y="2925452"/>
                  <a:pt x="1422803" y="2929301"/>
                </a:cubicBezTo>
                <a:cubicBezTo>
                  <a:pt x="1420878" y="2931227"/>
                  <a:pt x="1418954" y="2933151"/>
                  <a:pt x="1417029" y="2935077"/>
                </a:cubicBezTo>
                <a:cubicBezTo>
                  <a:pt x="1417029" y="2929301"/>
                  <a:pt x="1417029" y="2925452"/>
                  <a:pt x="1417029" y="2921603"/>
                </a:cubicBezTo>
                <a:close/>
                <a:moveTo>
                  <a:pt x="3430356" y="2910088"/>
                </a:moveTo>
                <a:cubicBezTo>
                  <a:pt x="3424582" y="2913936"/>
                  <a:pt x="3420732" y="2917784"/>
                  <a:pt x="3416883" y="2921633"/>
                </a:cubicBezTo>
                <a:cubicBezTo>
                  <a:pt x="3426507" y="2935104"/>
                  <a:pt x="3436130" y="2948577"/>
                  <a:pt x="3445754" y="2963971"/>
                </a:cubicBezTo>
                <a:cubicBezTo>
                  <a:pt x="3449604" y="2958198"/>
                  <a:pt x="3451529" y="2952425"/>
                  <a:pt x="3455378" y="2944728"/>
                </a:cubicBezTo>
                <a:cubicBezTo>
                  <a:pt x="3447679" y="2933180"/>
                  <a:pt x="3438055" y="2921633"/>
                  <a:pt x="3430356" y="2910088"/>
                </a:cubicBezTo>
                <a:close/>
                <a:moveTo>
                  <a:pt x="1640304" y="2900445"/>
                </a:moveTo>
                <a:cubicBezTo>
                  <a:pt x="1642228" y="2911991"/>
                  <a:pt x="1649928" y="2927390"/>
                  <a:pt x="1661476" y="2933164"/>
                </a:cubicBezTo>
                <a:cubicBezTo>
                  <a:pt x="1680724" y="2977431"/>
                  <a:pt x="1703822" y="3021699"/>
                  <a:pt x="1730769" y="3060192"/>
                </a:cubicBezTo>
                <a:cubicBezTo>
                  <a:pt x="1730769" y="3064041"/>
                  <a:pt x="1728844" y="3069815"/>
                  <a:pt x="1726920" y="3073665"/>
                </a:cubicBezTo>
                <a:cubicBezTo>
                  <a:pt x="1724994" y="3079439"/>
                  <a:pt x="1719220" y="3083288"/>
                  <a:pt x="1715370" y="3087137"/>
                </a:cubicBezTo>
                <a:cubicBezTo>
                  <a:pt x="1686499" y="3042869"/>
                  <a:pt x="1663401" y="2994752"/>
                  <a:pt x="1644153" y="2950485"/>
                </a:cubicBezTo>
                <a:cubicBezTo>
                  <a:pt x="1657627" y="2960108"/>
                  <a:pt x="1671100" y="2967808"/>
                  <a:pt x="1673025" y="2977431"/>
                </a:cubicBezTo>
                <a:cubicBezTo>
                  <a:pt x="1673025" y="2948562"/>
                  <a:pt x="1619131" y="2931238"/>
                  <a:pt x="1640304" y="2900445"/>
                </a:cubicBezTo>
                <a:close/>
                <a:moveTo>
                  <a:pt x="1676876" y="2898522"/>
                </a:moveTo>
                <a:cubicBezTo>
                  <a:pt x="1674950" y="2908145"/>
                  <a:pt x="1674950" y="2919694"/>
                  <a:pt x="1674950" y="2929317"/>
                </a:cubicBezTo>
                <a:cubicBezTo>
                  <a:pt x="1673025" y="2923543"/>
                  <a:pt x="1671102" y="2919694"/>
                  <a:pt x="1669176" y="2913919"/>
                </a:cubicBezTo>
                <a:cubicBezTo>
                  <a:pt x="1671102" y="2908145"/>
                  <a:pt x="1673025" y="2902370"/>
                  <a:pt x="1676876" y="2898522"/>
                </a:cubicBezTo>
                <a:close/>
                <a:moveTo>
                  <a:pt x="3207081" y="2894692"/>
                </a:moveTo>
                <a:cubicBezTo>
                  <a:pt x="3220554" y="2929332"/>
                  <a:pt x="3260976" y="2967821"/>
                  <a:pt x="3264825" y="2998613"/>
                </a:cubicBezTo>
                <a:cubicBezTo>
                  <a:pt x="3232103" y="2975520"/>
                  <a:pt x="3199381" y="2933181"/>
                  <a:pt x="3207081" y="2894692"/>
                </a:cubicBezTo>
                <a:close/>
                <a:moveTo>
                  <a:pt x="1538290" y="2892740"/>
                </a:moveTo>
                <a:cubicBezTo>
                  <a:pt x="1545989" y="2910062"/>
                  <a:pt x="1574861" y="2950482"/>
                  <a:pt x="1605657" y="2935083"/>
                </a:cubicBezTo>
                <a:cubicBezTo>
                  <a:pt x="1601809" y="2921611"/>
                  <a:pt x="1584485" y="2911987"/>
                  <a:pt x="1586410" y="2896589"/>
                </a:cubicBezTo>
                <a:cubicBezTo>
                  <a:pt x="1596033" y="2900438"/>
                  <a:pt x="1594109" y="2908137"/>
                  <a:pt x="1603733" y="2911987"/>
                </a:cubicBezTo>
                <a:cubicBezTo>
                  <a:pt x="1609507" y="2908137"/>
                  <a:pt x="1611432" y="2898513"/>
                  <a:pt x="1619131" y="2898513"/>
                </a:cubicBezTo>
                <a:cubicBezTo>
                  <a:pt x="1609507" y="2915837"/>
                  <a:pt x="1615281" y="2927384"/>
                  <a:pt x="1626830" y="2935083"/>
                </a:cubicBezTo>
                <a:cubicBezTo>
                  <a:pt x="1628755" y="2940858"/>
                  <a:pt x="1628755" y="2944707"/>
                  <a:pt x="1630680" y="2950482"/>
                </a:cubicBezTo>
                <a:cubicBezTo>
                  <a:pt x="1609507" y="2942783"/>
                  <a:pt x="1588334" y="2958181"/>
                  <a:pt x="1565237" y="2944707"/>
                </a:cubicBezTo>
                <a:cubicBezTo>
                  <a:pt x="1555613" y="2929310"/>
                  <a:pt x="1532516" y="2908137"/>
                  <a:pt x="1538290" y="2892740"/>
                </a:cubicBezTo>
                <a:close/>
                <a:moveTo>
                  <a:pt x="3139714" y="2890841"/>
                </a:moveTo>
                <a:cubicBezTo>
                  <a:pt x="3128165" y="3002462"/>
                  <a:pt x="3076195" y="3081366"/>
                  <a:pt x="3026150" y="3144882"/>
                </a:cubicBezTo>
                <a:cubicBezTo>
                  <a:pt x="2997278" y="3179530"/>
                  <a:pt x="2968408" y="3227644"/>
                  <a:pt x="2929911" y="3231493"/>
                </a:cubicBezTo>
                <a:cubicBezTo>
                  <a:pt x="3004978" y="3156433"/>
                  <a:pt x="3093519" y="3054424"/>
                  <a:pt x="3126240" y="2892767"/>
                </a:cubicBezTo>
                <a:cubicBezTo>
                  <a:pt x="3132015" y="2892767"/>
                  <a:pt x="3133940" y="2888917"/>
                  <a:pt x="3139714" y="2890841"/>
                </a:cubicBezTo>
                <a:close/>
                <a:moveTo>
                  <a:pt x="1759641" y="2888898"/>
                </a:moveTo>
                <a:cubicBezTo>
                  <a:pt x="1761566" y="2913919"/>
                  <a:pt x="1784663" y="2931240"/>
                  <a:pt x="1775039" y="2962035"/>
                </a:cubicBezTo>
                <a:cubicBezTo>
                  <a:pt x="1798137" y="2960110"/>
                  <a:pt x="1798137" y="2921617"/>
                  <a:pt x="1801987" y="2911993"/>
                </a:cubicBezTo>
                <a:cubicBezTo>
                  <a:pt x="1827008" y="2938940"/>
                  <a:pt x="1767340" y="2977432"/>
                  <a:pt x="1784663" y="3006302"/>
                </a:cubicBezTo>
                <a:cubicBezTo>
                  <a:pt x="1821234" y="3012076"/>
                  <a:pt x="1811610" y="2963960"/>
                  <a:pt x="1823159" y="2946638"/>
                </a:cubicBezTo>
                <a:cubicBezTo>
                  <a:pt x="1819309" y="2960110"/>
                  <a:pt x="1825084" y="2969733"/>
                  <a:pt x="1827008" y="2981281"/>
                </a:cubicBezTo>
                <a:cubicBezTo>
                  <a:pt x="1838558" y="2975507"/>
                  <a:pt x="1848181" y="2965883"/>
                  <a:pt x="1861655" y="2963960"/>
                </a:cubicBezTo>
                <a:cubicBezTo>
                  <a:pt x="1857805" y="2988979"/>
                  <a:pt x="1827008" y="2992830"/>
                  <a:pt x="1819309" y="3017849"/>
                </a:cubicBezTo>
                <a:cubicBezTo>
                  <a:pt x="1819309" y="3027472"/>
                  <a:pt x="1828933" y="3033246"/>
                  <a:pt x="1836632" y="3040945"/>
                </a:cubicBezTo>
                <a:cubicBezTo>
                  <a:pt x="1869354" y="3029397"/>
                  <a:pt x="1859730" y="2975507"/>
                  <a:pt x="1886677" y="2960110"/>
                </a:cubicBezTo>
                <a:cubicBezTo>
                  <a:pt x="1878978" y="2973583"/>
                  <a:pt x="1865504" y="2994753"/>
                  <a:pt x="1873203" y="3006302"/>
                </a:cubicBezTo>
                <a:cubicBezTo>
                  <a:pt x="1896301" y="3000528"/>
                  <a:pt x="1909774" y="2973583"/>
                  <a:pt x="1934796" y="2971658"/>
                </a:cubicBezTo>
                <a:cubicBezTo>
                  <a:pt x="1921323" y="2987055"/>
                  <a:pt x="1894376" y="2994753"/>
                  <a:pt x="1894376" y="3021699"/>
                </a:cubicBezTo>
                <a:cubicBezTo>
                  <a:pt x="1921323" y="3019774"/>
                  <a:pt x="1936721" y="3000528"/>
                  <a:pt x="1954045" y="2983207"/>
                </a:cubicBezTo>
                <a:cubicBezTo>
                  <a:pt x="1950195" y="2992830"/>
                  <a:pt x="1946345" y="3000528"/>
                  <a:pt x="1942496" y="3010151"/>
                </a:cubicBezTo>
                <a:cubicBezTo>
                  <a:pt x="1957895" y="3010151"/>
                  <a:pt x="1963669" y="2987055"/>
                  <a:pt x="1980992" y="2988979"/>
                </a:cubicBezTo>
                <a:cubicBezTo>
                  <a:pt x="1977143" y="2992830"/>
                  <a:pt x="1982918" y="2992830"/>
                  <a:pt x="1984842" y="2996678"/>
                </a:cubicBezTo>
                <a:cubicBezTo>
                  <a:pt x="1965594" y="3033246"/>
                  <a:pt x="1873203" y="3012076"/>
                  <a:pt x="1855880" y="3044795"/>
                </a:cubicBezTo>
                <a:cubicBezTo>
                  <a:pt x="1848181" y="3060192"/>
                  <a:pt x="1867429" y="3073664"/>
                  <a:pt x="1873203" y="3089061"/>
                </a:cubicBezTo>
                <a:cubicBezTo>
                  <a:pt x="1925173" y="3077513"/>
                  <a:pt x="1952121" y="3015925"/>
                  <a:pt x="2011789" y="3017849"/>
                </a:cubicBezTo>
                <a:cubicBezTo>
                  <a:pt x="1992541" y="3033246"/>
                  <a:pt x="1954045" y="3029397"/>
                  <a:pt x="1950195" y="3060192"/>
                </a:cubicBezTo>
                <a:cubicBezTo>
                  <a:pt x="1975218" y="3064041"/>
                  <a:pt x="2000240" y="3014000"/>
                  <a:pt x="2017563" y="3040945"/>
                </a:cubicBezTo>
                <a:cubicBezTo>
                  <a:pt x="2004090" y="3046718"/>
                  <a:pt x="1988692" y="3042869"/>
                  <a:pt x="1979068" y="3056341"/>
                </a:cubicBezTo>
                <a:cubicBezTo>
                  <a:pt x="2000240" y="3069815"/>
                  <a:pt x="2011789" y="3044795"/>
                  <a:pt x="2023338" y="3052493"/>
                </a:cubicBezTo>
                <a:cubicBezTo>
                  <a:pt x="1996391" y="3077513"/>
                  <a:pt x="1950195" y="3065964"/>
                  <a:pt x="1917473" y="3077513"/>
                </a:cubicBezTo>
                <a:cubicBezTo>
                  <a:pt x="1973293" y="3106383"/>
                  <a:pt x="2013715" y="3085211"/>
                  <a:pt x="2046435" y="3079438"/>
                </a:cubicBezTo>
                <a:cubicBezTo>
                  <a:pt x="2029112" y="3094834"/>
                  <a:pt x="2004090" y="3094834"/>
                  <a:pt x="1986767" y="3110231"/>
                </a:cubicBezTo>
                <a:cubicBezTo>
                  <a:pt x="2007939" y="3114081"/>
                  <a:pt x="2025263" y="3112156"/>
                  <a:pt x="2042586" y="3114081"/>
                </a:cubicBezTo>
                <a:cubicBezTo>
                  <a:pt x="2032962" y="3137179"/>
                  <a:pt x="2000240" y="3117931"/>
                  <a:pt x="1980992" y="3125629"/>
                </a:cubicBezTo>
                <a:cubicBezTo>
                  <a:pt x="1940571" y="3090986"/>
                  <a:pt x="1898226" y="3090986"/>
                  <a:pt x="1865504" y="3110231"/>
                </a:cubicBezTo>
                <a:cubicBezTo>
                  <a:pt x="1828933" y="3081362"/>
                  <a:pt x="1794287" y="3048643"/>
                  <a:pt x="1765415" y="3014000"/>
                </a:cubicBezTo>
                <a:cubicBezTo>
                  <a:pt x="1769265" y="3006302"/>
                  <a:pt x="1769265" y="2998603"/>
                  <a:pt x="1769265" y="2990905"/>
                </a:cubicBezTo>
                <a:cubicBezTo>
                  <a:pt x="1765415" y="2948562"/>
                  <a:pt x="1705747" y="2929317"/>
                  <a:pt x="1711521" y="2894672"/>
                </a:cubicBezTo>
                <a:cubicBezTo>
                  <a:pt x="1736543" y="2908145"/>
                  <a:pt x="1736543" y="2938940"/>
                  <a:pt x="1765415" y="2944714"/>
                </a:cubicBezTo>
                <a:cubicBezTo>
                  <a:pt x="1771190" y="2923542"/>
                  <a:pt x="1748092" y="2906221"/>
                  <a:pt x="1759641" y="2888898"/>
                </a:cubicBezTo>
                <a:close/>
                <a:moveTo>
                  <a:pt x="3457303" y="2886994"/>
                </a:moveTo>
                <a:cubicBezTo>
                  <a:pt x="3455378" y="2885068"/>
                  <a:pt x="3451529" y="2885068"/>
                  <a:pt x="3449604" y="2888917"/>
                </a:cubicBezTo>
                <a:cubicBezTo>
                  <a:pt x="3453454" y="2892767"/>
                  <a:pt x="3455378" y="2898540"/>
                  <a:pt x="3459228" y="2902390"/>
                </a:cubicBezTo>
                <a:cubicBezTo>
                  <a:pt x="3459228" y="2896615"/>
                  <a:pt x="3457303" y="2892767"/>
                  <a:pt x="3457303" y="2886994"/>
                </a:cubicBezTo>
                <a:close/>
                <a:moveTo>
                  <a:pt x="2972257" y="2863899"/>
                </a:moveTo>
                <a:cubicBezTo>
                  <a:pt x="2964558" y="2886994"/>
                  <a:pt x="2945309" y="2890843"/>
                  <a:pt x="2929911" y="2898540"/>
                </a:cubicBezTo>
                <a:cubicBezTo>
                  <a:pt x="2933761" y="2873521"/>
                  <a:pt x="2958784" y="2879295"/>
                  <a:pt x="2972257" y="2863899"/>
                </a:cubicBezTo>
                <a:close/>
                <a:moveTo>
                  <a:pt x="3018452" y="2854277"/>
                </a:moveTo>
                <a:cubicBezTo>
                  <a:pt x="3004978" y="2921633"/>
                  <a:pt x="2968408" y="2954350"/>
                  <a:pt x="2945310" y="3006311"/>
                </a:cubicBezTo>
                <a:cubicBezTo>
                  <a:pt x="2914513" y="2950501"/>
                  <a:pt x="2989580" y="2888917"/>
                  <a:pt x="3018452" y="2854277"/>
                </a:cubicBezTo>
                <a:close/>
                <a:moveTo>
                  <a:pt x="3183983" y="2821561"/>
                </a:moveTo>
                <a:cubicBezTo>
                  <a:pt x="3210930" y="2856203"/>
                  <a:pt x="3251350" y="2885068"/>
                  <a:pt x="3262899" y="2929332"/>
                </a:cubicBezTo>
                <a:cubicBezTo>
                  <a:pt x="3239802" y="2894692"/>
                  <a:pt x="3182058" y="2861975"/>
                  <a:pt x="3183983" y="2821561"/>
                </a:cubicBezTo>
                <a:close/>
                <a:moveTo>
                  <a:pt x="3223652" y="2804120"/>
                </a:moveTo>
                <a:cubicBezTo>
                  <a:pt x="3237276" y="2805564"/>
                  <a:pt x="3244133" y="2825410"/>
                  <a:pt x="3262901" y="2831183"/>
                </a:cubicBezTo>
                <a:cubicBezTo>
                  <a:pt x="3255203" y="2850428"/>
                  <a:pt x="3278299" y="2867747"/>
                  <a:pt x="3264826" y="2879294"/>
                </a:cubicBezTo>
                <a:cubicBezTo>
                  <a:pt x="3253277" y="2852353"/>
                  <a:pt x="3237877" y="2825410"/>
                  <a:pt x="3207081" y="2810014"/>
                </a:cubicBezTo>
                <a:cubicBezTo>
                  <a:pt x="3213818" y="2805203"/>
                  <a:pt x="3219112" y="2803640"/>
                  <a:pt x="3223652" y="2804120"/>
                </a:cubicBezTo>
                <a:close/>
                <a:moveTo>
                  <a:pt x="5503353" y="2788846"/>
                </a:moveTo>
                <a:cubicBezTo>
                  <a:pt x="5509127" y="2786921"/>
                  <a:pt x="5512977" y="2792695"/>
                  <a:pt x="5503353" y="2794618"/>
                </a:cubicBezTo>
                <a:lnTo>
                  <a:pt x="5376316" y="2806166"/>
                </a:lnTo>
                <a:cubicBezTo>
                  <a:pt x="5370542" y="2806166"/>
                  <a:pt x="5360918" y="2811940"/>
                  <a:pt x="5358993" y="2802318"/>
                </a:cubicBezTo>
                <a:cubicBezTo>
                  <a:pt x="5409039" y="2794618"/>
                  <a:pt x="5455233" y="2794618"/>
                  <a:pt x="5503353" y="2788846"/>
                </a:cubicBezTo>
                <a:close/>
                <a:moveTo>
                  <a:pt x="5568795" y="2781147"/>
                </a:moveTo>
                <a:cubicBezTo>
                  <a:pt x="5563021" y="2788846"/>
                  <a:pt x="5541849" y="2796543"/>
                  <a:pt x="5526449" y="2790770"/>
                </a:cubicBezTo>
                <a:cubicBezTo>
                  <a:pt x="5536074" y="2783073"/>
                  <a:pt x="5553397" y="2784994"/>
                  <a:pt x="5568795" y="2781147"/>
                </a:cubicBezTo>
                <a:close/>
                <a:moveTo>
                  <a:pt x="5591082" y="2779854"/>
                </a:moveTo>
                <a:cubicBezTo>
                  <a:pt x="5593458" y="2780545"/>
                  <a:pt x="5595744" y="2782110"/>
                  <a:pt x="5597668" y="2784997"/>
                </a:cubicBezTo>
                <a:cubicBezTo>
                  <a:pt x="5609217" y="2796543"/>
                  <a:pt x="5580345" y="2784997"/>
                  <a:pt x="5574570" y="2784997"/>
                </a:cubicBezTo>
                <a:cubicBezTo>
                  <a:pt x="5576014" y="2783552"/>
                  <a:pt x="5583954" y="2777779"/>
                  <a:pt x="5591082" y="2779854"/>
                </a:cubicBezTo>
                <a:close/>
                <a:moveTo>
                  <a:pt x="933906" y="2767675"/>
                </a:moveTo>
                <a:cubicBezTo>
                  <a:pt x="922357" y="2823485"/>
                  <a:pt x="895410" y="2856202"/>
                  <a:pt x="868463" y="2890841"/>
                </a:cubicBezTo>
                <a:cubicBezTo>
                  <a:pt x="872313" y="2877370"/>
                  <a:pt x="868463" y="2867747"/>
                  <a:pt x="862689" y="2860051"/>
                </a:cubicBezTo>
                <a:cubicBezTo>
                  <a:pt x="887711" y="2831183"/>
                  <a:pt x="914659" y="2806166"/>
                  <a:pt x="933906" y="2767675"/>
                </a:cubicBezTo>
                <a:close/>
                <a:moveTo>
                  <a:pt x="3030000" y="2758053"/>
                </a:moveTo>
                <a:cubicBezTo>
                  <a:pt x="3033850" y="2758053"/>
                  <a:pt x="3037699" y="2759978"/>
                  <a:pt x="3043475" y="2761902"/>
                </a:cubicBezTo>
                <a:cubicBezTo>
                  <a:pt x="3047324" y="2784994"/>
                  <a:pt x="3033850" y="2821561"/>
                  <a:pt x="3018452" y="2833107"/>
                </a:cubicBezTo>
                <a:cubicBezTo>
                  <a:pt x="3008827" y="2806166"/>
                  <a:pt x="3018452" y="2788846"/>
                  <a:pt x="3030000" y="2758053"/>
                </a:cubicBezTo>
                <a:close/>
                <a:moveTo>
                  <a:pt x="3072347" y="2756128"/>
                </a:moveTo>
                <a:cubicBezTo>
                  <a:pt x="3060798" y="2950501"/>
                  <a:pt x="2953009" y="3083293"/>
                  <a:pt x="2866393" y="3196847"/>
                </a:cubicBezTo>
                <a:cubicBezTo>
                  <a:pt x="2962634" y="3146807"/>
                  <a:pt x="3072347" y="2913936"/>
                  <a:pt x="3091594" y="2829259"/>
                </a:cubicBezTo>
                <a:cubicBezTo>
                  <a:pt x="3132015" y="2954350"/>
                  <a:pt x="2978031" y="3200697"/>
                  <a:pt x="2879867" y="3221869"/>
                </a:cubicBezTo>
                <a:cubicBezTo>
                  <a:pt x="2833672" y="3218020"/>
                  <a:pt x="2806726" y="3200697"/>
                  <a:pt x="2795176" y="3173756"/>
                </a:cubicBezTo>
                <a:cubicBezTo>
                  <a:pt x="2800950" y="3121783"/>
                  <a:pt x="2827898" y="3098688"/>
                  <a:pt x="2870243" y="3104461"/>
                </a:cubicBezTo>
                <a:cubicBezTo>
                  <a:pt x="2860619" y="3131407"/>
                  <a:pt x="2818274" y="3142957"/>
                  <a:pt x="2824048" y="3175681"/>
                </a:cubicBezTo>
                <a:cubicBezTo>
                  <a:pt x="2862544" y="3152582"/>
                  <a:pt x="2885641" y="3102537"/>
                  <a:pt x="2933761" y="3092915"/>
                </a:cubicBezTo>
                <a:cubicBezTo>
                  <a:pt x="2962634" y="2983216"/>
                  <a:pt x="3037701" y="2890841"/>
                  <a:pt x="3072347" y="2756128"/>
                </a:cubicBezTo>
                <a:close/>
                <a:moveTo>
                  <a:pt x="4067461" y="2754204"/>
                </a:moveTo>
                <a:cubicBezTo>
                  <a:pt x="4065536" y="2759978"/>
                  <a:pt x="4065536" y="2763828"/>
                  <a:pt x="4065536" y="2769601"/>
                </a:cubicBezTo>
                <a:cubicBezTo>
                  <a:pt x="4071310" y="2771525"/>
                  <a:pt x="4075160" y="2771525"/>
                  <a:pt x="4079010" y="2773449"/>
                </a:cubicBezTo>
                <a:cubicBezTo>
                  <a:pt x="4079010" y="2773449"/>
                  <a:pt x="4079010" y="2771525"/>
                  <a:pt x="4079010" y="2771525"/>
                </a:cubicBezTo>
                <a:cubicBezTo>
                  <a:pt x="4082859" y="2767675"/>
                  <a:pt x="4086709" y="2763828"/>
                  <a:pt x="4090558" y="2759978"/>
                </a:cubicBezTo>
                <a:cubicBezTo>
                  <a:pt x="4086709" y="2758055"/>
                  <a:pt x="4084784" y="2756128"/>
                  <a:pt x="4082859" y="2754204"/>
                </a:cubicBezTo>
                <a:cubicBezTo>
                  <a:pt x="4077085" y="2756128"/>
                  <a:pt x="4071310" y="2756128"/>
                  <a:pt x="4067461" y="2754204"/>
                </a:cubicBezTo>
                <a:close/>
                <a:moveTo>
                  <a:pt x="3307170" y="2750356"/>
                </a:moveTo>
                <a:cubicBezTo>
                  <a:pt x="3324494" y="2761902"/>
                  <a:pt x="3339891" y="2773449"/>
                  <a:pt x="3355289" y="2784994"/>
                </a:cubicBezTo>
                <a:cubicBezTo>
                  <a:pt x="3357214" y="2781147"/>
                  <a:pt x="3359139" y="2775373"/>
                  <a:pt x="3361065" y="2771525"/>
                </a:cubicBezTo>
                <a:cubicBezTo>
                  <a:pt x="3347590" y="2763828"/>
                  <a:pt x="3326418" y="2759978"/>
                  <a:pt x="3307170" y="2750356"/>
                </a:cubicBezTo>
                <a:close/>
                <a:moveTo>
                  <a:pt x="2594999" y="2744546"/>
                </a:moveTo>
                <a:lnTo>
                  <a:pt x="2594999" y="2748395"/>
                </a:lnTo>
                <a:cubicBezTo>
                  <a:pt x="2593075" y="2750321"/>
                  <a:pt x="2593075" y="2750321"/>
                  <a:pt x="2591150" y="2752246"/>
                </a:cubicBezTo>
                <a:close/>
                <a:moveTo>
                  <a:pt x="2498759" y="2744546"/>
                </a:moveTo>
                <a:lnTo>
                  <a:pt x="2510309" y="2746471"/>
                </a:lnTo>
                <a:lnTo>
                  <a:pt x="2506460" y="2752245"/>
                </a:lnTo>
                <a:cubicBezTo>
                  <a:pt x="2510309" y="2756095"/>
                  <a:pt x="2510309" y="2746471"/>
                  <a:pt x="2510309" y="2758019"/>
                </a:cubicBezTo>
                <a:cubicBezTo>
                  <a:pt x="2510309" y="2759944"/>
                  <a:pt x="2510309" y="2759944"/>
                  <a:pt x="2506460" y="2759944"/>
                </a:cubicBezTo>
                <a:lnTo>
                  <a:pt x="2510309" y="2765719"/>
                </a:lnTo>
                <a:cubicBezTo>
                  <a:pt x="2504534" y="2769567"/>
                  <a:pt x="2506460" y="2771493"/>
                  <a:pt x="2498759" y="2771493"/>
                </a:cubicBezTo>
                <a:cubicBezTo>
                  <a:pt x="2494910" y="2771493"/>
                  <a:pt x="2489135" y="2765719"/>
                  <a:pt x="2489135" y="2759944"/>
                </a:cubicBezTo>
                <a:lnTo>
                  <a:pt x="2489135" y="2746471"/>
                </a:lnTo>
                <a:close/>
                <a:moveTo>
                  <a:pt x="1028221" y="2727199"/>
                </a:moveTo>
                <a:cubicBezTo>
                  <a:pt x="1035920" y="2796491"/>
                  <a:pt x="1043619" y="2867708"/>
                  <a:pt x="1033995" y="2948549"/>
                </a:cubicBezTo>
                <a:cubicBezTo>
                  <a:pt x="1026296" y="2937000"/>
                  <a:pt x="1033995" y="2915828"/>
                  <a:pt x="1010898" y="2913903"/>
                </a:cubicBezTo>
                <a:cubicBezTo>
                  <a:pt x="1028221" y="3002443"/>
                  <a:pt x="970477" y="3077510"/>
                  <a:pt x="933906" y="3142953"/>
                </a:cubicBezTo>
                <a:cubicBezTo>
                  <a:pt x="970477" y="3131404"/>
                  <a:pt x="985876" y="3090983"/>
                  <a:pt x="1005123" y="3050563"/>
                </a:cubicBezTo>
                <a:cubicBezTo>
                  <a:pt x="987800" y="3112156"/>
                  <a:pt x="941605" y="3173749"/>
                  <a:pt x="899260" y="3206471"/>
                </a:cubicBezTo>
                <a:cubicBezTo>
                  <a:pt x="1039770" y="3183373"/>
                  <a:pt x="1097513" y="2842686"/>
                  <a:pt x="1028221" y="2727199"/>
                </a:cubicBezTo>
                <a:close/>
                <a:moveTo>
                  <a:pt x="2596924" y="2717611"/>
                </a:moveTo>
                <a:lnTo>
                  <a:pt x="2596924" y="2719535"/>
                </a:lnTo>
                <a:lnTo>
                  <a:pt x="2596924" y="2727234"/>
                </a:lnTo>
                <a:cubicBezTo>
                  <a:pt x="2602698" y="2736858"/>
                  <a:pt x="2602698" y="2734932"/>
                  <a:pt x="2593073" y="2742631"/>
                </a:cubicBezTo>
                <a:lnTo>
                  <a:pt x="2591149" y="2731083"/>
                </a:lnTo>
                <a:lnTo>
                  <a:pt x="2579600" y="2734932"/>
                </a:lnTo>
                <a:cubicBezTo>
                  <a:pt x="2585374" y="2729157"/>
                  <a:pt x="2591149" y="2723384"/>
                  <a:pt x="2596924" y="2717611"/>
                </a:cubicBezTo>
                <a:close/>
                <a:moveTo>
                  <a:pt x="3120977" y="2708857"/>
                </a:moveTo>
                <a:cubicBezTo>
                  <a:pt x="3127082" y="2708136"/>
                  <a:pt x="3132977" y="2709460"/>
                  <a:pt x="3137789" y="2713791"/>
                </a:cubicBezTo>
                <a:cubicBezTo>
                  <a:pt x="3116616" y="2717640"/>
                  <a:pt x="3106992" y="2740734"/>
                  <a:pt x="3083894" y="2744582"/>
                </a:cubicBezTo>
                <a:cubicBezTo>
                  <a:pt x="3082451" y="2731591"/>
                  <a:pt x="3102661" y="2711024"/>
                  <a:pt x="3120977" y="2708857"/>
                </a:cubicBezTo>
                <a:close/>
                <a:moveTo>
                  <a:pt x="2467962" y="2707987"/>
                </a:moveTo>
                <a:cubicBezTo>
                  <a:pt x="2473736" y="2709911"/>
                  <a:pt x="2467962" y="2711836"/>
                  <a:pt x="2475661" y="2707987"/>
                </a:cubicBezTo>
                <a:lnTo>
                  <a:pt x="2481437" y="2713761"/>
                </a:lnTo>
                <a:cubicBezTo>
                  <a:pt x="2479512" y="2715685"/>
                  <a:pt x="2479512" y="2715685"/>
                  <a:pt x="2479512" y="2717610"/>
                </a:cubicBezTo>
                <a:cubicBezTo>
                  <a:pt x="2473736" y="2719534"/>
                  <a:pt x="2466037" y="2723384"/>
                  <a:pt x="2462188" y="2725309"/>
                </a:cubicBezTo>
                <a:cubicBezTo>
                  <a:pt x="2464113" y="2721459"/>
                  <a:pt x="2464113" y="2717610"/>
                  <a:pt x="2462188" y="2713761"/>
                </a:cubicBezTo>
                <a:close/>
                <a:moveTo>
                  <a:pt x="2939536" y="2681073"/>
                </a:moveTo>
                <a:cubicBezTo>
                  <a:pt x="2933762" y="2694545"/>
                  <a:pt x="2937611" y="2727263"/>
                  <a:pt x="2914513" y="2713791"/>
                </a:cubicBezTo>
                <a:cubicBezTo>
                  <a:pt x="2918362" y="2696470"/>
                  <a:pt x="2931837" y="2692622"/>
                  <a:pt x="2939536" y="2681073"/>
                </a:cubicBezTo>
                <a:close/>
                <a:moveTo>
                  <a:pt x="2995354" y="2677222"/>
                </a:moveTo>
                <a:cubicBezTo>
                  <a:pt x="3039625" y="2686847"/>
                  <a:pt x="3008827" y="2750356"/>
                  <a:pt x="2993429" y="2781147"/>
                </a:cubicBezTo>
                <a:cubicBezTo>
                  <a:pt x="2974182" y="2758053"/>
                  <a:pt x="2985730" y="2717639"/>
                  <a:pt x="2995354" y="2677222"/>
                </a:cubicBezTo>
                <a:close/>
                <a:moveTo>
                  <a:pt x="4028965" y="2671449"/>
                </a:moveTo>
                <a:cubicBezTo>
                  <a:pt x="4025116" y="2673376"/>
                  <a:pt x="4023191" y="2675300"/>
                  <a:pt x="4021266" y="2681073"/>
                </a:cubicBezTo>
                <a:cubicBezTo>
                  <a:pt x="4021266" y="2677224"/>
                  <a:pt x="4017416" y="2673376"/>
                  <a:pt x="4015492" y="2673376"/>
                </a:cubicBezTo>
                <a:cubicBezTo>
                  <a:pt x="4013567" y="2681073"/>
                  <a:pt x="4009717" y="2686847"/>
                  <a:pt x="4005868" y="2692620"/>
                </a:cubicBezTo>
                <a:cubicBezTo>
                  <a:pt x="4011642" y="2694543"/>
                  <a:pt x="4015492" y="2694543"/>
                  <a:pt x="4019341" y="2696470"/>
                </a:cubicBezTo>
                <a:cubicBezTo>
                  <a:pt x="4023191" y="2688771"/>
                  <a:pt x="4025116" y="2681073"/>
                  <a:pt x="4028965" y="2671449"/>
                </a:cubicBezTo>
                <a:close/>
                <a:moveTo>
                  <a:pt x="2512232" y="2671420"/>
                </a:moveTo>
                <a:lnTo>
                  <a:pt x="2523781" y="2671420"/>
                </a:lnTo>
                <a:lnTo>
                  <a:pt x="2519931" y="2675272"/>
                </a:lnTo>
                <a:close/>
                <a:moveTo>
                  <a:pt x="4250316" y="2669525"/>
                </a:moveTo>
                <a:cubicBezTo>
                  <a:pt x="4221444" y="2706091"/>
                  <a:pt x="4196422" y="2742657"/>
                  <a:pt x="4186798" y="2788846"/>
                </a:cubicBezTo>
                <a:cubicBezTo>
                  <a:pt x="4221444" y="2788846"/>
                  <a:pt x="4207970" y="2763828"/>
                  <a:pt x="4217594" y="2744582"/>
                </a:cubicBezTo>
                <a:cubicBezTo>
                  <a:pt x="4227218" y="2723413"/>
                  <a:pt x="4242617" y="2702242"/>
                  <a:pt x="4258015" y="2681073"/>
                </a:cubicBezTo>
                <a:cubicBezTo>
                  <a:pt x="4254165" y="2677224"/>
                  <a:pt x="4252241" y="2675300"/>
                  <a:pt x="4250316" y="2669525"/>
                </a:cubicBezTo>
                <a:close/>
                <a:moveTo>
                  <a:pt x="4202196" y="2667602"/>
                </a:moveTo>
                <a:cubicBezTo>
                  <a:pt x="4177174" y="2692620"/>
                  <a:pt x="4154076" y="2721488"/>
                  <a:pt x="4136753" y="2752279"/>
                </a:cubicBezTo>
                <a:cubicBezTo>
                  <a:pt x="4140603" y="2758055"/>
                  <a:pt x="4140603" y="2779222"/>
                  <a:pt x="4130979" y="2777297"/>
                </a:cubicBezTo>
                <a:cubicBezTo>
                  <a:pt x="4129054" y="2775373"/>
                  <a:pt x="4127129" y="2775373"/>
                  <a:pt x="4123280" y="2777297"/>
                </a:cubicBezTo>
                <a:cubicBezTo>
                  <a:pt x="4123280" y="2781147"/>
                  <a:pt x="4121355" y="2783070"/>
                  <a:pt x="4121355" y="2786921"/>
                </a:cubicBezTo>
                <a:cubicBezTo>
                  <a:pt x="4130979" y="2788846"/>
                  <a:pt x="4138678" y="2790770"/>
                  <a:pt x="4146377" y="2792695"/>
                </a:cubicBezTo>
                <a:cubicBezTo>
                  <a:pt x="4169475" y="2744582"/>
                  <a:pt x="4196422" y="2706091"/>
                  <a:pt x="4223369" y="2669525"/>
                </a:cubicBezTo>
                <a:close/>
                <a:moveTo>
                  <a:pt x="2600774" y="2665639"/>
                </a:moveTo>
                <a:lnTo>
                  <a:pt x="2600774" y="2673337"/>
                </a:lnTo>
                <a:lnTo>
                  <a:pt x="2594999" y="2673337"/>
                </a:lnTo>
                <a:cubicBezTo>
                  <a:pt x="2596924" y="2665639"/>
                  <a:pt x="2594999" y="2669487"/>
                  <a:pt x="2600774" y="2665639"/>
                </a:cubicBezTo>
                <a:close/>
                <a:moveTo>
                  <a:pt x="4365803" y="2657977"/>
                </a:moveTo>
                <a:cubicBezTo>
                  <a:pt x="4365803" y="2663754"/>
                  <a:pt x="4363878" y="2669525"/>
                  <a:pt x="4361953" y="2675300"/>
                </a:cubicBezTo>
                <a:cubicBezTo>
                  <a:pt x="4363878" y="2675300"/>
                  <a:pt x="4367728" y="2675300"/>
                  <a:pt x="4371577" y="2675300"/>
                </a:cubicBezTo>
                <a:cubicBezTo>
                  <a:pt x="4371577" y="2669525"/>
                  <a:pt x="4369652" y="2663754"/>
                  <a:pt x="4365803" y="2657977"/>
                </a:cubicBezTo>
                <a:close/>
                <a:moveTo>
                  <a:pt x="5614989" y="2646433"/>
                </a:moveTo>
                <a:cubicBezTo>
                  <a:pt x="5599591" y="2659901"/>
                  <a:pt x="5566870" y="2661824"/>
                  <a:pt x="5545697" y="2669525"/>
                </a:cubicBezTo>
                <a:cubicBezTo>
                  <a:pt x="5559171" y="2656053"/>
                  <a:pt x="5593817" y="2654130"/>
                  <a:pt x="5614989" y="2646433"/>
                </a:cubicBezTo>
                <a:close/>
                <a:moveTo>
                  <a:pt x="5643863" y="2640657"/>
                </a:moveTo>
                <a:cubicBezTo>
                  <a:pt x="5651562" y="2646433"/>
                  <a:pt x="5641938" y="2652206"/>
                  <a:pt x="5636164" y="2648356"/>
                </a:cubicBezTo>
                <a:cubicBezTo>
                  <a:pt x="5630390" y="2650281"/>
                  <a:pt x="5620766" y="2657977"/>
                  <a:pt x="5616915" y="2648356"/>
                </a:cubicBezTo>
                <a:close/>
                <a:moveTo>
                  <a:pt x="2720110" y="2636765"/>
                </a:moveTo>
                <a:cubicBezTo>
                  <a:pt x="2710485" y="2654090"/>
                  <a:pt x="2700862" y="2669487"/>
                  <a:pt x="2687389" y="2686809"/>
                </a:cubicBezTo>
                <a:cubicBezTo>
                  <a:pt x="2687389" y="2682960"/>
                  <a:pt x="2685463" y="2681035"/>
                  <a:pt x="2685463" y="2677185"/>
                </a:cubicBezTo>
                <a:cubicBezTo>
                  <a:pt x="2697012" y="2663713"/>
                  <a:pt x="2708560" y="2650239"/>
                  <a:pt x="2720110" y="2636765"/>
                </a:cubicBezTo>
                <a:close/>
                <a:moveTo>
                  <a:pt x="4281112" y="2625263"/>
                </a:moveTo>
                <a:cubicBezTo>
                  <a:pt x="4271488" y="2638732"/>
                  <a:pt x="4263789" y="2650281"/>
                  <a:pt x="4254165" y="2661824"/>
                </a:cubicBezTo>
                <a:cubicBezTo>
                  <a:pt x="4259940" y="2661824"/>
                  <a:pt x="4265714" y="2663754"/>
                  <a:pt x="4271488" y="2663754"/>
                </a:cubicBezTo>
                <a:cubicBezTo>
                  <a:pt x="4275338" y="2656053"/>
                  <a:pt x="4281112" y="2650281"/>
                  <a:pt x="4286887" y="2642581"/>
                </a:cubicBezTo>
                <a:cubicBezTo>
                  <a:pt x="4284962" y="2636801"/>
                  <a:pt x="4281112" y="2631033"/>
                  <a:pt x="4281112" y="2625263"/>
                </a:cubicBezTo>
                <a:close/>
                <a:moveTo>
                  <a:pt x="2978032" y="2625263"/>
                </a:moveTo>
                <a:cubicBezTo>
                  <a:pt x="2962634" y="2648356"/>
                  <a:pt x="2983807" y="2694543"/>
                  <a:pt x="2964558" y="2721488"/>
                </a:cubicBezTo>
                <a:cubicBezTo>
                  <a:pt x="2964558" y="2696470"/>
                  <a:pt x="2953009" y="2642581"/>
                  <a:pt x="2978032" y="2625263"/>
                </a:cubicBezTo>
                <a:close/>
                <a:moveTo>
                  <a:pt x="2943387" y="2625263"/>
                </a:moveTo>
                <a:cubicBezTo>
                  <a:pt x="2929911" y="2661824"/>
                  <a:pt x="2902964" y="2690696"/>
                  <a:pt x="2889491" y="2708015"/>
                </a:cubicBezTo>
                <a:cubicBezTo>
                  <a:pt x="2891416" y="2677222"/>
                  <a:pt x="2924137" y="2648356"/>
                  <a:pt x="2943387" y="2625263"/>
                </a:cubicBezTo>
                <a:close/>
                <a:moveTo>
                  <a:pt x="5072832" y="2621653"/>
                </a:moveTo>
                <a:cubicBezTo>
                  <a:pt x="5077253" y="2622372"/>
                  <a:pt x="5076532" y="2633916"/>
                  <a:pt x="5077975" y="2636805"/>
                </a:cubicBezTo>
                <a:lnTo>
                  <a:pt x="5014456" y="2654130"/>
                </a:lnTo>
                <a:cubicBezTo>
                  <a:pt x="5031780" y="2644506"/>
                  <a:pt x="5051028" y="2638735"/>
                  <a:pt x="5066426" y="2625263"/>
                </a:cubicBezTo>
                <a:cubicBezTo>
                  <a:pt x="5069314" y="2622372"/>
                  <a:pt x="5071359" y="2621411"/>
                  <a:pt x="5072832" y="2621653"/>
                </a:cubicBezTo>
                <a:close/>
                <a:moveTo>
                  <a:pt x="4891271" y="2611777"/>
                </a:moveTo>
                <a:cubicBezTo>
                  <a:pt x="4887422" y="2611777"/>
                  <a:pt x="4881647" y="2621411"/>
                  <a:pt x="4879722" y="2625263"/>
                </a:cubicBezTo>
                <a:cubicBezTo>
                  <a:pt x="4870098" y="2640657"/>
                  <a:pt x="4873948" y="2665675"/>
                  <a:pt x="4889346" y="2682996"/>
                </a:cubicBezTo>
                <a:cubicBezTo>
                  <a:pt x="4895121" y="2690696"/>
                  <a:pt x="4877798" y="2696470"/>
                  <a:pt x="4879722" y="2708015"/>
                </a:cubicBezTo>
                <a:cubicBezTo>
                  <a:pt x="4910519" y="2692620"/>
                  <a:pt x="4939390" y="2682996"/>
                  <a:pt x="4962488" y="2667602"/>
                </a:cubicBezTo>
                <a:cubicBezTo>
                  <a:pt x="4943240" y="2640657"/>
                  <a:pt x="4916293" y="2615634"/>
                  <a:pt x="4891271" y="2611777"/>
                </a:cubicBezTo>
                <a:close/>
                <a:moveTo>
                  <a:pt x="3122391" y="2609861"/>
                </a:moveTo>
                <a:cubicBezTo>
                  <a:pt x="3108917" y="2617567"/>
                  <a:pt x="3089668" y="2646433"/>
                  <a:pt x="3078120" y="2638732"/>
                </a:cubicBezTo>
                <a:cubicBezTo>
                  <a:pt x="3093519" y="2632957"/>
                  <a:pt x="3112768" y="2606012"/>
                  <a:pt x="3122391" y="2609861"/>
                </a:cubicBezTo>
                <a:close/>
                <a:moveTo>
                  <a:pt x="2652743" y="2609829"/>
                </a:moveTo>
                <a:lnTo>
                  <a:pt x="2654668" y="2617530"/>
                </a:lnTo>
                <a:cubicBezTo>
                  <a:pt x="2654668" y="2619453"/>
                  <a:pt x="2652743" y="2619453"/>
                  <a:pt x="2652743" y="2621376"/>
                </a:cubicBezTo>
                <a:cubicBezTo>
                  <a:pt x="2648893" y="2625222"/>
                  <a:pt x="2648893" y="2623301"/>
                  <a:pt x="2646967" y="2631002"/>
                </a:cubicBezTo>
                <a:lnTo>
                  <a:pt x="2637343" y="2632925"/>
                </a:lnTo>
                <a:cubicBezTo>
                  <a:pt x="2635419" y="2629079"/>
                  <a:pt x="2633494" y="2627150"/>
                  <a:pt x="2633494" y="2623301"/>
                </a:cubicBezTo>
                <a:cubicBezTo>
                  <a:pt x="2639268" y="2617530"/>
                  <a:pt x="2646967" y="2613675"/>
                  <a:pt x="2652743" y="2609829"/>
                </a:cubicBezTo>
                <a:close/>
                <a:moveTo>
                  <a:pt x="2939535" y="2594463"/>
                </a:moveTo>
                <a:cubicBezTo>
                  <a:pt x="2897189" y="2634880"/>
                  <a:pt x="2874092" y="2706095"/>
                  <a:pt x="2829822" y="2742659"/>
                </a:cubicBezTo>
                <a:cubicBezTo>
                  <a:pt x="2854844" y="2663754"/>
                  <a:pt x="2897189" y="2634880"/>
                  <a:pt x="2939535" y="2594463"/>
                </a:cubicBezTo>
                <a:close/>
                <a:moveTo>
                  <a:pt x="5077974" y="2590619"/>
                </a:moveTo>
                <a:cubicBezTo>
                  <a:pt x="5137642" y="2600235"/>
                  <a:pt x="5195386" y="2638732"/>
                  <a:pt x="5255055" y="2657977"/>
                </a:cubicBezTo>
                <a:cubicBezTo>
                  <a:pt x="5266603" y="2661824"/>
                  <a:pt x="5295475" y="2681073"/>
                  <a:pt x="5305099" y="2686847"/>
                </a:cubicBezTo>
                <a:cubicBezTo>
                  <a:pt x="5301249" y="2708015"/>
                  <a:pt x="5280077" y="2696470"/>
                  <a:pt x="5272378" y="2692620"/>
                </a:cubicBezTo>
                <a:cubicBezTo>
                  <a:pt x="5214634" y="2661824"/>
                  <a:pt x="5147266" y="2638732"/>
                  <a:pt x="5089523" y="2606012"/>
                </a:cubicBezTo>
                <a:cubicBezTo>
                  <a:pt x="5085673" y="2606012"/>
                  <a:pt x="5079899" y="2596386"/>
                  <a:pt x="5077974" y="2590619"/>
                </a:cubicBezTo>
                <a:close/>
                <a:moveTo>
                  <a:pt x="4046288" y="2586770"/>
                </a:moveTo>
                <a:cubicBezTo>
                  <a:pt x="4042439" y="2606012"/>
                  <a:pt x="4036664" y="2625263"/>
                  <a:pt x="4028965" y="2642581"/>
                </a:cubicBezTo>
                <a:cubicBezTo>
                  <a:pt x="4032815" y="2642581"/>
                  <a:pt x="4034740" y="2642581"/>
                  <a:pt x="4038589" y="2642581"/>
                </a:cubicBezTo>
                <a:cubicBezTo>
                  <a:pt x="4042439" y="2625263"/>
                  <a:pt x="4046288" y="2606012"/>
                  <a:pt x="4048213" y="2586770"/>
                </a:cubicBezTo>
                <a:cubicBezTo>
                  <a:pt x="4048213" y="2586770"/>
                  <a:pt x="4046288" y="2586770"/>
                  <a:pt x="4046288" y="2586770"/>
                </a:cubicBezTo>
                <a:close/>
                <a:moveTo>
                  <a:pt x="2829822" y="2571367"/>
                </a:moveTo>
                <a:cubicBezTo>
                  <a:pt x="2808650" y="2744582"/>
                  <a:pt x="2835597" y="2888917"/>
                  <a:pt x="2785552" y="3065969"/>
                </a:cubicBezTo>
                <a:cubicBezTo>
                  <a:pt x="2737433" y="3129480"/>
                  <a:pt x="2631569" y="3096764"/>
                  <a:pt x="2602697" y="3189155"/>
                </a:cubicBezTo>
                <a:cubicBezTo>
                  <a:pt x="2666215" y="3233418"/>
                  <a:pt x="2731659" y="3302710"/>
                  <a:pt x="2671990" y="3402799"/>
                </a:cubicBezTo>
                <a:cubicBezTo>
                  <a:pt x="2604622" y="3435521"/>
                  <a:pt x="2479511" y="3373927"/>
                  <a:pt x="2469887" y="3499039"/>
                </a:cubicBezTo>
                <a:cubicBezTo>
                  <a:pt x="2481437" y="3579880"/>
                  <a:pt x="2668140" y="3658796"/>
                  <a:pt x="2552653" y="3766584"/>
                </a:cubicBezTo>
                <a:cubicBezTo>
                  <a:pt x="2523781" y="3793531"/>
                  <a:pt x="2467962" y="3778133"/>
                  <a:pt x="2444866" y="3824328"/>
                </a:cubicBezTo>
                <a:cubicBezTo>
                  <a:pt x="2296656" y="3880147"/>
                  <a:pt x="2281258" y="3716540"/>
                  <a:pt x="2227364" y="3641473"/>
                </a:cubicBezTo>
                <a:cubicBezTo>
                  <a:pt x="2267784" y="3654946"/>
                  <a:pt x="2256236" y="3701141"/>
                  <a:pt x="2292807" y="3716540"/>
                </a:cubicBezTo>
                <a:cubicBezTo>
                  <a:pt x="2287032" y="3676119"/>
                  <a:pt x="2258160" y="3649172"/>
                  <a:pt x="2236988" y="3618376"/>
                </a:cubicBezTo>
                <a:cubicBezTo>
                  <a:pt x="2244688" y="3616451"/>
                  <a:pt x="2248537" y="3606827"/>
                  <a:pt x="2250462" y="3595278"/>
                </a:cubicBezTo>
                <a:cubicBezTo>
                  <a:pt x="2269709" y="3647247"/>
                  <a:pt x="2344776" y="3681893"/>
                  <a:pt x="2329378" y="3745411"/>
                </a:cubicBezTo>
                <a:cubicBezTo>
                  <a:pt x="2392896" y="3685743"/>
                  <a:pt x="2236988" y="3631849"/>
                  <a:pt x="2271634" y="3556782"/>
                </a:cubicBezTo>
                <a:cubicBezTo>
                  <a:pt x="2308205" y="3629924"/>
                  <a:pt x="2427542" y="3691517"/>
                  <a:pt x="2398670" y="3774283"/>
                </a:cubicBezTo>
                <a:cubicBezTo>
                  <a:pt x="2496834" y="3704991"/>
                  <a:pt x="2271634" y="3602977"/>
                  <a:pt x="2290882" y="3522136"/>
                </a:cubicBezTo>
                <a:cubicBezTo>
                  <a:pt x="2364024" y="3566406"/>
                  <a:pt x="2350550" y="3641473"/>
                  <a:pt x="2439091" y="3672269"/>
                </a:cubicBezTo>
                <a:cubicBezTo>
                  <a:pt x="2441015" y="3687668"/>
                  <a:pt x="2439091" y="3706916"/>
                  <a:pt x="2460263" y="3710765"/>
                </a:cubicBezTo>
                <a:cubicBezTo>
                  <a:pt x="2466038" y="3601052"/>
                  <a:pt x="2312055" y="3576030"/>
                  <a:pt x="2308205" y="3483640"/>
                </a:cubicBezTo>
                <a:cubicBezTo>
                  <a:pt x="2354400" y="3539459"/>
                  <a:pt x="2439091" y="3620300"/>
                  <a:pt x="2494910" y="3668420"/>
                </a:cubicBezTo>
                <a:cubicBezTo>
                  <a:pt x="2504533" y="3645323"/>
                  <a:pt x="2487210" y="3637624"/>
                  <a:pt x="2473737" y="3629924"/>
                </a:cubicBezTo>
                <a:cubicBezTo>
                  <a:pt x="2471812" y="3614526"/>
                  <a:pt x="2487210" y="3629924"/>
                  <a:pt x="2485285" y="3614526"/>
                </a:cubicBezTo>
                <a:cubicBezTo>
                  <a:pt x="2442940" y="3589504"/>
                  <a:pt x="2377497" y="3564481"/>
                  <a:pt x="2385196" y="3518286"/>
                </a:cubicBezTo>
                <a:cubicBezTo>
                  <a:pt x="2358249" y="3493264"/>
                  <a:pt x="2312055" y="3462468"/>
                  <a:pt x="2325529" y="3422047"/>
                </a:cubicBezTo>
                <a:cubicBezTo>
                  <a:pt x="2365949" y="3479791"/>
                  <a:pt x="2415993" y="3547158"/>
                  <a:pt x="2469887" y="3583729"/>
                </a:cubicBezTo>
                <a:cubicBezTo>
                  <a:pt x="2425617" y="3522136"/>
                  <a:pt x="2385196" y="3458618"/>
                  <a:pt x="2335152" y="3398950"/>
                </a:cubicBezTo>
                <a:cubicBezTo>
                  <a:pt x="2340926" y="3385476"/>
                  <a:pt x="2337077" y="3360454"/>
                  <a:pt x="2348625" y="3354679"/>
                </a:cubicBezTo>
                <a:cubicBezTo>
                  <a:pt x="2369799" y="3406649"/>
                  <a:pt x="2414068" y="3443220"/>
                  <a:pt x="2458338" y="3481716"/>
                </a:cubicBezTo>
                <a:cubicBezTo>
                  <a:pt x="2444866" y="3406649"/>
                  <a:pt x="2333227" y="3375852"/>
                  <a:pt x="2369799" y="3281538"/>
                </a:cubicBezTo>
                <a:cubicBezTo>
                  <a:pt x="2396745" y="3320034"/>
                  <a:pt x="2415993" y="3381627"/>
                  <a:pt x="2460263" y="3397025"/>
                </a:cubicBezTo>
                <a:cubicBezTo>
                  <a:pt x="2448714" y="3321958"/>
                  <a:pt x="2362099" y="3275763"/>
                  <a:pt x="2390971" y="3187230"/>
                </a:cubicBezTo>
                <a:cubicBezTo>
                  <a:pt x="2427542" y="3250741"/>
                  <a:pt x="2454489" y="3316184"/>
                  <a:pt x="2516082" y="3362379"/>
                </a:cubicBezTo>
                <a:cubicBezTo>
                  <a:pt x="2491060" y="3277688"/>
                  <a:pt x="2381347" y="3227644"/>
                  <a:pt x="2419843" y="3116009"/>
                </a:cubicBezTo>
                <a:cubicBezTo>
                  <a:pt x="2444866" y="3189155"/>
                  <a:pt x="2489135" y="3266139"/>
                  <a:pt x="2544954" y="3308485"/>
                </a:cubicBezTo>
                <a:cubicBezTo>
                  <a:pt x="2518007" y="3219944"/>
                  <a:pt x="2406370" y="3150656"/>
                  <a:pt x="2444866" y="3044800"/>
                </a:cubicBezTo>
                <a:cubicBezTo>
                  <a:pt x="2489135" y="3144881"/>
                  <a:pt x="2527631" y="3246892"/>
                  <a:pt x="2627720" y="3310410"/>
                </a:cubicBezTo>
                <a:cubicBezTo>
                  <a:pt x="2591149" y="3254591"/>
                  <a:pt x="2550728" y="3210320"/>
                  <a:pt x="2514157" y="3146807"/>
                </a:cubicBezTo>
                <a:cubicBezTo>
                  <a:pt x="2487210" y="3098688"/>
                  <a:pt x="2442940" y="3031330"/>
                  <a:pt x="2475663" y="2990914"/>
                </a:cubicBezTo>
                <a:cubicBezTo>
                  <a:pt x="2514157" y="3035178"/>
                  <a:pt x="2523781" y="3116009"/>
                  <a:pt x="2569976" y="3144881"/>
                </a:cubicBezTo>
                <a:cubicBezTo>
                  <a:pt x="2548804" y="3083292"/>
                  <a:pt x="2516082" y="3027480"/>
                  <a:pt x="2492985" y="2967820"/>
                </a:cubicBezTo>
                <a:cubicBezTo>
                  <a:pt x="2504533" y="2962047"/>
                  <a:pt x="2510308" y="2948575"/>
                  <a:pt x="2518007" y="2935105"/>
                </a:cubicBezTo>
                <a:cubicBezTo>
                  <a:pt x="2550728" y="2990914"/>
                  <a:pt x="2558427" y="3062121"/>
                  <a:pt x="2608472" y="3106385"/>
                </a:cubicBezTo>
                <a:cubicBezTo>
                  <a:pt x="2585374" y="3044800"/>
                  <a:pt x="2569976" y="2975519"/>
                  <a:pt x="2543029" y="2915859"/>
                </a:cubicBezTo>
                <a:cubicBezTo>
                  <a:pt x="2554578" y="2904314"/>
                  <a:pt x="2560352" y="2883144"/>
                  <a:pt x="2573826" y="2875446"/>
                </a:cubicBezTo>
                <a:cubicBezTo>
                  <a:pt x="2587299" y="2948575"/>
                  <a:pt x="2614246" y="3033253"/>
                  <a:pt x="2664291" y="3071743"/>
                </a:cubicBezTo>
                <a:cubicBezTo>
                  <a:pt x="2648892" y="3000538"/>
                  <a:pt x="2552653" y="2902390"/>
                  <a:pt x="2621945" y="2835032"/>
                </a:cubicBezTo>
                <a:cubicBezTo>
                  <a:pt x="2633494" y="2913936"/>
                  <a:pt x="2660441" y="2985140"/>
                  <a:pt x="2710486" y="3039026"/>
                </a:cubicBezTo>
                <a:cubicBezTo>
                  <a:pt x="2691238" y="2963971"/>
                  <a:pt x="2610397" y="2861975"/>
                  <a:pt x="2658516" y="2790770"/>
                </a:cubicBezTo>
                <a:cubicBezTo>
                  <a:pt x="2670065" y="2856203"/>
                  <a:pt x="2695087" y="2912011"/>
                  <a:pt x="2731659" y="2962047"/>
                </a:cubicBezTo>
                <a:cubicBezTo>
                  <a:pt x="2716260" y="2894691"/>
                  <a:pt x="2652742" y="2794618"/>
                  <a:pt x="2700862" y="2731110"/>
                </a:cubicBezTo>
                <a:cubicBezTo>
                  <a:pt x="2693163" y="2804240"/>
                  <a:pt x="2729733" y="2848504"/>
                  <a:pt x="2754756" y="2898540"/>
                </a:cubicBezTo>
                <a:cubicBezTo>
                  <a:pt x="2743207" y="2835032"/>
                  <a:pt x="2693163" y="2750356"/>
                  <a:pt x="2743207" y="2681073"/>
                </a:cubicBezTo>
                <a:cubicBezTo>
                  <a:pt x="2752831" y="2723413"/>
                  <a:pt x="2756680" y="2771525"/>
                  <a:pt x="2781703" y="2802317"/>
                </a:cubicBezTo>
                <a:cubicBezTo>
                  <a:pt x="2777853" y="2750356"/>
                  <a:pt x="2741282" y="2661824"/>
                  <a:pt x="2793253" y="2619485"/>
                </a:cubicBezTo>
                <a:cubicBezTo>
                  <a:pt x="2793253" y="2642581"/>
                  <a:pt x="2791327" y="2667601"/>
                  <a:pt x="2810574" y="2679149"/>
                </a:cubicBezTo>
                <a:cubicBezTo>
                  <a:pt x="2818274" y="2642581"/>
                  <a:pt x="2785552" y="2575220"/>
                  <a:pt x="2829822" y="2571367"/>
                </a:cubicBezTo>
                <a:close/>
                <a:moveTo>
                  <a:pt x="2733584" y="2569397"/>
                </a:moveTo>
                <a:cubicBezTo>
                  <a:pt x="2718186" y="2598271"/>
                  <a:pt x="2700862" y="2625215"/>
                  <a:pt x="2679689" y="2652161"/>
                </a:cubicBezTo>
                <a:cubicBezTo>
                  <a:pt x="2679689" y="2652161"/>
                  <a:pt x="2677764" y="2650237"/>
                  <a:pt x="2677764" y="2648312"/>
                </a:cubicBezTo>
                <a:cubicBezTo>
                  <a:pt x="2675841" y="2644464"/>
                  <a:pt x="2675841" y="2640614"/>
                  <a:pt x="2673915" y="2636762"/>
                </a:cubicBezTo>
                <a:cubicBezTo>
                  <a:pt x="2693163" y="2615592"/>
                  <a:pt x="2712412" y="2592496"/>
                  <a:pt x="2733584" y="2569397"/>
                </a:cubicBezTo>
                <a:close/>
                <a:moveTo>
                  <a:pt x="4277263" y="2567520"/>
                </a:moveTo>
                <a:cubicBezTo>
                  <a:pt x="4269564" y="2582922"/>
                  <a:pt x="4261865" y="2598315"/>
                  <a:pt x="4250316" y="2615634"/>
                </a:cubicBezTo>
                <a:cubicBezTo>
                  <a:pt x="4238767" y="2629113"/>
                  <a:pt x="4223369" y="2644506"/>
                  <a:pt x="4206046" y="2661824"/>
                </a:cubicBezTo>
                <a:cubicBezTo>
                  <a:pt x="4213745" y="2661824"/>
                  <a:pt x="4219519" y="2661824"/>
                  <a:pt x="4227218" y="2661824"/>
                </a:cubicBezTo>
                <a:cubicBezTo>
                  <a:pt x="4244541" y="2640657"/>
                  <a:pt x="4259940" y="2619485"/>
                  <a:pt x="4273413" y="2596386"/>
                </a:cubicBezTo>
                <a:cubicBezTo>
                  <a:pt x="4273413" y="2586770"/>
                  <a:pt x="4275338" y="2577142"/>
                  <a:pt x="4277263" y="2567520"/>
                </a:cubicBezTo>
                <a:close/>
                <a:moveTo>
                  <a:pt x="1180279" y="2555892"/>
                </a:moveTo>
                <a:cubicBezTo>
                  <a:pt x="1112911" y="2573216"/>
                  <a:pt x="1055168" y="2607862"/>
                  <a:pt x="1020522" y="2675229"/>
                </a:cubicBezTo>
                <a:cubicBezTo>
                  <a:pt x="1066717" y="2625186"/>
                  <a:pt x="1130235" y="2600162"/>
                  <a:pt x="1180279" y="2555892"/>
                </a:cubicBezTo>
                <a:close/>
                <a:moveTo>
                  <a:pt x="2529556" y="2548239"/>
                </a:moveTo>
                <a:lnTo>
                  <a:pt x="2535330" y="2554011"/>
                </a:lnTo>
                <a:lnTo>
                  <a:pt x="2529556" y="2557865"/>
                </a:lnTo>
                <a:lnTo>
                  <a:pt x="2525707" y="2554011"/>
                </a:lnTo>
                <a:close/>
                <a:moveTo>
                  <a:pt x="2877582" y="2548152"/>
                </a:moveTo>
                <a:cubicBezTo>
                  <a:pt x="2880108" y="2547071"/>
                  <a:pt x="2883236" y="2546830"/>
                  <a:pt x="2887567" y="2548276"/>
                </a:cubicBezTo>
                <a:cubicBezTo>
                  <a:pt x="2887567" y="2579072"/>
                  <a:pt x="2868318" y="2592542"/>
                  <a:pt x="2845221" y="2600235"/>
                </a:cubicBezTo>
                <a:cubicBezTo>
                  <a:pt x="2849070" y="2586770"/>
                  <a:pt x="2850995" y="2573296"/>
                  <a:pt x="2854845" y="2557902"/>
                </a:cubicBezTo>
                <a:cubicBezTo>
                  <a:pt x="2867838" y="2562226"/>
                  <a:pt x="2870003" y="2551399"/>
                  <a:pt x="2877582" y="2548152"/>
                </a:cubicBezTo>
                <a:close/>
                <a:moveTo>
                  <a:pt x="4236842" y="2538654"/>
                </a:moveTo>
                <a:cubicBezTo>
                  <a:pt x="4221444" y="2567520"/>
                  <a:pt x="4207970" y="2594463"/>
                  <a:pt x="4192572" y="2619485"/>
                </a:cubicBezTo>
                <a:cubicBezTo>
                  <a:pt x="4186798" y="2627181"/>
                  <a:pt x="4177174" y="2638732"/>
                  <a:pt x="4165625" y="2648356"/>
                </a:cubicBezTo>
                <a:cubicBezTo>
                  <a:pt x="4169475" y="2652206"/>
                  <a:pt x="4173324" y="2656053"/>
                  <a:pt x="4177174" y="2657977"/>
                </a:cubicBezTo>
                <a:cubicBezTo>
                  <a:pt x="4177174" y="2657977"/>
                  <a:pt x="4175249" y="2657977"/>
                  <a:pt x="4175249" y="2657977"/>
                </a:cubicBezTo>
                <a:lnTo>
                  <a:pt x="4175249" y="2659078"/>
                </a:lnTo>
                <a:lnTo>
                  <a:pt x="4158648" y="2668566"/>
                </a:lnTo>
                <a:cubicBezTo>
                  <a:pt x="4152633" y="2671930"/>
                  <a:pt x="4147340" y="2674334"/>
                  <a:pt x="4144452" y="2673376"/>
                </a:cubicBezTo>
                <a:cubicBezTo>
                  <a:pt x="4142527" y="2673376"/>
                  <a:pt x="4140603" y="2671449"/>
                  <a:pt x="4138678" y="2671449"/>
                </a:cubicBezTo>
                <a:cubicBezTo>
                  <a:pt x="4125205" y="2682996"/>
                  <a:pt x="4109806" y="2694543"/>
                  <a:pt x="4098258" y="2708015"/>
                </a:cubicBezTo>
                <a:cubicBezTo>
                  <a:pt x="4104032" y="2709941"/>
                  <a:pt x="4107882" y="2711866"/>
                  <a:pt x="4111731" y="2719565"/>
                </a:cubicBezTo>
                <a:cubicBezTo>
                  <a:pt x="4119430" y="2733035"/>
                  <a:pt x="4092483" y="2731110"/>
                  <a:pt x="4094408" y="2740734"/>
                </a:cubicBezTo>
                <a:cubicBezTo>
                  <a:pt x="4100182" y="2736883"/>
                  <a:pt x="4104032" y="2734960"/>
                  <a:pt x="4109806" y="2734960"/>
                </a:cubicBezTo>
                <a:cubicBezTo>
                  <a:pt x="4132904" y="2711866"/>
                  <a:pt x="4154076" y="2686847"/>
                  <a:pt x="4175249" y="2659901"/>
                </a:cubicBezTo>
                <a:lnTo>
                  <a:pt x="4175249" y="2659078"/>
                </a:lnTo>
                <a:lnTo>
                  <a:pt x="4177174" y="2657977"/>
                </a:lnTo>
                <a:cubicBezTo>
                  <a:pt x="4206046" y="2623338"/>
                  <a:pt x="4231068" y="2584848"/>
                  <a:pt x="4254165" y="2540578"/>
                </a:cubicBezTo>
                <a:cubicBezTo>
                  <a:pt x="4254165" y="2540578"/>
                  <a:pt x="4252241" y="2540578"/>
                  <a:pt x="4252241" y="2540578"/>
                </a:cubicBezTo>
                <a:cubicBezTo>
                  <a:pt x="4246466" y="2540578"/>
                  <a:pt x="4238767" y="2538654"/>
                  <a:pt x="4236842" y="2538654"/>
                </a:cubicBezTo>
                <a:close/>
                <a:moveTo>
                  <a:pt x="2516082" y="2534771"/>
                </a:moveTo>
                <a:lnTo>
                  <a:pt x="2514157" y="2540543"/>
                </a:lnTo>
                <a:lnTo>
                  <a:pt x="2506458" y="2536694"/>
                </a:lnTo>
                <a:close/>
                <a:moveTo>
                  <a:pt x="2502609" y="2527072"/>
                </a:moveTo>
                <a:lnTo>
                  <a:pt x="2502609" y="2532846"/>
                </a:lnTo>
                <a:lnTo>
                  <a:pt x="2494910" y="2532846"/>
                </a:lnTo>
                <a:close/>
                <a:moveTo>
                  <a:pt x="5464646" y="2524822"/>
                </a:moveTo>
                <a:cubicBezTo>
                  <a:pt x="5468104" y="2524585"/>
                  <a:pt x="5471112" y="2524702"/>
                  <a:pt x="5472555" y="2525181"/>
                </a:cubicBezTo>
                <a:cubicBezTo>
                  <a:pt x="5539923" y="2540578"/>
                  <a:pt x="5605365" y="2565597"/>
                  <a:pt x="5678508" y="2571367"/>
                </a:cubicBezTo>
                <a:cubicBezTo>
                  <a:pt x="5686207" y="2573296"/>
                  <a:pt x="5709304" y="2582922"/>
                  <a:pt x="5697756" y="2594463"/>
                </a:cubicBezTo>
                <a:cubicBezTo>
                  <a:pt x="5688132" y="2602161"/>
                  <a:pt x="5676583" y="2590619"/>
                  <a:pt x="5663109" y="2590619"/>
                </a:cubicBezTo>
                <a:cubicBezTo>
                  <a:pt x="5663109" y="2582922"/>
                  <a:pt x="5655410" y="2579068"/>
                  <a:pt x="5649636" y="2584848"/>
                </a:cubicBezTo>
                <a:cubicBezTo>
                  <a:pt x="5603440" y="2565597"/>
                  <a:pt x="5553396" y="2554044"/>
                  <a:pt x="5499502" y="2554044"/>
                </a:cubicBezTo>
                <a:cubicBezTo>
                  <a:pt x="5482179" y="2554044"/>
                  <a:pt x="5466781" y="2546350"/>
                  <a:pt x="5451382" y="2536732"/>
                </a:cubicBezTo>
                <a:cubicBezTo>
                  <a:pt x="5439834" y="2529514"/>
                  <a:pt x="5454270" y="2525547"/>
                  <a:pt x="5464646" y="2524822"/>
                </a:cubicBezTo>
                <a:close/>
                <a:moveTo>
                  <a:pt x="2985732" y="2515557"/>
                </a:moveTo>
                <a:cubicBezTo>
                  <a:pt x="2987657" y="2532882"/>
                  <a:pt x="2974184" y="2559819"/>
                  <a:pt x="2960708" y="2569444"/>
                </a:cubicBezTo>
                <a:cubicBezTo>
                  <a:pt x="2953009" y="2548276"/>
                  <a:pt x="2972257" y="2523258"/>
                  <a:pt x="2985732" y="2515557"/>
                </a:cubicBezTo>
                <a:close/>
                <a:moveTo>
                  <a:pt x="2523242" y="2499120"/>
                </a:moveTo>
                <a:lnTo>
                  <a:pt x="2533405" y="2505899"/>
                </a:lnTo>
                <a:cubicBezTo>
                  <a:pt x="2531481" y="2507821"/>
                  <a:pt x="2529555" y="2509746"/>
                  <a:pt x="2529555" y="2509746"/>
                </a:cubicBezTo>
                <a:lnTo>
                  <a:pt x="2521856" y="2503972"/>
                </a:lnTo>
                <a:close/>
                <a:moveTo>
                  <a:pt x="2521856" y="2498201"/>
                </a:moveTo>
                <a:cubicBezTo>
                  <a:pt x="2521856" y="2499160"/>
                  <a:pt x="2522820" y="2498679"/>
                  <a:pt x="2523300" y="2498919"/>
                </a:cubicBezTo>
                <a:lnTo>
                  <a:pt x="2523242" y="2499120"/>
                </a:lnTo>
                <a:close/>
                <a:moveTo>
                  <a:pt x="2960709" y="2488613"/>
                </a:moveTo>
                <a:cubicBezTo>
                  <a:pt x="2970333" y="2504006"/>
                  <a:pt x="2945310" y="2546350"/>
                  <a:pt x="2931837" y="2563666"/>
                </a:cubicBezTo>
                <a:cubicBezTo>
                  <a:pt x="2924137" y="2552123"/>
                  <a:pt x="2943385" y="2498232"/>
                  <a:pt x="2960709" y="2488613"/>
                </a:cubicBezTo>
                <a:close/>
                <a:moveTo>
                  <a:pt x="2845221" y="2482835"/>
                </a:moveTo>
                <a:cubicBezTo>
                  <a:pt x="2837523" y="2502083"/>
                  <a:pt x="2849072" y="2515557"/>
                  <a:pt x="2833672" y="2519409"/>
                </a:cubicBezTo>
                <a:cubicBezTo>
                  <a:pt x="2827898" y="2507858"/>
                  <a:pt x="2837523" y="2488613"/>
                  <a:pt x="2845221" y="2482835"/>
                </a:cubicBezTo>
                <a:close/>
                <a:moveTo>
                  <a:pt x="4928414" y="2470444"/>
                </a:moveTo>
                <a:cubicBezTo>
                  <a:pt x="4927000" y="2470089"/>
                  <a:pt x="4925436" y="2470805"/>
                  <a:pt x="4923992" y="2473207"/>
                </a:cubicBezTo>
                <a:cubicBezTo>
                  <a:pt x="4922067" y="2475125"/>
                  <a:pt x="4916293" y="2478984"/>
                  <a:pt x="4916293" y="2482828"/>
                </a:cubicBezTo>
                <a:cubicBezTo>
                  <a:pt x="4914368" y="2492459"/>
                  <a:pt x="4925917" y="2488613"/>
                  <a:pt x="4929767" y="2486679"/>
                </a:cubicBezTo>
                <a:cubicBezTo>
                  <a:pt x="4935542" y="2482346"/>
                  <a:pt x="4932654" y="2471521"/>
                  <a:pt x="4928414" y="2470444"/>
                </a:cubicBezTo>
                <a:close/>
                <a:moveTo>
                  <a:pt x="2935686" y="2469367"/>
                </a:moveTo>
                <a:cubicBezTo>
                  <a:pt x="2935686" y="2492459"/>
                  <a:pt x="2920287" y="2534807"/>
                  <a:pt x="2901039" y="2544426"/>
                </a:cubicBezTo>
                <a:cubicBezTo>
                  <a:pt x="2908738" y="2511709"/>
                  <a:pt x="2918362" y="2486679"/>
                  <a:pt x="2935686" y="2469367"/>
                </a:cubicBezTo>
                <a:close/>
                <a:moveTo>
                  <a:pt x="2877943" y="2469367"/>
                </a:moveTo>
                <a:cubicBezTo>
                  <a:pt x="2872168" y="2488613"/>
                  <a:pt x="2874093" y="2519409"/>
                  <a:pt x="2860619" y="2530961"/>
                </a:cubicBezTo>
                <a:cubicBezTo>
                  <a:pt x="2852919" y="2521333"/>
                  <a:pt x="2856770" y="2465490"/>
                  <a:pt x="2877943" y="2469367"/>
                </a:cubicBezTo>
                <a:close/>
                <a:moveTo>
                  <a:pt x="2635419" y="2461586"/>
                </a:moveTo>
                <a:cubicBezTo>
                  <a:pt x="2646967" y="2471235"/>
                  <a:pt x="2658516" y="2482789"/>
                  <a:pt x="2671991" y="2492412"/>
                </a:cubicBezTo>
                <a:cubicBezTo>
                  <a:pt x="2660441" y="2490484"/>
                  <a:pt x="2648892" y="2486634"/>
                  <a:pt x="2639268" y="2482789"/>
                </a:cubicBezTo>
                <a:cubicBezTo>
                  <a:pt x="2637345" y="2475082"/>
                  <a:pt x="2637345" y="2469317"/>
                  <a:pt x="2635419" y="2461586"/>
                </a:cubicBezTo>
                <a:close/>
                <a:moveTo>
                  <a:pt x="3251351" y="2457781"/>
                </a:moveTo>
                <a:cubicBezTo>
                  <a:pt x="3249427" y="2457781"/>
                  <a:pt x="3247501" y="2459699"/>
                  <a:pt x="3245577" y="2461608"/>
                </a:cubicBezTo>
                <a:cubicBezTo>
                  <a:pt x="3253276" y="2469367"/>
                  <a:pt x="3262900" y="2477055"/>
                  <a:pt x="3272524" y="2478984"/>
                </a:cubicBezTo>
                <a:cubicBezTo>
                  <a:pt x="3276373" y="2477055"/>
                  <a:pt x="3280224" y="2473207"/>
                  <a:pt x="3284072" y="2471284"/>
                </a:cubicBezTo>
                <a:cubicBezTo>
                  <a:pt x="3272524" y="2469367"/>
                  <a:pt x="3260975" y="2467431"/>
                  <a:pt x="3251351" y="2457781"/>
                </a:cubicBezTo>
                <a:close/>
                <a:moveTo>
                  <a:pt x="2895265" y="2455869"/>
                </a:moveTo>
                <a:cubicBezTo>
                  <a:pt x="2901039" y="2459699"/>
                  <a:pt x="2916438" y="2455869"/>
                  <a:pt x="2916438" y="2465490"/>
                </a:cubicBezTo>
                <a:cubicBezTo>
                  <a:pt x="2899114" y="2477055"/>
                  <a:pt x="2904889" y="2523258"/>
                  <a:pt x="2883716" y="2530961"/>
                </a:cubicBezTo>
                <a:cubicBezTo>
                  <a:pt x="2877942" y="2511709"/>
                  <a:pt x="2893341" y="2478984"/>
                  <a:pt x="2895265" y="2455869"/>
                </a:cubicBezTo>
                <a:close/>
                <a:moveTo>
                  <a:pt x="2342852" y="2438507"/>
                </a:moveTo>
                <a:lnTo>
                  <a:pt x="2348626" y="2438507"/>
                </a:lnTo>
                <a:lnTo>
                  <a:pt x="2342852" y="2444279"/>
                </a:lnTo>
                <a:close/>
                <a:moveTo>
                  <a:pt x="2585134" y="2422377"/>
                </a:moveTo>
                <a:cubicBezTo>
                  <a:pt x="2586337" y="2421656"/>
                  <a:pt x="2588262" y="2422138"/>
                  <a:pt x="2593073" y="2423100"/>
                </a:cubicBezTo>
                <a:cubicBezTo>
                  <a:pt x="2589224" y="2428872"/>
                  <a:pt x="2593073" y="2426948"/>
                  <a:pt x="2581525" y="2428872"/>
                </a:cubicBezTo>
                <a:cubicBezTo>
                  <a:pt x="2583450" y="2425024"/>
                  <a:pt x="2583932" y="2423100"/>
                  <a:pt x="2585134" y="2422377"/>
                </a:cubicBezTo>
                <a:close/>
                <a:moveTo>
                  <a:pt x="2458338" y="2409637"/>
                </a:moveTo>
                <a:cubicBezTo>
                  <a:pt x="2460263" y="2409637"/>
                  <a:pt x="2466038" y="2413485"/>
                  <a:pt x="2467963" y="2415407"/>
                </a:cubicBezTo>
                <a:cubicBezTo>
                  <a:pt x="2467963" y="2419255"/>
                  <a:pt x="2467963" y="2419255"/>
                  <a:pt x="2464113" y="2419255"/>
                </a:cubicBezTo>
                <a:cubicBezTo>
                  <a:pt x="2458338" y="2417331"/>
                  <a:pt x="2454488" y="2415407"/>
                  <a:pt x="2448714" y="2413485"/>
                </a:cubicBezTo>
                <a:cubicBezTo>
                  <a:pt x="2452563" y="2411561"/>
                  <a:pt x="2452563" y="2409637"/>
                  <a:pt x="2458338" y="2409637"/>
                </a:cubicBezTo>
                <a:close/>
                <a:moveTo>
                  <a:pt x="3340944" y="2407464"/>
                </a:moveTo>
                <a:cubicBezTo>
                  <a:pt x="3338449" y="2407136"/>
                  <a:pt x="3335560" y="2407737"/>
                  <a:pt x="3332192" y="2409661"/>
                </a:cubicBezTo>
                <a:cubicBezTo>
                  <a:pt x="3326418" y="2411583"/>
                  <a:pt x="3324494" y="2426974"/>
                  <a:pt x="3312944" y="2413509"/>
                </a:cubicBezTo>
                <a:cubicBezTo>
                  <a:pt x="3303320" y="2421196"/>
                  <a:pt x="3295621" y="2426974"/>
                  <a:pt x="3287922" y="2430822"/>
                </a:cubicBezTo>
                <a:cubicBezTo>
                  <a:pt x="3299471" y="2438527"/>
                  <a:pt x="3311019" y="2444311"/>
                  <a:pt x="3324494" y="2444311"/>
                </a:cubicBezTo>
                <a:cubicBezTo>
                  <a:pt x="3334117" y="2438527"/>
                  <a:pt x="3345666" y="2430822"/>
                  <a:pt x="3355289" y="2425046"/>
                </a:cubicBezTo>
                <a:cubicBezTo>
                  <a:pt x="3352402" y="2417834"/>
                  <a:pt x="3348432" y="2408456"/>
                  <a:pt x="3340944" y="2407464"/>
                </a:cubicBezTo>
                <a:close/>
                <a:moveTo>
                  <a:pt x="2539181" y="2405789"/>
                </a:moveTo>
                <a:lnTo>
                  <a:pt x="2544956" y="2411561"/>
                </a:lnTo>
                <a:lnTo>
                  <a:pt x="2539181" y="2413485"/>
                </a:lnTo>
                <a:close/>
                <a:moveTo>
                  <a:pt x="394966" y="2405761"/>
                </a:moveTo>
                <a:cubicBezTo>
                  <a:pt x="333373" y="2413461"/>
                  <a:pt x="214036" y="2426933"/>
                  <a:pt x="162067" y="2486603"/>
                </a:cubicBezTo>
                <a:cubicBezTo>
                  <a:pt x="237134" y="2455805"/>
                  <a:pt x="314125" y="2428859"/>
                  <a:pt x="394966" y="2405761"/>
                </a:cubicBezTo>
                <a:close/>
                <a:moveTo>
                  <a:pt x="1596035" y="2405759"/>
                </a:moveTo>
                <a:cubicBezTo>
                  <a:pt x="1596035" y="2530870"/>
                  <a:pt x="1596035" y="2721425"/>
                  <a:pt x="1545991" y="2746446"/>
                </a:cubicBezTo>
                <a:cubicBezTo>
                  <a:pt x="1484397" y="2777244"/>
                  <a:pt x="1378533" y="2898506"/>
                  <a:pt x="1405480" y="2942775"/>
                </a:cubicBezTo>
                <a:cubicBezTo>
                  <a:pt x="1361210" y="2977421"/>
                  <a:pt x="1324639" y="3033240"/>
                  <a:pt x="1293842" y="3089059"/>
                </a:cubicBezTo>
                <a:cubicBezTo>
                  <a:pt x="1341962" y="3052488"/>
                  <a:pt x="1376608" y="2987045"/>
                  <a:pt x="1426653" y="2942775"/>
                </a:cubicBezTo>
                <a:cubicBezTo>
                  <a:pt x="1426653" y="2948549"/>
                  <a:pt x="1426653" y="2952399"/>
                  <a:pt x="1426653" y="2958173"/>
                </a:cubicBezTo>
                <a:cubicBezTo>
                  <a:pt x="1434352" y="2962023"/>
                  <a:pt x="1442051" y="2963948"/>
                  <a:pt x="1447826" y="2967797"/>
                </a:cubicBezTo>
                <a:cubicBezTo>
                  <a:pt x="1445901" y="2965872"/>
                  <a:pt x="1447826" y="2962023"/>
                  <a:pt x="1447826" y="2960098"/>
                </a:cubicBezTo>
                <a:cubicBezTo>
                  <a:pt x="1451675" y="2962023"/>
                  <a:pt x="1455525" y="2967797"/>
                  <a:pt x="1457449" y="2973571"/>
                </a:cubicBezTo>
                <a:cubicBezTo>
                  <a:pt x="1459374" y="2973571"/>
                  <a:pt x="1459374" y="2973571"/>
                  <a:pt x="1459374" y="2973571"/>
                </a:cubicBezTo>
                <a:cubicBezTo>
                  <a:pt x="1372759" y="3033240"/>
                  <a:pt x="1288067" y="3108307"/>
                  <a:pt x="1278444" y="3258440"/>
                </a:cubicBezTo>
                <a:cubicBezTo>
                  <a:pt x="1247647" y="3283462"/>
                  <a:pt x="1232248" y="3333507"/>
                  <a:pt x="1193754" y="3346980"/>
                </a:cubicBezTo>
                <a:cubicBezTo>
                  <a:pt x="1101364" y="3368153"/>
                  <a:pt x="1122535" y="3154501"/>
                  <a:pt x="1045544" y="3275763"/>
                </a:cubicBezTo>
                <a:cubicBezTo>
                  <a:pt x="1026296" y="3248816"/>
                  <a:pt x="1022446" y="3212245"/>
                  <a:pt x="964703" y="3210320"/>
                </a:cubicBezTo>
                <a:cubicBezTo>
                  <a:pt x="945455" y="3210320"/>
                  <a:pt x="943530" y="3235342"/>
                  <a:pt x="924282" y="3235342"/>
                </a:cubicBezTo>
                <a:cubicBezTo>
                  <a:pt x="808795" y="3206471"/>
                  <a:pt x="914658" y="3166050"/>
                  <a:pt x="926207" y="3121780"/>
                </a:cubicBezTo>
                <a:cubicBezTo>
                  <a:pt x="945455" y="3058262"/>
                  <a:pt x="880012" y="3035165"/>
                  <a:pt x="828043" y="3000518"/>
                </a:cubicBezTo>
                <a:cubicBezTo>
                  <a:pt x="847291" y="2900429"/>
                  <a:pt x="906959" y="2867708"/>
                  <a:pt x="939681" y="2788792"/>
                </a:cubicBezTo>
                <a:cubicBezTo>
                  <a:pt x="941605" y="2781093"/>
                  <a:pt x="951229" y="2746446"/>
                  <a:pt x="949305" y="2769545"/>
                </a:cubicBezTo>
                <a:cubicBezTo>
                  <a:pt x="937756" y="2840762"/>
                  <a:pt x="895410" y="2890805"/>
                  <a:pt x="878087" y="2935076"/>
                </a:cubicBezTo>
                <a:cubicBezTo>
                  <a:pt x="937756" y="2900429"/>
                  <a:pt x="947380" y="2815739"/>
                  <a:pt x="964703" y="2738748"/>
                </a:cubicBezTo>
                <a:cubicBezTo>
                  <a:pt x="999349" y="2594388"/>
                  <a:pt x="1091739" y="2542420"/>
                  <a:pt x="1211077" y="2505849"/>
                </a:cubicBezTo>
                <a:cubicBezTo>
                  <a:pt x="1087889" y="2513547"/>
                  <a:pt x="995499" y="2571292"/>
                  <a:pt x="960853" y="2721425"/>
                </a:cubicBezTo>
                <a:cubicBezTo>
                  <a:pt x="951229" y="2686778"/>
                  <a:pt x="964703" y="2640584"/>
                  <a:pt x="972402" y="2594388"/>
                </a:cubicBezTo>
                <a:cubicBezTo>
                  <a:pt x="1126386" y="2448105"/>
                  <a:pt x="1365060" y="2434631"/>
                  <a:pt x="1596035" y="2405759"/>
                </a:cubicBezTo>
                <a:close/>
                <a:moveTo>
                  <a:pt x="3297546" y="2390420"/>
                </a:moveTo>
                <a:cubicBezTo>
                  <a:pt x="3270599" y="2396195"/>
                  <a:pt x="3247501" y="2407737"/>
                  <a:pt x="3226329" y="2423125"/>
                </a:cubicBezTo>
                <a:cubicBezTo>
                  <a:pt x="3232103" y="2426974"/>
                  <a:pt x="3239802" y="2428896"/>
                  <a:pt x="3243653" y="2432748"/>
                </a:cubicBezTo>
                <a:cubicBezTo>
                  <a:pt x="3239802" y="2434674"/>
                  <a:pt x="3226329" y="2434674"/>
                  <a:pt x="3232103" y="2442389"/>
                </a:cubicBezTo>
                <a:cubicBezTo>
                  <a:pt x="3232103" y="2442389"/>
                  <a:pt x="3234028" y="2444311"/>
                  <a:pt x="3234028" y="2446242"/>
                </a:cubicBezTo>
                <a:cubicBezTo>
                  <a:pt x="3237877" y="2442389"/>
                  <a:pt x="3241727" y="2440457"/>
                  <a:pt x="3245577" y="2436601"/>
                </a:cubicBezTo>
                <a:cubicBezTo>
                  <a:pt x="3243653" y="2434674"/>
                  <a:pt x="3243653" y="2434674"/>
                  <a:pt x="3243653" y="2432748"/>
                </a:cubicBezTo>
                <a:cubicBezTo>
                  <a:pt x="3249427" y="2428896"/>
                  <a:pt x="3262900" y="2415429"/>
                  <a:pt x="3268674" y="2417354"/>
                </a:cubicBezTo>
                <a:cubicBezTo>
                  <a:pt x="3278298" y="2409661"/>
                  <a:pt x="3287922" y="2400043"/>
                  <a:pt x="3297546" y="2390420"/>
                </a:cubicBezTo>
                <a:close/>
                <a:moveTo>
                  <a:pt x="5261552" y="2387056"/>
                </a:moveTo>
                <a:cubicBezTo>
                  <a:pt x="5263717" y="2388500"/>
                  <a:pt x="5264680" y="2391386"/>
                  <a:pt x="5262755" y="2394272"/>
                </a:cubicBezTo>
                <a:cubicBezTo>
                  <a:pt x="5249281" y="2405818"/>
                  <a:pt x="5230033" y="2415431"/>
                  <a:pt x="5206935" y="2421203"/>
                </a:cubicBezTo>
                <a:cubicBezTo>
                  <a:pt x="5216560" y="2407737"/>
                  <a:pt x="5237732" y="2398118"/>
                  <a:pt x="5253131" y="2388500"/>
                </a:cubicBezTo>
                <a:cubicBezTo>
                  <a:pt x="5256018" y="2385614"/>
                  <a:pt x="5259387" y="2385614"/>
                  <a:pt x="5261552" y="2387056"/>
                </a:cubicBezTo>
                <a:close/>
                <a:moveTo>
                  <a:pt x="2514157" y="2384621"/>
                </a:moveTo>
                <a:cubicBezTo>
                  <a:pt x="2521857" y="2384621"/>
                  <a:pt x="2519933" y="2392317"/>
                  <a:pt x="2518007" y="2400013"/>
                </a:cubicBezTo>
                <a:cubicBezTo>
                  <a:pt x="2514157" y="2396165"/>
                  <a:pt x="2508382" y="2394241"/>
                  <a:pt x="2504533" y="2392317"/>
                </a:cubicBezTo>
                <a:cubicBezTo>
                  <a:pt x="2502608" y="2392317"/>
                  <a:pt x="2502608" y="2392317"/>
                  <a:pt x="2502608" y="2390392"/>
                </a:cubicBezTo>
                <a:cubicBezTo>
                  <a:pt x="2508382" y="2386544"/>
                  <a:pt x="2508382" y="2384621"/>
                  <a:pt x="2514157" y="2384621"/>
                </a:cubicBezTo>
                <a:close/>
                <a:moveTo>
                  <a:pt x="397433" y="2368679"/>
                </a:moveTo>
                <a:cubicBezTo>
                  <a:pt x="313524" y="2374363"/>
                  <a:pt x="240984" y="2397099"/>
                  <a:pt x="171691" y="2423085"/>
                </a:cubicBezTo>
                <a:cubicBezTo>
                  <a:pt x="260231" y="2403837"/>
                  <a:pt x="377643" y="2380739"/>
                  <a:pt x="485431" y="2369191"/>
                </a:cubicBezTo>
                <a:cubicBezTo>
                  <a:pt x="454635" y="2366785"/>
                  <a:pt x="425402" y="2366783"/>
                  <a:pt x="397433" y="2368679"/>
                </a:cubicBezTo>
                <a:close/>
                <a:moveTo>
                  <a:pt x="2618096" y="2359601"/>
                </a:moveTo>
                <a:cubicBezTo>
                  <a:pt x="2635419" y="2380767"/>
                  <a:pt x="2652742" y="2400009"/>
                  <a:pt x="2670066" y="2419250"/>
                </a:cubicBezTo>
                <a:cubicBezTo>
                  <a:pt x="2652742" y="2403857"/>
                  <a:pt x="2637345" y="2388463"/>
                  <a:pt x="2620021" y="2371144"/>
                </a:cubicBezTo>
                <a:cubicBezTo>
                  <a:pt x="2620021" y="2367296"/>
                  <a:pt x="2618096" y="2363449"/>
                  <a:pt x="2618096" y="2359601"/>
                </a:cubicBezTo>
                <a:close/>
                <a:moveTo>
                  <a:pt x="223419" y="2353070"/>
                </a:moveTo>
                <a:cubicBezTo>
                  <a:pt x="164954" y="2355717"/>
                  <a:pt x="111060" y="2366303"/>
                  <a:pt x="79301" y="2398061"/>
                </a:cubicBezTo>
                <a:cubicBezTo>
                  <a:pt x="144744" y="2382663"/>
                  <a:pt x="210187" y="2365341"/>
                  <a:pt x="281404" y="2357641"/>
                </a:cubicBezTo>
                <a:cubicBezTo>
                  <a:pt x="208262" y="2376889"/>
                  <a:pt x="137045" y="2398061"/>
                  <a:pt x="81226" y="2442333"/>
                </a:cubicBezTo>
                <a:cubicBezTo>
                  <a:pt x="173616" y="2417309"/>
                  <a:pt x="277554" y="2365341"/>
                  <a:pt x="394966" y="2355717"/>
                </a:cubicBezTo>
                <a:cubicBezTo>
                  <a:pt x="344922" y="2355717"/>
                  <a:pt x="281885" y="2350423"/>
                  <a:pt x="223419" y="2353070"/>
                </a:cubicBezTo>
                <a:close/>
                <a:moveTo>
                  <a:pt x="3503498" y="2351945"/>
                </a:moveTo>
                <a:cubicBezTo>
                  <a:pt x="3486175" y="2365413"/>
                  <a:pt x="3466927" y="2376958"/>
                  <a:pt x="3447679" y="2390420"/>
                </a:cubicBezTo>
                <a:cubicBezTo>
                  <a:pt x="3453454" y="2390420"/>
                  <a:pt x="3457303" y="2390420"/>
                  <a:pt x="3461153" y="2390420"/>
                </a:cubicBezTo>
                <a:cubicBezTo>
                  <a:pt x="3472702" y="2388496"/>
                  <a:pt x="3490025" y="2373109"/>
                  <a:pt x="3497724" y="2371182"/>
                </a:cubicBezTo>
                <a:cubicBezTo>
                  <a:pt x="3499649" y="2369259"/>
                  <a:pt x="3499649" y="2367338"/>
                  <a:pt x="3501573" y="2363485"/>
                </a:cubicBezTo>
                <a:cubicBezTo>
                  <a:pt x="3495799" y="2365413"/>
                  <a:pt x="3491949" y="2367338"/>
                  <a:pt x="3486175" y="2369259"/>
                </a:cubicBezTo>
                <a:cubicBezTo>
                  <a:pt x="3493874" y="2367338"/>
                  <a:pt x="3497724" y="2357717"/>
                  <a:pt x="3503498" y="2351945"/>
                </a:cubicBezTo>
                <a:close/>
                <a:moveTo>
                  <a:pt x="3565091" y="2330786"/>
                </a:moveTo>
                <a:cubicBezTo>
                  <a:pt x="3553543" y="2336556"/>
                  <a:pt x="3543919" y="2342327"/>
                  <a:pt x="3532370" y="2348097"/>
                </a:cubicBezTo>
                <a:cubicBezTo>
                  <a:pt x="3543919" y="2353869"/>
                  <a:pt x="3553543" y="2357717"/>
                  <a:pt x="3559317" y="2348097"/>
                </a:cubicBezTo>
                <a:cubicBezTo>
                  <a:pt x="3561242" y="2344249"/>
                  <a:pt x="3563167" y="2338480"/>
                  <a:pt x="3565091" y="2330786"/>
                </a:cubicBezTo>
                <a:close/>
                <a:moveTo>
                  <a:pt x="2446789" y="2324975"/>
                </a:moveTo>
                <a:lnTo>
                  <a:pt x="2452565" y="2330746"/>
                </a:lnTo>
                <a:lnTo>
                  <a:pt x="2456414" y="2342291"/>
                </a:lnTo>
                <a:lnTo>
                  <a:pt x="2452565" y="2349988"/>
                </a:lnTo>
                <a:lnTo>
                  <a:pt x="2446789" y="2353836"/>
                </a:lnTo>
                <a:lnTo>
                  <a:pt x="2450640" y="2359608"/>
                </a:lnTo>
                <a:lnTo>
                  <a:pt x="2433316" y="2363456"/>
                </a:lnTo>
                <a:lnTo>
                  <a:pt x="2427542" y="2351911"/>
                </a:lnTo>
                <a:lnTo>
                  <a:pt x="2427542" y="2346139"/>
                </a:lnTo>
                <a:lnTo>
                  <a:pt x="2423692" y="2346139"/>
                </a:lnTo>
                <a:lnTo>
                  <a:pt x="2423692" y="2340368"/>
                </a:lnTo>
                <a:cubicBezTo>
                  <a:pt x="2427542" y="2344216"/>
                  <a:pt x="2433316" y="2346139"/>
                  <a:pt x="2437166" y="2348064"/>
                </a:cubicBezTo>
                <a:cubicBezTo>
                  <a:pt x="2433316" y="2344216"/>
                  <a:pt x="2429466" y="2338443"/>
                  <a:pt x="2425617" y="2334595"/>
                </a:cubicBezTo>
                <a:lnTo>
                  <a:pt x="2427542" y="2328821"/>
                </a:lnTo>
                <a:lnTo>
                  <a:pt x="2437166" y="2326899"/>
                </a:lnTo>
                <a:cubicBezTo>
                  <a:pt x="2444866" y="2326899"/>
                  <a:pt x="2439090" y="2328821"/>
                  <a:pt x="2446789" y="2324975"/>
                </a:cubicBezTo>
                <a:close/>
                <a:moveTo>
                  <a:pt x="2323604" y="2274934"/>
                </a:moveTo>
                <a:lnTo>
                  <a:pt x="2323604" y="2284560"/>
                </a:lnTo>
                <a:lnTo>
                  <a:pt x="2317830" y="2278784"/>
                </a:lnTo>
                <a:close/>
                <a:moveTo>
                  <a:pt x="2554579" y="2272998"/>
                </a:moveTo>
                <a:cubicBezTo>
                  <a:pt x="2556504" y="2274923"/>
                  <a:pt x="2556504" y="2276849"/>
                  <a:pt x="2556504" y="2278773"/>
                </a:cubicBezTo>
                <a:lnTo>
                  <a:pt x="2554579" y="2278773"/>
                </a:lnTo>
                <a:lnTo>
                  <a:pt x="2552654" y="2274923"/>
                </a:lnTo>
                <a:close/>
                <a:moveTo>
                  <a:pt x="2333227" y="2271085"/>
                </a:moveTo>
                <a:lnTo>
                  <a:pt x="2342851" y="2271085"/>
                </a:lnTo>
                <a:lnTo>
                  <a:pt x="2337076" y="2276861"/>
                </a:lnTo>
                <a:close/>
                <a:moveTo>
                  <a:pt x="2541104" y="2267233"/>
                </a:moveTo>
                <a:lnTo>
                  <a:pt x="2546879" y="2273008"/>
                </a:lnTo>
                <a:lnTo>
                  <a:pt x="2537255" y="2273008"/>
                </a:lnTo>
                <a:close/>
                <a:moveTo>
                  <a:pt x="4975962" y="2263429"/>
                </a:moveTo>
                <a:cubicBezTo>
                  <a:pt x="4975962" y="2263429"/>
                  <a:pt x="4974037" y="2263429"/>
                  <a:pt x="4974037" y="2265356"/>
                </a:cubicBezTo>
                <a:cubicBezTo>
                  <a:pt x="4975962" y="2265356"/>
                  <a:pt x="4977886" y="2263429"/>
                  <a:pt x="4979811" y="2263429"/>
                </a:cubicBezTo>
                <a:cubicBezTo>
                  <a:pt x="4979811" y="2263429"/>
                  <a:pt x="4977886" y="2263429"/>
                  <a:pt x="4975962" y="2263429"/>
                </a:cubicBezTo>
                <a:close/>
                <a:moveTo>
                  <a:pt x="2481437" y="2259580"/>
                </a:moveTo>
                <a:cubicBezTo>
                  <a:pt x="2531481" y="2326938"/>
                  <a:pt x="2589224" y="2388500"/>
                  <a:pt x="2660442" y="2442389"/>
                </a:cubicBezTo>
                <a:cubicBezTo>
                  <a:pt x="2575751" y="2400043"/>
                  <a:pt x="2519933" y="2321170"/>
                  <a:pt x="2481437" y="2259580"/>
                </a:cubicBezTo>
                <a:close/>
                <a:moveTo>
                  <a:pt x="2375573" y="2259523"/>
                </a:moveTo>
                <a:cubicBezTo>
                  <a:pt x="2383272" y="2263372"/>
                  <a:pt x="2379423" y="2259523"/>
                  <a:pt x="2381347" y="2267225"/>
                </a:cubicBezTo>
                <a:lnTo>
                  <a:pt x="2375573" y="2267225"/>
                </a:lnTo>
                <a:close/>
                <a:moveTo>
                  <a:pt x="6253929" y="2256811"/>
                </a:moveTo>
                <a:cubicBezTo>
                  <a:pt x="6269057" y="2256450"/>
                  <a:pt x="6283373" y="2256693"/>
                  <a:pt x="6296365" y="2257653"/>
                </a:cubicBezTo>
                <a:lnTo>
                  <a:pt x="6123133" y="2278832"/>
                </a:lnTo>
                <a:cubicBezTo>
                  <a:pt x="6123133" y="2278832"/>
                  <a:pt x="6115434" y="2274982"/>
                  <a:pt x="6109660" y="2273059"/>
                </a:cubicBezTo>
                <a:cubicBezTo>
                  <a:pt x="6155855" y="2264394"/>
                  <a:pt x="6208546" y="2257896"/>
                  <a:pt x="6253929" y="2256811"/>
                </a:cubicBezTo>
                <a:close/>
                <a:moveTo>
                  <a:pt x="5443684" y="2251877"/>
                </a:moveTo>
                <a:cubicBezTo>
                  <a:pt x="5451383" y="2249954"/>
                  <a:pt x="5455233" y="2267281"/>
                  <a:pt x="5439834" y="2265356"/>
                </a:cubicBezTo>
                <a:cubicBezTo>
                  <a:pt x="5420587" y="2263433"/>
                  <a:pt x="5387866" y="2271131"/>
                  <a:pt x="5357069" y="2276907"/>
                </a:cubicBezTo>
                <a:cubicBezTo>
                  <a:pt x="5351295" y="2276907"/>
                  <a:pt x="5341671" y="2269206"/>
                  <a:pt x="5337821" y="2267281"/>
                </a:cubicBezTo>
                <a:close/>
                <a:moveTo>
                  <a:pt x="6340636" y="2248025"/>
                </a:moveTo>
                <a:cubicBezTo>
                  <a:pt x="6344485" y="2253803"/>
                  <a:pt x="6338711" y="2269208"/>
                  <a:pt x="6329087" y="2265356"/>
                </a:cubicBezTo>
                <a:cubicBezTo>
                  <a:pt x="6321388" y="2261505"/>
                  <a:pt x="6309838" y="2263433"/>
                  <a:pt x="6300214" y="2257655"/>
                </a:cubicBezTo>
                <a:cubicBezTo>
                  <a:pt x="6309838" y="2248025"/>
                  <a:pt x="6329087" y="2249954"/>
                  <a:pt x="6340636" y="2248025"/>
                </a:cubicBezTo>
                <a:close/>
                <a:moveTo>
                  <a:pt x="2246613" y="2234502"/>
                </a:moveTo>
                <a:cubicBezTo>
                  <a:pt x="2254312" y="2234502"/>
                  <a:pt x="2248537" y="2244128"/>
                  <a:pt x="2252387" y="2249903"/>
                </a:cubicBezTo>
                <a:cubicBezTo>
                  <a:pt x="2246613" y="2253756"/>
                  <a:pt x="2242763" y="2261457"/>
                  <a:pt x="2235063" y="2261457"/>
                </a:cubicBezTo>
                <a:cubicBezTo>
                  <a:pt x="2233138" y="2261457"/>
                  <a:pt x="2227364" y="2257605"/>
                  <a:pt x="2225439" y="2255681"/>
                </a:cubicBezTo>
                <a:cubicBezTo>
                  <a:pt x="2229288" y="2249903"/>
                  <a:pt x="2229288" y="2255681"/>
                  <a:pt x="2225439" y="2247981"/>
                </a:cubicBezTo>
                <a:cubicBezTo>
                  <a:pt x="2235063" y="2240277"/>
                  <a:pt x="2229288" y="2249903"/>
                  <a:pt x="2231213" y="2236427"/>
                </a:cubicBezTo>
                <a:lnTo>
                  <a:pt x="2236988" y="2240277"/>
                </a:lnTo>
                <a:cubicBezTo>
                  <a:pt x="2240838" y="2236427"/>
                  <a:pt x="2238912" y="2234502"/>
                  <a:pt x="2246613" y="2234502"/>
                </a:cubicBezTo>
                <a:close/>
                <a:moveTo>
                  <a:pt x="2186944" y="2222957"/>
                </a:moveTo>
                <a:lnTo>
                  <a:pt x="2192718" y="2228733"/>
                </a:lnTo>
                <a:lnTo>
                  <a:pt x="2186944" y="2232583"/>
                </a:lnTo>
                <a:lnTo>
                  <a:pt x="2185019" y="2228733"/>
                </a:lnTo>
                <a:close/>
                <a:moveTo>
                  <a:pt x="2337076" y="2213314"/>
                </a:moveTo>
                <a:lnTo>
                  <a:pt x="2342851" y="2219089"/>
                </a:lnTo>
                <a:lnTo>
                  <a:pt x="2333227" y="2219089"/>
                </a:lnTo>
                <a:close/>
                <a:moveTo>
                  <a:pt x="5091449" y="2209518"/>
                </a:moveTo>
                <a:cubicBezTo>
                  <a:pt x="5054878" y="2257655"/>
                  <a:pt x="5012533" y="2300012"/>
                  <a:pt x="4962488" y="2326938"/>
                </a:cubicBezTo>
                <a:cubicBezTo>
                  <a:pt x="5022157" y="2319245"/>
                  <a:pt x="5079900" y="2309627"/>
                  <a:pt x="5147268" y="2290384"/>
                </a:cubicBezTo>
                <a:cubicBezTo>
                  <a:pt x="5151117" y="2267281"/>
                  <a:pt x="5179989" y="2276907"/>
                  <a:pt x="5183839" y="2257655"/>
                </a:cubicBezTo>
                <a:cubicBezTo>
                  <a:pt x="5176140" y="2253803"/>
                  <a:pt x="5168441" y="2251877"/>
                  <a:pt x="5166516" y="2244176"/>
                </a:cubicBezTo>
                <a:cubicBezTo>
                  <a:pt x="5172290" y="2244176"/>
                  <a:pt x="5185764" y="2232620"/>
                  <a:pt x="5178065" y="2234548"/>
                </a:cubicBezTo>
                <a:cubicBezTo>
                  <a:pt x="5151117" y="2238396"/>
                  <a:pt x="5124170" y="2240322"/>
                  <a:pt x="5095298" y="2248025"/>
                </a:cubicBezTo>
                <a:cubicBezTo>
                  <a:pt x="5087599" y="2249952"/>
                  <a:pt x="5083750" y="2238396"/>
                  <a:pt x="5089524" y="2234548"/>
                </a:cubicBezTo>
                <a:cubicBezTo>
                  <a:pt x="5099148" y="2228772"/>
                  <a:pt x="5110697" y="2232620"/>
                  <a:pt x="5122245" y="2226847"/>
                </a:cubicBezTo>
                <a:cubicBezTo>
                  <a:pt x="5112621" y="2221072"/>
                  <a:pt x="5102997" y="2217219"/>
                  <a:pt x="5091449" y="2209518"/>
                </a:cubicBezTo>
                <a:close/>
                <a:moveTo>
                  <a:pt x="2032962" y="2203704"/>
                </a:moveTo>
                <a:lnTo>
                  <a:pt x="2032962" y="2207555"/>
                </a:lnTo>
                <a:lnTo>
                  <a:pt x="2027187" y="2207555"/>
                </a:lnTo>
                <a:close/>
                <a:moveTo>
                  <a:pt x="3719074" y="2199889"/>
                </a:moveTo>
                <a:cubicBezTo>
                  <a:pt x="3599737" y="2242247"/>
                  <a:pt x="3480401" y="2303858"/>
                  <a:pt x="3368764" y="2376958"/>
                </a:cubicBezTo>
                <a:cubicBezTo>
                  <a:pt x="3386086" y="2376958"/>
                  <a:pt x="3403409" y="2380800"/>
                  <a:pt x="3418808" y="2384648"/>
                </a:cubicBezTo>
                <a:cubicBezTo>
                  <a:pt x="3468852" y="2353869"/>
                  <a:pt x="3520821" y="2323093"/>
                  <a:pt x="3572791" y="2292311"/>
                </a:cubicBezTo>
                <a:cubicBezTo>
                  <a:pt x="3574715" y="2288458"/>
                  <a:pt x="3574715" y="2284610"/>
                  <a:pt x="3576640" y="2282683"/>
                </a:cubicBezTo>
                <a:cubicBezTo>
                  <a:pt x="3584339" y="2274982"/>
                  <a:pt x="3593963" y="2274982"/>
                  <a:pt x="3601662" y="2274982"/>
                </a:cubicBezTo>
                <a:cubicBezTo>
                  <a:pt x="3611286" y="2269206"/>
                  <a:pt x="3618985" y="2263429"/>
                  <a:pt x="3628609" y="2257655"/>
                </a:cubicBezTo>
                <a:cubicBezTo>
                  <a:pt x="3634384" y="2253803"/>
                  <a:pt x="3638233" y="2249952"/>
                  <a:pt x="3644008" y="2248025"/>
                </a:cubicBezTo>
                <a:cubicBezTo>
                  <a:pt x="3669030" y="2232620"/>
                  <a:pt x="3694052" y="2217219"/>
                  <a:pt x="3719074" y="2199889"/>
                </a:cubicBezTo>
                <a:close/>
                <a:moveTo>
                  <a:pt x="3830712" y="2197965"/>
                </a:moveTo>
                <a:cubicBezTo>
                  <a:pt x="3792216" y="2213368"/>
                  <a:pt x="3753720" y="2228772"/>
                  <a:pt x="3715225" y="2244176"/>
                </a:cubicBezTo>
                <a:cubicBezTo>
                  <a:pt x="3715225" y="2244176"/>
                  <a:pt x="3715225" y="2246101"/>
                  <a:pt x="3715225" y="2246101"/>
                </a:cubicBezTo>
                <a:cubicBezTo>
                  <a:pt x="3713300" y="2257655"/>
                  <a:pt x="3701751" y="2267281"/>
                  <a:pt x="3701751" y="2276907"/>
                </a:cubicBezTo>
                <a:cubicBezTo>
                  <a:pt x="3749871" y="2253803"/>
                  <a:pt x="3799916" y="2230698"/>
                  <a:pt x="3851885" y="2211443"/>
                </a:cubicBezTo>
                <a:cubicBezTo>
                  <a:pt x="3851885" y="2211443"/>
                  <a:pt x="3849960" y="2211443"/>
                  <a:pt x="3849960" y="2211443"/>
                </a:cubicBezTo>
                <a:cubicBezTo>
                  <a:pt x="3844185" y="2207593"/>
                  <a:pt x="3836486" y="2201815"/>
                  <a:pt x="3830712" y="2197965"/>
                </a:cubicBezTo>
                <a:close/>
                <a:moveTo>
                  <a:pt x="2121501" y="2192153"/>
                </a:moveTo>
                <a:lnTo>
                  <a:pt x="2127275" y="2196004"/>
                </a:lnTo>
                <a:lnTo>
                  <a:pt x="2121501" y="2199856"/>
                </a:lnTo>
                <a:lnTo>
                  <a:pt x="2117651" y="2197929"/>
                </a:lnTo>
                <a:close/>
                <a:moveTo>
                  <a:pt x="2496835" y="2182512"/>
                </a:moveTo>
                <a:lnTo>
                  <a:pt x="2502609" y="2184439"/>
                </a:lnTo>
                <a:cubicBezTo>
                  <a:pt x="2502609" y="2186363"/>
                  <a:pt x="2504534" y="2188288"/>
                  <a:pt x="2504534" y="2190215"/>
                </a:cubicBezTo>
                <a:cubicBezTo>
                  <a:pt x="2504534" y="2192141"/>
                  <a:pt x="2504534" y="2190215"/>
                  <a:pt x="2500686" y="2190215"/>
                </a:cubicBezTo>
                <a:close/>
                <a:moveTo>
                  <a:pt x="2364025" y="2178672"/>
                </a:moveTo>
                <a:lnTo>
                  <a:pt x="2369799" y="2182521"/>
                </a:lnTo>
                <a:lnTo>
                  <a:pt x="2364025" y="2186373"/>
                </a:lnTo>
                <a:close/>
                <a:moveTo>
                  <a:pt x="2427543" y="2178664"/>
                </a:moveTo>
                <a:lnTo>
                  <a:pt x="2433317" y="2178664"/>
                </a:lnTo>
                <a:lnTo>
                  <a:pt x="2427543" y="2184439"/>
                </a:lnTo>
                <a:close/>
                <a:moveTo>
                  <a:pt x="5077975" y="2171011"/>
                </a:moveTo>
                <a:cubicBezTo>
                  <a:pt x="5074126" y="2172934"/>
                  <a:pt x="5068351" y="2176787"/>
                  <a:pt x="5062577" y="2178714"/>
                </a:cubicBezTo>
                <a:cubicBezTo>
                  <a:pt x="5074126" y="2184490"/>
                  <a:pt x="5085674" y="2192189"/>
                  <a:pt x="5095298" y="2201815"/>
                </a:cubicBezTo>
                <a:cubicBezTo>
                  <a:pt x="5095298" y="2201815"/>
                  <a:pt x="5093373" y="2203742"/>
                  <a:pt x="5093373" y="2203742"/>
                </a:cubicBezTo>
                <a:cubicBezTo>
                  <a:pt x="5124170" y="2196041"/>
                  <a:pt x="5154967" y="2199889"/>
                  <a:pt x="5183839" y="2184490"/>
                </a:cubicBezTo>
                <a:cubicBezTo>
                  <a:pt x="5183839" y="2184490"/>
                  <a:pt x="5181914" y="2180639"/>
                  <a:pt x="5176140" y="2176787"/>
                </a:cubicBezTo>
                <a:cubicBezTo>
                  <a:pt x="5145343" y="2194114"/>
                  <a:pt x="5112621" y="2186415"/>
                  <a:pt x="5077975" y="2171011"/>
                </a:cubicBezTo>
                <a:close/>
                <a:moveTo>
                  <a:pt x="1588336" y="2169013"/>
                </a:moveTo>
                <a:lnTo>
                  <a:pt x="1586659" y="2169401"/>
                </a:lnTo>
                <a:lnTo>
                  <a:pt x="1586629" y="2169128"/>
                </a:lnTo>
                <a:close/>
                <a:moveTo>
                  <a:pt x="2354399" y="2157486"/>
                </a:moveTo>
                <a:lnTo>
                  <a:pt x="2358249" y="2161337"/>
                </a:lnTo>
                <a:lnTo>
                  <a:pt x="2352475" y="2165187"/>
                </a:lnTo>
                <a:lnTo>
                  <a:pt x="2348625" y="2161337"/>
                </a:lnTo>
                <a:close/>
                <a:moveTo>
                  <a:pt x="2140749" y="2153644"/>
                </a:moveTo>
                <a:lnTo>
                  <a:pt x="2148448" y="2155569"/>
                </a:lnTo>
                <a:lnTo>
                  <a:pt x="2142674" y="2159420"/>
                </a:lnTo>
                <a:close/>
                <a:moveTo>
                  <a:pt x="2277409" y="2153640"/>
                </a:moveTo>
                <a:lnTo>
                  <a:pt x="2283183" y="2159416"/>
                </a:lnTo>
                <a:lnTo>
                  <a:pt x="2277409" y="2159416"/>
                </a:lnTo>
                <a:close/>
                <a:moveTo>
                  <a:pt x="2475663" y="2151717"/>
                </a:moveTo>
                <a:cubicBezTo>
                  <a:pt x="2479512" y="2159418"/>
                  <a:pt x="2477586" y="2149792"/>
                  <a:pt x="2479512" y="2159418"/>
                </a:cubicBezTo>
                <a:lnTo>
                  <a:pt x="2479512" y="2167119"/>
                </a:lnTo>
                <a:lnTo>
                  <a:pt x="2489136" y="2167119"/>
                </a:lnTo>
                <a:cubicBezTo>
                  <a:pt x="2487211" y="2172895"/>
                  <a:pt x="2487211" y="2174820"/>
                  <a:pt x="2489136" y="2180595"/>
                </a:cubicBezTo>
                <a:lnTo>
                  <a:pt x="2473737" y="2180595"/>
                </a:lnTo>
                <a:lnTo>
                  <a:pt x="2473737" y="2167119"/>
                </a:lnTo>
                <a:lnTo>
                  <a:pt x="2464113" y="2167119"/>
                </a:lnTo>
                <a:cubicBezTo>
                  <a:pt x="2466038" y="2157493"/>
                  <a:pt x="2466038" y="2157493"/>
                  <a:pt x="2475663" y="2151717"/>
                </a:cubicBezTo>
                <a:close/>
                <a:moveTo>
                  <a:pt x="2300508" y="2147864"/>
                </a:moveTo>
                <a:lnTo>
                  <a:pt x="2308206" y="2153640"/>
                </a:lnTo>
                <a:lnTo>
                  <a:pt x="2300508" y="2153640"/>
                </a:lnTo>
                <a:close/>
                <a:moveTo>
                  <a:pt x="2398671" y="2145935"/>
                </a:moveTo>
                <a:lnTo>
                  <a:pt x="2404445" y="2145935"/>
                </a:lnTo>
                <a:lnTo>
                  <a:pt x="2400596" y="2149788"/>
                </a:lnTo>
                <a:cubicBezTo>
                  <a:pt x="2398671" y="2147860"/>
                  <a:pt x="2398671" y="2147860"/>
                  <a:pt x="2398671" y="2145935"/>
                </a:cubicBezTo>
                <a:close/>
                <a:moveTo>
                  <a:pt x="2102253" y="2142093"/>
                </a:moveTo>
                <a:lnTo>
                  <a:pt x="2111877" y="2151721"/>
                </a:lnTo>
                <a:lnTo>
                  <a:pt x="2102253" y="2151721"/>
                </a:lnTo>
                <a:close/>
                <a:moveTo>
                  <a:pt x="2342851" y="2138234"/>
                </a:moveTo>
                <a:lnTo>
                  <a:pt x="2352475" y="2142084"/>
                </a:lnTo>
                <a:lnTo>
                  <a:pt x="2339002" y="2144010"/>
                </a:lnTo>
                <a:close/>
                <a:moveTo>
                  <a:pt x="2313981" y="2132458"/>
                </a:moveTo>
                <a:lnTo>
                  <a:pt x="2319755" y="2138234"/>
                </a:lnTo>
                <a:lnTo>
                  <a:pt x="2312056" y="2138234"/>
                </a:lnTo>
                <a:close/>
                <a:moveTo>
                  <a:pt x="2404444" y="2128612"/>
                </a:moveTo>
                <a:cubicBezTo>
                  <a:pt x="2410218" y="2130540"/>
                  <a:pt x="2410218" y="2130540"/>
                  <a:pt x="2410218" y="2130540"/>
                </a:cubicBezTo>
                <a:cubicBezTo>
                  <a:pt x="2414068" y="2140166"/>
                  <a:pt x="2419843" y="2149792"/>
                  <a:pt x="2423693" y="2159418"/>
                </a:cubicBezTo>
                <a:lnTo>
                  <a:pt x="2421768" y="2157493"/>
                </a:lnTo>
                <a:lnTo>
                  <a:pt x="2412143" y="2163268"/>
                </a:lnTo>
                <a:lnTo>
                  <a:pt x="2415993" y="2157493"/>
                </a:lnTo>
                <a:lnTo>
                  <a:pt x="2406370" y="2140166"/>
                </a:lnTo>
                <a:lnTo>
                  <a:pt x="2410218" y="2134388"/>
                </a:lnTo>
                <a:lnTo>
                  <a:pt x="2404444" y="2134388"/>
                </a:lnTo>
                <a:close/>
                <a:moveTo>
                  <a:pt x="4935541" y="2126725"/>
                </a:moveTo>
                <a:cubicBezTo>
                  <a:pt x="4931691" y="2128650"/>
                  <a:pt x="4929767" y="2132505"/>
                  <a:pt x="4927842" y="2136351"/>
                </a:cubicBezTo>
                <a:cubicBezTo>
                  <a:pt x="4970187" y="2145977"/>
                  <a:pt x="5012533" y="2155607"/>
                  <a:pt x="5047179" y="2171011"/>
                </a:cubicBezTo>
                <a:cubicBezTo>
                  <a:pt x="5052953" y="2169084"/>
                  <a:pt x="5056803" y="2165236"/>
                  <a:pt x="5062577" y="2163308"/>
                </a:cubicBezTo>
                <a:cubicBezTo>
                  <a:pt x="5024082" y="2145977"/>
                  <a:pt x="4981736" y="2126725"/>
                  <a:pt x="4935541" y="2126725"/>
                </a:cubicBezTo>
                <a:close/>
                <a:moveTo>
                  <a:pt x="2279334" y="2124760"/>
                </a:moveTo>
                <a:lnTo>
                  <a:pt x="2279334" y="2132460"/>
                </a:lnTo>
                <a:lnTo>
                  <a:pt x="2273560" y="2126685"/>
                </a:lnTo>
                <a:close/>
                <a:moveTo>
                  <a:pt x="2267784" y="2124760"/>
                </a:moveTo>
                <a:lnTo>
                  <a:pt x="2273559" y="2126687"/>
                </a:lnTo>
                <a:lnTo>
                  <a:pt x="2269709" y="2132462"/>
                </a:lnTo>
                <a:lnTo>
                  <a:pt x="2263935" y="2128610"/>
                </a:lnTo>
                <a:close/>
                <a:moveTo>
                  <a:pt x="2292807" y="2124757"/>
                </a:moveTo>
                <a:lnTo>
                  <a:pt x="2288958" y="2132458"/>
                </a:lnTo>
                <a:lnTo>
                  <a:pt x="2281258" y="2128608"/>
                </a:lnTo>
                <a:close/>
                <a:moveTo>
                  <a:pt x="2460263" y="2124745"/>
                </a:moveTo>
                <a:lnTo>
                  <a:pt x="2466038" y="2128595"/>
                </a:lnTo>
                <a:lnTo>
                  <a:pt x="2456414" y="2136296"/>
                </a:lnTo>
                <a:lnTo>
                  <a:pt x="2452564" y="2130521"/>
                </a:lnTo>
                <a:lnTo>
                  <a:pt x="2460263" y="2130521"/>
                </a:lnTo>
                <a:close/>
                <a:moveTo>
                  <a:pt x="2077230" y="2122841"/>
                </a:moveTo>
                <a:lnTo>
                  <a:pt x="2092630" y="2126691"/>
                </a:lnTo>
                <a:lnTo>
                  <a:pt x="2084930" y="2130542"/>
                </a:lnTo>
                <a:lnTo>
                  <a:pt x="2090704" y="2130542"/>
                </a:lnTo>
                <a:lnTo>
                  <a:pt x="2090704" y="2138242"/>
                </a:lnTo>
                <a:cubicBezTo>
                  <a:pt x="2075306" y="2144020"/>
                  <a:pt x="2088780" y="2147871"/>
                  <a:pt x="2069531" y="2149796"/>
                </a:cubicBezTo>
                <a:lnTo>
                  <a:pt x="2073381" y="2144020"/>
                </a:lnTo>
                <a:cubicBezTo>
                  <a:pt x="2069531" y="2142095"/>
                  <a:pt x="2067606" y="2142095"/>
                  <a:pt x="2067606" y="2142095"/>
                </a:cubicBezTo>
                <a:cubicBezTo>
                  <a:pt x="2067606" y="2142095"/>
                  <a:pt x="2065682" y="2140170"/>
                  <a:pt x="2063757" y="2138242"/>
                </a:cubicBezTo>
                <a:lnTo>
                  <a:pt x="2067606" y="2126691"/>
                </a:lnTo>
                <a:close/>
                <a:moveTo>
                  <a:pt x="2227364" y="2122832"/>
                </a:moveTo>
                <a:cubicBezTo>
                  <a:pt x="2229289" y="2132456"/>
                  <a:pt x="2231214" y="2130531"/>
                  <a:pt x="2227364" y="2138232"/>
                </a:cubicBezTo>
                <a:lnTo>
                  <a:pt x="2219665" y="2130531"/>
                </a:lnTo>
                <a:close/>
                <a:moveTo>
                  <a:pt x="2325529" y="2120907"/>
                </a:moveTo>
                <a:cubicBezTo>
                  <a:pt x="2335152" y="2122832"/>
                  <a:pt x="2331303" y="2120907"/>
                  <a:pt x="2337077" y="2128608"/>
                </a:cubicBezTo>
                <a:lnTo>
                  <a:pt x="2333227" y="2130533"/>
                </a:lnTo>
                <a:cubicBezTo>
                  <a:pt x="2327453" y="2124757"/>
                  <a:pt x="2327453" y="2130533"/>
                  <a:pt x="2325529" y="2120907"/>
                </a:cubicBezTo>
                <a:close/>
                <a:moveTo>
                  <a:pt x="2385197" y="2118982"/>
                </a:moveTo>
                <a:lnTo>
                  <a:pt x="2390971" y="2120907"/>
                </a:lnTo>
                <a:lnTo>
                  <a:pt x="2385197" y="2124757"/>
                </a:lnTo>
                <a:close/>
                <a:moveTo>
                  <a:pt x="2244688" y="2118975"/>
                </a:moveTo>
                <a:lnTo>
                  <a:pt x="2262011" y="2120901"/>
                </a:lnTo>
                <a:lnTo>
                  <a:pt x="2260086" y="2126674"/>
                </a:lnTo>
                <a:cubicBezTo>
                  <a:pt x="2256236" y="2122826"/>
                  <a:pt x="2252386" y="2120901"/>
                  <a:pt x="2244688" y="2120901"/>
                </a:cubicBezTo>
                <a:close/>
                <a:moveTo>
                  <a:pt x="5330123" y="2117099"/>
                </a:moveTo>
                <a:cubicBezTo>
                  <a:pt x="5337822" y="2136351"/>
                  <a:pt x="5320499" y="2119024"/>
                  <a:pt x="5314724" y="2126729"/>
                </a:cubicBezTo>
                <a:cubicBezTo>
                  <a:pt x="5310875" y="2132505"/>
                  <a:pt x="5305100" y="2134432"/>
                  <a:pt x="5297400" y="2136351"/>
                </a:cubicBezTo>
                <a:cubicBezTo>
                  <a:pt x="5299326" y="2134432"/>
                  <a:pt x="5301251" y="2128656"/>
                  <a:pt x="5303176" y="2126729"/>
                </a:cubicBezTo>
                <a:cubicBezTo>
                  <a:pt x="5308950" y="2122874"/>
                  <a:pt x="5324348" y="2119024"/>
                  <a:pt x="5330123" y="2117099"/>
                </a:cubicBezTo>
                <a:close/>
                <a:moveTo>
                  <a:pt x="2313981" y="2115131"/>
                </a:moveTo>
                <a:lnTo>
                  <a:pt x="2319755" y="2120907"/>
                </a:lnTo>
                <a:lnTo>
                  <a:pt x="2312056" y="2124757"/>
                </a:lnTo>
                <a:close/>
                <a:moveTo>
                  <a:pt x="2402520" y="2113208"/>
                </a:moveTo>
                <a:lnTo>
                  <a:pt x="2404444" y="2117057"/>
                </a:lnTo>
                <a:cubicBezTo>
                  <a:pt x="2398670" y="2124760"/>
                  <a:pt x="2400596" y="2118984"/>
                  <a:pt x="2398670" y="2130535"/>
                </a:cubicBezTo>
                <a:cubicBezTo>
                  <a:pt x="2389046" y="2126685"/>
                  <a:pt x="2390971" y="2130535"/>
                  <a:pt x="2394820" y="2122834"/>
                </a:cubicBezTo>
                <a:lnTo>
                  <a:pt x="2390971" y="2120909"/>
                </a:lnTo>
                <a:close/>
                <a:moveTo>
                  <a:pt x="2292808" y="2113208"/>
                </a:moveTo>
                <a:lnTo>
                  <a:pt x="2298582" y="2118984"/>
                </a:lnTo>
                <a:lnTo>
                  <a:pt x="2290883" y="2122834"/>
                </a:lnTo>
                <a:close/>
                <a:moveTo>
                  <a:pt x="2267784" y="2113206"/>
                </a:moveTo>
                <a:lnTo>
                  <a:pt x="2283183" y="2113206"/>
                </a:lnTo>
                <a:lnTo>
                  <a:pt x="2279333" y="2118980"/>
                </a:lnTo>
                <a:close/>
                <a:moveTo>
                  <a:pt x="2102254" y="2111287"/>
                </a:moveTo>
                <a:lnTo>
                  <a:pt x="2108029" y="2113214"/>
                </a:lnTo>
                <a:lnTo>
                  <a:pt x="2106104" y="2118988"/>
                </a:lnTo>
                <a:lnTo>
                  <a:pt x="2121501" y="2118988"/>
                </a:lnTo>
                <a:lnTo>
                  <a:pt x="2117651" y="2128614"/>
                </a:lnTo>
                <a:cubicBezTo>
                  <a:pt x="2115726" y="2128614"/>
                  <a:pt x="2115726" y="2126689"/>
                  <a:pt x="2113801" y="2126689"/>
                </a:cubicBezTo>
                <a:lnTo>
                  <a:pt x="2106103" y="2118990"/>
                </a:lnTo>
                <a:close/>
                <a:moveTo>
                  <a:pt x="2327453" y="2107431"/>
                </a:moveTo>
                <a:lnTo>
                  <a:pt x="2331303" y="2117057"/>
                </a:lnTo>
                <a:lnTo>
                  <a:pt x="2315904" y="2113206"/>
                </a:lnTo>
                <a:close/>
                <a:moveTo>
                  <a:pt x="2267784" y="2107431"/>
                </a:moveTo>
                <a:lnTo>
                  <a:pt x="2268747" y="2107911"/>
                </a:lnTo>
                <a:lnTo>
                  <a:pt x="2265860" y="2109356"/>
                </a:lnTo>
                <a:lnTo>
                  <a:pt x="2265565" y="2108169"/>
                </a:lnTo>
                <a:close/>
                <a:moveTo>
                  <a:pt x="2279333" y="2107428"/>
                </a:moveTo>
                <a:lnTo>
                  <a:pt x="2288958" y="2107428"/>
                </a:lnTo>
                <a:lnTo>
                  <a:pt x="2283183" y="2113204"/>
                </a:lnTo>
                <a:close/>
                <a:moveTo>
                  <a:pt x="2442941" y="2099721"/>
                </a:moveTo>
                <a:lnTo>
                  <a:pt x="2446791" y="2105495"/>
                </a:lnTo>
                <a:lnTo>
                  <a:pt x="2442941" y="2111270"/>
                </a:lnTo>
                <a:lnTo>
                  <a:pt x="2431391" y="2111270"/>
                </a:lnTo>
                <a:cubicBezTo>
                  <a:pt x="2429467" y="2109345"/>
                  <a:pt x="2429467" y="2105495"/>
                  <a:pt x="2427542" y="2103572"/>
                </a:cubicBezTo>
                <a:lnTo>
                  <a:pt x="2437166" y="2105495"/>
                </a:lnTo>
                <a:close/>
                <a:moveTo>
                  <a:pt x="2393902" y="2093563"/>
                </a:moveTo>
                <a:lnTo>
                  <a:pt x="2396746" y="2099729"/>
                </a:lnTo>
                <a:lnTo>
                  <a:pt x="2394822" y="2101655"/>
                </a:lnTo>
                <a:cubicBezTo>
                  <a:pt x="2392896" y="2097804"/>
                  <a:pt x="2391935" y="2097323"/>
                  <a:pt x="2391935" y="2096841"/>
                </a:cubicBezTo>
                <a:close/>
                <a:moveTo>
                  <a:pt x="2190792" y="2092031"/>
                </a:moveTo>
                <a:lnTo>
                  <a:pt x="2196567" y="2097806"/>
                </a:lnTo>
                <a:cubicBezTo>
                  <a:pt x="2204267" y="2093956"/>
                  <a:pt x="2202342" y="2093956"/>
                  <a:pt x="2204267" y="2105507"/>
                </a:cubicBezTo>
                <a:lnTo>
                  <a:pt x="2200418" y="2105507"/>
                </a:lnTo>
                <a:lnTo>
                  <a:pt x="2200418" y="2099732"/>
                </a:lnTo>
                <a:lnTo>
                  <a:pt x="2188868" y="2101657"/>
                </a:lnTo>
                <a:lnTo>
                  <a:pt x="2185018" y="2097806"/>
                </a:lnTo>
                <a:lnTo>
                  <a:pt x="2190792" y="2097806"/>
                </a:lnTo>
                <a:close/>
                <a:moveTo>
                  <a:pt x="2392469" y="2090460"/>
                </a:moveTo>
                <a:lnTo>
                  <a:pt x="2394822" y="2092029"/>
                </a:lnTo>
                <a:lnTo>
                  <a:pt x="2393902" y="2093563"/>
                </a:lnTo>
                <a:close/>
                <a:moveTo>
                  <a:pt x="2121501" y="2090108"/>
                </a:moveTo>
                <a:lnTo>
                  <a:pt x="2125351" y="2090108"/>
                </a:lnTo>
                <a:cubicBezTo>
                  <a:pt x="2127275" y="2090108"/>
                  <a:pt x="2129200" y="2092033"/>
                  <a:pt x="2133050" y="2093960"/>
                </a:cubicBezTo>
                <a:lnTo>
                  <a:pt x="2121501" y="2092033"/>
                </a:lnTo>
                <a:close/>
                <a:moveTo>
                  <a:pt x="2156148" y="2090105"/>
                </a:moveTo>
                <a:lnTo>
                  <a:pt x="2161922" y="2090105"/>
                </a:lnTo>
                <a:lnTo>
                  <a:pt x="2161922" y="2093956"/>
                </a:lnTo>
                <a:cubicBezTo>
                  <a:pt x="2159998" y="2092031"/>
                  <a:pt x="2158073" y="2090105"/>
                  <a:pt x="2156148" y="2090105"/>
                </a:cubicBezTo>
                <a:close/>
                <a:moveTo>
                  <a:pt x="2235063" y="2088174"/>
                </a:moveTo>
                <a:cubicBezTo>
                  <a:pt x="2242762" y="2093950"/>
                  <a:pt x="2242762" y="2090099"/>
                  <a:pt x="2244688" y="2099725"/>
                </a:cubicBezTo>
                <a:lnTo>
                  <a:pt x="2229289" y="2099725"/>
                </a:lnTo>
                <a:lnTo>
                  <a:pt x="2235063" y="2095875"/>
                </a:lnTo>
                <a:lnTo>
                  <a:pt x="2235063" y="2090099"/>
                </a:lnTo>
                <a:close/>
                <a:moveTo>
                  <a:pt x="2225439" y="2086251"/>
                </a:moveTo>
                <a:lnTo>
                  <a:pt x="2235063" y="2090099"/>
                </a:lnTo>
                <a:lnTo>
                  <a:pt x="2229288" y="2092024"/>
                </a:lnTo>
                <a:close/>
                <a:moveTo>
                  <a:pt x="2390099" y="2085323"/>
                </a:moveTo>
                <a:lnTo>
                  <a:pt x="2392469" y="2090460"/>
                </a:lnTo>
                <a:lnTo>
                  <a:pt x="2389047" y="2088178"/>
                </a:lnTo>
                <a:close/>
                <a:moveTo>
                  <a:pt x="2013715" y="2084334"/>
                </a:moveTo>
                <a:lnTo>
                  <a:pt x="2019489" y="2088185"/>
                </a:lnTo>
                <a:lnTo>
                  <a:pt x="2011789" y="2090110"/>
                </a:lnTo>
                <a:close/>
                <a:moveTo>
                  <a:pt x="2385198" y="2084328"/>
                </a:moveTo>
                <a:lnTo>
                  <a:pt x="2385198" y="2092029"/>
                </a:lnTo>
                <a:lnTo>
                  <a:pt x="2389047" y="2097804"/>
                </a:lnTo>
                <a:lnTo>
                  <a:pt x="2389047" y="2103580"/>
                </a:lnTo>
                <a:cubicBezTo>
                  <a:pt x="2389047" y="2111281"/>
                  <a:pt x="2383273" y="2113206"/>
                  <a:pt x="2379423" y="2115131"/>
                </a:cubicBezTo>
                <a:lnTo>
                  <a:pt x="2377498" y="2111281"/>
                </a:lnTo>
                <a:lnTo>
                  <a:pt x="2387122" y="2101655"/>
                </a:lnTo>
                <a:cubicBezTo>
                  <a:pt x="2379423" y="2097804"/>
                  <a:pt x="2389047" y="2097804"/>
                  <a:pt x="2377498" y="2097804"/>
                </a:cubicBezTo>
                <a:cubicBezTo>
                  <a:pt x="2369799" y="2097804"/>
                  <a:pt x="2367874" y="2105505"/>
                  <a:pt x="2367874" y="2111281"/>
                </a:cubicBezTo>
                <a:lnTo>
                  <a:pt x="2373649" y="2107431"/>
                </a:lnTo>
                <a:cubicBezTo>
                  <a:pt x="2373649" y="2118980"/>
                  <a:pt x="2373649" y="2113206"/>
                  <a:pt x="2367874" y="2120905"/>
                </a:cubicBezTo>
                <a:lnTo>
                  <a:pt x="2362100" y="2117055"/>
                </a:lnTo>
                <a:lnTo>
                  <a:pt x="2356326" y="2122830"/>
                </a:lnTo>
                <a:lnTo>
                  <a:pt x="2352476" y="2118980"/>
                </a:lnTo>
                <a:lnTo>
                  <a:pt x="2358250" y="2113206"/>
                </a:lnTo>
                <a:lnTo>
                  <a:pt x="2356326" y="2109356"/>
                </a:lnTo>
                <a:lnTo>
                  <a:pt x="2364025" y="2103580"/>
                </a:lnTo>
                <a:lnTo>
                  <a:pt x="2360175" y="2101655"/>
                </a:lnTo>
                <a:lnTo>
                  <a:pt x="2352476" y="2107431"/>
                </a:lnTo>
                <a:lnTo>
                  <a:pt x="2352476" y="2099729"/>
                </a:lnTo>
                <a:cubicBezTo>
                  <a:pt x="2342852" y="2097804"/>
                  <a:pt x="2346702" y="2099729"/>
                  <a:pt x="2342852" y="2093954"/>
                </a:cubicBezTo>
                <a:lnTo>
                  <a:pt x="2337078" y="2093954"/>
                </a:lnTo>
                <a:lnTo>
                  <a:pt x="2340927" y="2088178"/>
                </a:lnTo>
                <a:cubicBezTo>
                  <a:pt x="2354401" y="2092029"/>
                  <a:pt x="2340927" y="2086253"/>
                  <a:pt x="2352476" y="2090103"/>
                </a:cubicBezTo>
                <a:lnTo>
                  <a:pt x="2358250" y="2086253"/>
                </a:lnTo>
                <a:lnTo>
                  <a:pt x="2362100" y="2088178"/>
                </a:lnTo>
                <a:lnTo>
                  <a:pt x="2356326" y="2095879"/>
                </a:lnTo>
                <a:lnTo>
                  <a:pt x="2365950" y="2092029"/>
                </a:lnTo>
                <a:cubicBezTo>
                  <a:pt x="2370762" y="2093954"/>
                  <a:pt x="2372688" y="2094917"/>
                  <a:pt x="2373649" y="2093954"/>
                </a:cubicBezTo>
                <a:lnTo>
                  <a:pt x="2375253" y="2085932"/>
                </a:lnTo>
                <a:lnTo>
                  <a:pt x="2375575" y="2086253"/>
                </a:lnTo>
                <a:lnTo>
                  <a:pt x="2376624" y="2084678"/>
                </a:lnTo>
                <a:lnTo>
                  <a:pt x="2381349" y="2086253"/>
                </a:lnTo>
                <a:close/>
                <a:moveTo>
                  <a:pt x="2357608" y="2084328"/>
                </a:moveTo>
                <a:lnTo>
                  <a:pt x="2360175" y="2084328"/>
                </a:lnTo>
                <a:lnTo>
                  <a:pt x="2361183" y="2084365"/>
                </a:lnTo>
                <a:lnTo>
                  <a:pt x="2358250" y="2086253"/>
                </a:lnTo>
                <a:close/>
                <a:moveTo>
                  <a:pt x="2388803" y="2082516"/>
                </a:moveTo>
                <a:lnTo>
                  <a:pt x="2390731" y="2083605"/>
                </a:lnTo>
                <a:lnTo>
                  <a:pt x="2390099" y="2085323"/>
                </a:lnTo>
                <a:close/>
                <a:moveTo>
                  <a:pt x="2300506" y="2080477"/>
                </a:moveTo>
                <a:cubicBezTo>
                  <a:pt x="2304355" y="2092029"/>
                  <a:pt x="2298581" y="2084328"/>
                  <a:pt x="2310130" y="2088178"/>
                </a:cubicBezTo>
                <a:close/>
                <a:moveTo>
                  <a:pt x="2225439" y="2076625"/>
                </a:moveTo>
                <a:lnTo>
                  <a:pt x="2235063" y="2076625"/>
                </a:lnTo>
                <a:lnTo>
                  <a:pt x="2229288" y="2082400"/>
                </a:lnTo>
                <a:close/>
                <a:moveTo>
                  <a:pt x="2342852" y="2074702"/>
                </a:moveTo>
                <a:lnTo>
                  <a:pt x="2342852" y="2084328"/>
                </a:lnTo>
                <a:lnTo>
                  <a:pt x="2348627" y="2080477"/>
                </a:lnTo>
                <a:close/>
                <a:moveTo>
                  <a:pt x="2210040" y="2070849"/>
                </a:moveTo>
                <a:cubicBezTo>
                  <a:pt x="2215815" y="2072774"/>
                  <a:pt x="2219665" y="2066999"/>
                  <a:pt x="2211965" y="2080475"/>
                </a:cubicBezTo>
                <a:lnTo>
                  <a:pt x="2221590" y="2080475"/>
                </a:lnTo>
                <a:cubicBezTo>
                  <a:pt x="2215815" y="2092024"/>
                  <a:pt x="2227365" y="2084326"/>
                  <a:pt x="2215815" y="2092024"/>
                </a:cubicBezTo>
                <a:lnTo>
                  <a:pt x="2215815" y="2084326"/>
                </a:lnTo>
                <a:cubicBezTo>
                  <a:pt x="2213891" y="2086249"/>
                  <a:pt x="2211965" y="2088174"/>
                  <a:pt x="2211965" y="2088174"/>
                </a:cubicBezTo>
                <a:cubicBezTo>
                  <a:pt x="2210040" y="2088174"/>
                  <a:pt x="2210040" y="2088174"/>
                  <a:pt x="2206191" y="2090099"/>
                </a:cubicBezTo>
                <a:lnTo>
                  <a:pt x="2210040" y="2084326"/>
                </a:lnTo>
                <a:lnTo>
                  <a:pt x="2206191" y="2078550"/>
                </a:lnTo>
                <a:close/>
                <a:moveTo>
                  <a:pt x="2175395" y="2065075"/>
                </a:moveTo>
                <a:lnTo>
                  <a:pt x="2181168" y="2072774"/>
                </a:lnTo>
                <a:lnTo>
                  <a:pt x="2175395" y="2076625"/>
                </a:lnTo>
                <a:lnTo>
                  <a:pt x="2175395" y="2070849"/>
                </a:lnTo>
                <a:lnTo>
                  <a:pt x="2167695" y="2070849"/>
                </a:lnTo>
                <a:close/>
                <a:moveTo>
                  <a:pt x="2181170" y="2063150"/>
                </a:moveTo>
                <a:lnTo>
                  <a:pt x="2186944" y="2066999"/>
                </a:lnTo>
                <a:lnTo>
                  <a:pt x="2181170" y="2066999"/>
                </a:lnTo>
                <a:close/>
                <a:moveTo>
                  <a:pt x="2260085" y="2057377"/>
                </a:moveTo>
                <a:lnTo>
                  <a:pt x="2265860" y="2063152"/>
                </a:lnTo>
                <a:lnTo>
                  <a:pt x="2269709" y="2068928"/>
                </a:lnTo>
                <a:lnTo>
                  <a:pt x="2275485" y="2063152"/>
                </a:lnTo>
                <a:lnTo>
                  <a:pt x="2265860" y="2063152"/>
                </a:lnTo>
                <a:lnTo>
                  <a:pt x="2269709" y="2057377"/>
                </a:lnTo>
                <a:close/>
                <a:moveTo>
                  <a:pt x="2131125" y="2057377"/>
                </a:moveTo>
                <a:lnTo>
                  <a:pt x="2138824" y="2057377"/>
                </a:lnTo>
                <a:lnTo>
                  <a:pt x="2138824" y="2063152"/>
                </a:lnTo>
                <a:close/>
                <a:moveTo>
                  <a:pt x="2171545" y="2053524"/>
                </a:moveTo>
                <a:lnTo>
                  <a:pt x="2181169" y="2063150"/>
                </a:lnTo>
                <a:lnTo>
                  <a:pt x="2175395" y="2065075"/>
                </a:lnTo>
                <a:close/>
                <a:moveTo>
                  <a:pt x="38881" y="2049674"/>
                </a:moveTo>
                <a:cubicBezTo>
                  <a:pt x="33106" y="2047749"/>
                  <a:pt x="31182" y="2053524"/>
                  <a:pt x="25407" y="2051599"/>
                </a:cubicBezTo>
                <a:cubicBezTo>
                  <a:pt x="31182" y="2115117"/>
                  <a:pt x="96624" y="2138215"/>
                  <a:pt x="154368" y="2165162"/>
                </a:cubicBezTo>
                <a:cubicBezTo>
                  <a:pt x="125496" y="2120892"/>
                  <a:pt x="40805" y="2113192"/>
                  <a:pt x="38881" y="2049674"/>
                </a:cubicBezTo>
                <a:close/>
                <a:moveTo>
                  <a:pt x="2158280" y="2049170"/>
                </a:moveTo>
                <a:lnTo>
                  <a:pt x="2160272" y="2050730"/>
                </a:lnTo>
                <a:lnTo>
                  <a:pt x="2159996" y="2051601"/>
                </a:lnTo>
                <a:close/>
                <a:moveTo>
                  <a:pt x="2231213" y="2045825"/>
                </a:moveTo>
                <a:lnTo>
                  <a:pt x="2231213" y="2057377"/>
                </a:lnTo>
                <a:lnTo>
                  <a:pt x="2240837" y="2053526"/>
                </a:lnTo>
                <a:close/>
                <a:moveTo>
                  <a:pt x="2219665" y="2038125"/>
                </a:moveTo>
                <a:lnTo>
                  <a:pt x="2219665" y="2043900"/>
                </a:lnTo>
                <a:lnTo>
                  <a:pt x="2229289" y="2041975"/>
                </a:lnTo>
                <a:close/>
                <a:moveTo>
                  <a:pt x="2123425" y="2034275"/>
                </a:moveTo>
                <a:lnTo>
                  <a:pt x="2146066" y="2048208"/>
                </a:lnTo>
                <a:lnTo>
                  <a:pt x="2146523" y="2047751"/>
                </a:lnTo>
                <a:cubicBezTo>
                  <a:pt x="2150374" y="2049676"/>
                  <a:pt x="2156147" y="2053526"/>
                  <a:pt x="2159997" y="2055451"/>
                </a:cubicBezTo>
                <a:lnTo>
                  <a:pt x="2156147" y="2059302"/>
                </a:lnTo>
                <a:cubicBezTo>
                  <a:pt x="2159997" y="2067003"/>
                  <a:pt x="2163847" y="2070853"/>
                  <a:pt x="2167697" y="2078552"/>
                </a:cubicBezTo>
                <a:cubicBezTo>
                  <a:pt x="2159997" y="2082402"/>
                  <a:pt x="2171546" y="2080477"/>
                  <a:pt x="2159997" y="2082402"/>
                </a:cubicBezTo>
                <a:cubicBezTo>
                  <a:pt x="2158073" y="2082402"/>
                  <a:pt x="2152297" y="2078552"/>
                  <a:pt x="2150374" y="2076629"/>
                </a:cubicBezTo>
                <a:lnTo>
                  <a:pt x="2150374" y="2084330"/>
                </a:lnTo>
                <a:lnTo>
                  <a:pt x="2142673" y="2078552"/>
                </a:lnTo>
                <a:lnTo>
                  <a:pt x="2142673" y="2080477"/>
                </a:lnTo>
                <a:cubicBezTo>
                  <a:pt x="2140749" y="2078552"/>
                  <a:pt x="2138824" y="2078552"/>
                  <a:pt x="2136899" y="2076629"/>
                </a:cubicBezTo>
                <a:cubicBezTo>
                  <a:pt x="2140749" y="2074704"/>
                  <a:pt x="2138824" y="2076629"/>
                  <a:pt x="2142673" y="2070853"/>
                </a:cubicBezTo>
                <a:lnTo>
                  <a:pt x="2133050" y="2070853"/>
                </a:lnTo>
                <a:lnTo>
                  <a:pt x="2133050" y="2072781"/>
                </a:lnTo>
                <a:cubicBezTo>
                  <a:pt x="2131126" y="2072781"/>
                  <a:pt x="2129201" y="2070853"/>
                  <a:pt x="2129201" y="2068928"/>
                </a:cubicBezTo>
                <a:lnTo>
                  <a:pt x="2131767" y="2068928"/>
                </a:lnTo>
                <a:lnTo>
                  <a:pt x="2129200" y="2065078"/>
                </a:lnTo>
                <a:lnTo>
                  <a:pt x="2144598" y="2065078"/>
                </a:lnTo>
                <a:cubicBezTo>
                  <a:pt x="2138824" y="2053526"/>
                  <a:pt x="2146523" y="2065078"/>
                  <a:pt x="2140749" y="2053526"/>
                </a:cubicBezTo>
                <a:lnTo>
                  <a:pt x="2145700" y="2048576"/>
                </a:lnTo>
                <a:lnTo>
                  <a:pt x="2138824" y="2045825"/>
                </a:lnTo>
                <a:lnTo>
                  <a:pt x="2138824" y="2051599"/>
                </a:lnTo>
                <a:cubicBezTo>
                  <a:pt x="2125351" y="2053524"/>
                  <a:pt x="2133050" y="2051599"/>
                  <a:pt x="2123425" y="2057375"/>
                </a:cubicBezTo>
                <a:lnTo>
                  <a:pt x="2117652" y="2051601"/>
                </a:lnTo>
                <a:lnTo>
                  <a:pt x="2119577" y="2063150"/>
                </a:lnTo>
                <a:cubicBezTo>
                  <a:pt x="2111877" y="2059300"/>
                  <a:pt x="2113801" y="2059300"/>
                  <a:pt x="2108027" y="2051599"/>
                </a:cubicBezTo>
                <a:lnTo>
                  <a:pt x="2117651" y="2051599"/>
                </a:lnTo>
                <a:lnTo>
                  <a:pt x="2123185" y="2048952"/>
                </a:lnTo>
                <a:cubicBezTo>
                  <a:pt x="2125351" y="2048712"/>
                  <a:pt x="2128237" y="2048712"/>
                  <a:pt x="2133050" y="2047749"/>
                </a:cubicBezTo>
                <a:lnTo>
                  <a:pt x="2121501" y="2036200"/>
                </a:lnTo>
                <a:close/>
                <a:moveTo>
                  <a:pt x="2138931" y="2034027"/>
                </a:moveTo>
                <a:lnTo>
                  <a:pt x="2146570" y="2040004"/>
                </a:lnTo>
                <a:lnTo>
                  <a:pt x="2146523" y="2040050"/>
                </a:lnTo>
                <a:lnTo>
                  <a:pt x="2138824" y="2034278"/>
                </a:lnTo>
                <a:close/>
                <a:moveTo>
                  <a:pt x="710632" y="2032351"/>
                </a:moveTo>
                <a:cubicBezTo>
                  <a:pt x="770300" y="2092020"/>
                  <a:pt x="876163" y="2105493"/>
                  <a:pt x="962779" y="2118967"/>
                </a:cubicBezTo>
                <a:cubicBezTo>
                  <a:pt x="1101365" y="2140140"/>
                  <a:pt x="1266896" y="2197885"/>
                  <a:pt x="1397782" y="2159388"/>
                </a:cubicBezTo>
                <a:cubicBezTo>
                  <a:pt x="1205303" y="2153613"/>
                  <a:pt x="901186" y="2115117"/>
                  <a:pt x="710632" y="2032351"/>
                </a:cubicBezTo>
                <a:close/>
                <a:moveTo>
                  <a:pt x="2183094" y="2030428"/>
                </a:moveTo>
                <a:lnTo>
                  <a:pt x="2186943" y="2036201"/>
                </a:lnTo>
                <a:lnTo>
                  <a:pt x="2192718" y="2030428"/>
                </a:lnTo>
                <a:close/>
                <a:moveTo>
                  <a:pt x="2225439" y="2026579"/>
                </a:moveTo>
                <a:cubicBezTo>
                  <a:pt x="2211966" y="2026579"/>
                  <a:pt x="2213891" y="2028505"/>
                  <a:pt x="2210041" y="2034278"/>
                </a:cubicBezTo>
                <a:lnTo>
                  <a:pt x="2213891" y="2038125"/>
                </a:lnTo>
                <a:close/>
                <a:moveTo>
                  <a:pt x="2202342" y="2026579"/>
                </a:moveTo>
                <a:lnTo>
                  <a:pt x="2196567" y="2032353"/>
                </a:lnTo>
                <a:lnTo>
                  <a:pt x="2202342" y="2032353"/>
                </a:lnTo>
                <a:close/>
                <a:moveTo>
                  <a:pt x="2106103" y="2026579"/>
                </a:moveTo>
                <a:cubicBezTo>
                  <a:pt x="2106103" y="2036201"/>
                  <a:pt x="2104178" y="2034276"/>
                  <a:pt x="2100328" y="2038125"/>
                </a:cubicBezTo>
                <a:lnTo>
                  <a:pt x="2086854" y="2034276"/>
                </a:lnTo>
                <a:cubicBezTo>
                  <a:pt x="2094554" y="2026579"/>
                  <a:pt x="2086854" y="2030428"/>
                  <a:pt x="2102253" y="2032353"/>
                </a:cubicBezTo>
                <a:cubicBezTo>
                  <a:pt x="2100328" y="2024656"/>
                  <a:pt x="2096478" y="2028505"/>
                  <a:pt x="2106103" y="2026579"/>
                </a:cubicBezTo>
                <a:close/>
                <a:moveTo>
                  <a:pt x="2129225" y="2026431"/>
                </a:moveTo>
                <a:lnTo>
                  <a:pt x="2129314" y="2026500"/>
                </a:lnTo>
                <a:lnTo>
                  <a:pt x="2129200" y="2026579"/>
                </a:lnTo>
                <a:close/>
                <a:moveTo>
                  <a:pt x="4229143" y="2024665"/>
                </a:moveTo>
                <a:cubicBezTo>
                  <a:pt x="4215669" y="2032364"/>
                  <a:pt x="4200271" y="2038133"/>
                  <a:pt x="4186798" y="2043913"/>
                </a:cubicBezTo>
                <a:cubicBezTo>
                  <a:pt x="4184873" y="2051620"/>
                  <a:pt x="4184873" y="2059325"/>
                  <a:pt x="4188723" y="2067026"/>
                </a:cubicBezTo>
                <a:cubicBezTo>
                  <a:pt x="4190647" y="2068951"/>
                  <a:pt x="4192572" y="2072802"/>
                  <a:pt x="4192572" y="2074727"/>
                </a:cubicBezTo>
                <a:cubicBezTo>
                  <a:pt x="4202196" y="2070876"/>
                  <a:pt x="4211820" y="2065101"/>
                  <a:pt x="4221444" y="2061250"/>
                </a:cubicBezTo>
                <a:cubicBezTo>
                  <a:pt x="4223369" y="2047763"/>
                  <a:pt x="4227218" y="2036206"/>
                  <a:pt x="4229143" y="2024665"/>
                </a:cubicBezTo>
                <a:close/>
                <a:moveTo>
                  <a:pt x="810721" y="2024652"/>
                </a:moveTo>
                <a:cubicBezTo>
                  <a:pt x="910809" y="2101644"/>
                  <a:pt x="1101365" y="2101644"/>
                  <a:pt x="1228400" y="2105493"/>
                </a:cubicBezTo>
                <a:cubicBezTo>
                  <a:pt x="1095589" y="2070847"/>
                  <a:pt x="930057" y="2080471"/>
                  <a:pt x="810721" y="2024652"/>
                </a:cubicBezTo>
                <a:close/>
                <a:moveTo>
                  <a:pt x="1994466" y="2020808"/>
                </a:moveTo>
                <a:lnTo>
                  <a:pt x="1994466" y="2026580"/>
                </a:lnTo>
                <a:lnTo>
                  <a:pt x="1988692" y="2026580"/>
                </a:lnTo>
                <a:close/>
                <a:moveTo>
                  <a:pt x="2144598" y="2020806"/>
                </a:moveTo>
                <a:lnTo>
                  <a:pt x="2138931" y="2034027"/>
                </a:lnTo>
                <a:lnTo>
                  <a:pt x="2129314" y="2026500"/>
                </a:lnTo>
                <a:lnTo>
                  <a:pt x="2135455" y="2022250"/>
                </a:lnTo>
                <a:cubicBezTo>
                  <a:pt x="2136419" y="2021768"/>
                  <a:pt x="2137861" y="2021768"/>
                  <a:pt x="2144598" y="2020806"/>
                </a:cubicBezTo>
                <a:close/>
                <a:moveTo>
                  <a:pt x="5362362" y="2017693"/>
                </a:moveTo>
                <a:cubicBezTo>
                  <a:pt x="5365730" y="2016970"/>
                  <a:pt x="5369580" y="2017932"/>
                  <a:pt x="5372467" y="2022740"/>
                </a:cubicBezTo>
                <a:cubicBezTo>
                  <a:pt x="5378242" y="2028516"/>
                  <a:pt x="5374392" y="2036216"/>
                  <a:pt x="5364768" y="2036216"/>
                </a:cubicBezTo>
                <a:cubicBezTo>
                  <a:pt x="5357069" y="2036216"/>
                  <a:pt x="5353220" y="2028516"/>
                  <a:pt x="5355144" y="2022740"/>
                </a:cubicBezTo>
                <a:cubicBezTo>
                  <a:pt x="5356106" y="2020817"/>
                  <a:pt x="5358993" y="2018411"/>
                  <a:pt x="5362362" y="2017693"/>
                </a:cubicBezTo>
                <a:close/>
                <a:moveTo>
                  <a:pt x="2233138" y="2016957"/>
                </a:moveTo>
                <a:lnTo>
                  <a:pt x="2233138" y="2022731"/>
                </a:lnTo>
                <a:lnTo>
                  <a:pt x="2238914" y="2016957"/>
                </a:lnTo>
                <a:close/>
                <a:moveTo>
                  <a:pt x="2079155" y="2013111"/>
                </a:moveTo>
                <a:lnTo>
                  <a:pt x="2084930" y="2016959"/>
                </a:lnTo>
                <a:lnTo>
                  <a:pt x="2079155" y="2022731"/>
                </a:lnTo>
                <a:lnTo>
                  <a:pt x="2075306" y="2018881"/>
                </a:lnTo>
                <a:close/>
                <a:moveTo>
                  <a:pt x="2219665" y="2007338"/>
                </a:moveTo>
                <a:cubicBezTo>
                  <a:pt x="2221590" y="2013108"/>
                  <a:pt x="2225439" y="2018881"/>
                  <a:pt x="2229289" y="2020806"/>
                </a:cubicBezTo>
                <a:cubicBezTo>
                  <a:pt x="2227364" y="2011184"/>
                  <a:pt x="2227364" y="2013108"/>
                  <a:pt x="2219665" y="2007338"/>
                </a:cubicBezTo>
                <a:close/>
                <a:moveTo>
                  <a:pt x="4232993" y="2003502"/>
                </a:moveTo>
                <a:cubicBezTo>
                  <a:pt x="4223369" y="2009274"/>
                  <a:pt x="4209895" y="2016970"/>
                  <a:pt x="4200271" y="2026590"/>
                </a:cubicBezTo>
                <a:cubicBezTo>
                  <a:pt x="4209895" y="2020817"/>
                  <a:pt x="4221444" y="2016970"/>
                  <a:pt x="4231068" y="2011201"/>
                </a:cubicBezTo>
                <a:cubicBezTo>
                  <a:pt x="4232993" y="2009274"/>
                  <a:pt x="4232993" y="2007348"/>
                  <a:pt x="4232993" y="2003502"/>
                </a:cubicBezTo>
                <a:close/>
                <a:moveTo>
                  <a:pt x="2856770" y="1997724"/>
                </a:moveTo>
                <a:cubicBezTo>
                  <a:pt x="2852920" y="1997724"/>
                  <a:pt x="2850995" y="1999649"/>
                  <a:pt x="2847146" y="1999649"/>
                </a:cubicBezTo>
                <a:cubicBezTo>
                  <a:pt x="2843297" y="2001579"/>
                  <a:pt x="2837523" y="2001579"/>
                  <a:pt x="2833672" y="1999649"/>
                </a:cubicBezTo>
                <a:cubicBezTo>
                  <a:pt x="2837523" y="2013122"/>
                  <a:pt x="2841371" y="2026590"/>
                  <a:pt x="2845221" y="2040058"/>
                </a:cubicBezTo>
                <a:cubicBezTo>
                  <a:pt x="2852920" y="2030440"/>
                  <a:pt x="2835597" y="2018891"/>
                  <a:pt x="2849070" y="2018891"/>
                </a:cubicBezTo>
                <a:cubicBezTo>
                  <a:pt x="2854845" y="2076656"/>
                  <a:pt x="2877942" y="2134432"/>
                  <a:pt x="2893341" y="2184490"/>
                </a:cubicBezTo>
                <a:cubicBezTo>
                  <a:pt x="2901039" y="2180639"/>
                  <a:pt x="2906814" y="2182565"/>
                  <a:pt x="2912588" y="2180639"/>
                </a:cubicBezTo>
                <a:cubicBezTo>
                  <a:pt x="2897190" y="2140205"/>
                  <a:pt x="2893341" y="2103618"/>
                  <a:pt x="2887567" y="2063171"/>
                </a:cubicBezTo>
                <a:cubicBezTo>
                  <a:pt x="2876017" y="2043913"/>
                  <a:pt x="2864469" y="2020817"/>
                  <a:pt x="2856770" y="1997724"/>
                </a:cubicBezTo>
                <a:close/>
                <a:moveTo>
                  <a:pt x="2115726" y="1997709"/>
                </a:moveTo>
                <a:lnTo>
                  <a:pt x="2121501" y="2001558"/>
                </a:lnTo>
                <a:lnTo>
                  <a:pt x="2111877" y="2003483"/>
                </a:lnTo>
                <a:close/>
                <a:moveTo>
                  <a:pt x="2032962" y="1991938"/>
                </a:moveTo>
                <a:lnTo>
                  <a:pt x="2032962" y="1999639"/>
                </a:lnTo>
                <a:lnTo>
                  <a:pt x="2027187" y="1997714"/>
                </a:lnTo>
                <a:close/>
                <a:moveTo>
                  <a:pt x="2092629" y="1991930"/>
                </a:moveTo>
                <a:lnTo>
                  <a:pt x="2098403" y="1997704"/>
                </a:lnTo>
                <a:lnTo>
                  <a:pt x="2094554" y="1999630"/>
                </a:lnTo>
                <a:cubicBezTo>
                  <a:pt x="2092629" y="1997704"/>
                  <a:pt x="2090704" y="1997704"/>
                  <a:pt x="2088780" y="1995780"/>
                </a:cubicBezTo>
                <a:close/>
                <a:moveTo>
                  <a:pt x="4309984" y="1990030"/>
                </a:moveTo>
                <a:cubicBezTo>
                  <a:pt x="4290736" y="1997724"/>
                  <a:pt x="4271488" y="2007348"/>
                  <a:pt x="4252241" y="2015047"/>
                </a:cubicBezTo>
                <a:cubicBezTo>
                  <a:pt x="4252241" y="2026590"/>
                  <a:pt x="4250316" y="2036206"/>
                  <a:pt x="4250316" y="2047763"/>
                </a:cubicBezTo>
                <a:cubicBezTo>
                  <a:pt x="4269564" y="2038133"/>
                  <a:pt x="4290736" y="2030440"/>
                  <a:pt x="4309984" y="2020817"/>
                </a:cubicBezTo>
                <a:cubicBezTo>
                  <a:pt x="4309984" y="2011201"/>
                  <a:pt x="4309984" y="1999649"/>
                  <a:pt x="4309984" y="1990030"/>
                </a:cubicBezTo>
                <a:close/>
                <a:moveTo>
                  <a:pt x="2267784" y="1990011"/>
                </a:moveTo>
                <a:lnTo>
                  <a:pt x="2262010" y="1995786"/>
                </a:lnTo>
                <a:lnTo>
                  <a:pt x="2267784" y="1995786"/>
                </a:lnTo>
                <a:close/>
                <a:moveTo>
                  <a:pt x="2186943" y="1988088"/>
                </a:moveTo>
                <a:lnTo>
                  <a:pt x="2183094" y="1990011"/>
                </a:lnTo>
                <a:lnTo>
                  <a:pt x="2188868" y="1997712"/>
                </a:lnTo>
                <a:lnTo>
                  <a:pt x="2186943" y="2001562"/>
                </a:lnTo>
                <a:lnTo>
                  <a:pt x="2179244" y="1995786"/>
                </a:lnTo>
                <a:lnTo>
                  <a:pt x="2173470" y="2001562"/>
                </a:lnTo>
                <a:lnTo>
                  <a:pt x="2169621" y="1999637"/>
                </a:lnTo>
                <a:lnTo>
                  <a:pt x="2173470" y="1993861"/>
                </a:lnTo>
                <a:lnTo>
                  <a:pt x="2163847" y="1993861"/>
                </a:lnTo>
                <a:cubicBezTo>
                  <a:pt x="2169621" y="2005412"/>
                  <a:pt x="2161921" y="1993861"/>
                  <a:pt x="2167696" y="2005412"/>
                </a:cubicBezTo>
                <a:lnTo>
                  <a:pt x="2173470" y="2001562"/>
                </a:lnTo>
                <a:lnTo>
                  <a:pt x="2177320" y="2007338"/>
                </a:lnTo>
                <a:lnTo>
                  <a:pt x="2165771" y="2009260"/>
                </a:lnTo>
                <a:lnTo>
                  <a:pt x="2165771" y="2011184"/>
                </a:lnTo>
                <a:lnTo>
                  <a:pt x="2177320" y="2013108"/>
                </a:lnTo>
                <a:lnTo>
                  <a:pt x="2186943" y="2001562"/>
                </a:lnTo>
                <a:lnTo>
                  <a:pt x="2190153" y="2003701"/>
                </a:lnTo>
                <a:lnTo>
                  <a:pt x="2188868" y="2005412"/>
                </a:lnTo>
                <a:lnTo>
                  <a:pt x="2191476" y="2006902"/>
                </a:lnTo>
                <a:lnTo>
                  <a:pt x="2183094" y="2016957"/>
                </a:lnTo>
                <a:lnTo>
                  <a:pt x="2192718" y="2016957"/>
                </a:lnTo>
                <a:lnTo>
                  <a:pt x="2188868" y="2022731"/>
                </a:lnTo>
                <a:lnTo>
                  <a:pt x="2198492" y="2018881"/>
                </a:lnTo>
                <a:lnTo>
                  <a:pt x="2208116" y="2020806"/>
                </a:lnTo>
                <a:lnTo>
                  <a:pt x="2208116" y="2015033"/>
                </a:lnTo>
                <a:lnTo>
                  <a:pt x="2217740" y="2015033"/>
                </a:lnTo>
                <a:lnTo>
                  <a:pt x="2217740" y="2013108"/>
                </a:lnTo>
                <a:lnTo>
                  <a:pt x="2208116" y="2013108"/>
                </a:lnTo>
                <a:lnTo>
                  <a:pt x="2202342" y="2013108"/>
                </a:lnTo>
                <a:lnTo>
                  <a:pt x="2191476" y="2006902"/>
                </a:lnTo>
                <a:lnTo>
                  <a:pt x="2192718" y="2005412"/>
                </a:lnTo>
                <a:lnTo>
                  <a:pt x="2190153" y="2003701"/>
                </a:lnTo>
                <a:lnTo>
                  <a:pt x="2194642" y="1997712"/>
                </a:lnTo>
                <a:cubicBezTo>
                  <a:pt x="2194642" y="1991936"/>
                  <a:pt x="2190793" y="1990011"/>
                  <a:pt x="2186943" y="1988088"/>
                </a:cubicBezTo>
                <a:close/>
                <a:moveTo>
                  <a:pt x="2204266" y="1984239"/>
                </a:moveTo>
                <a:cubicBezTo>
                  <a:pt x="2198492" y="1995786"/>
                  <a:pt x="2206191" y="1984239"/>
                  <a:pt x="2202342" y="1993861"/>
                </a:cubicBezTo>
                <a:lnTo>
                  <a:pt x="2211966" y="1993861"/>
                </a:lnTo>
                <a:cubicBezTo>
                  <a:pt x="2208116" y="1988088"/>
                  <a:pt x="2210041" y="1988088"/>
                  <a:pt x="2210041" y="1988088"/>
                </a:cubicBezTo>
                <a:cubicBezTo>
                  <a:pt x="2208116" y="1988088"/>
                  <a:pt x="2208116" y="1986164"/>
                  <a:pt x="2204266" y="1984239"/>
                </a:cubicBezTo>
                <a:close/>
                <a:moveTo>
                  <a:pt x="2129200" y="1978462"/>
                </a:moveTo>
                <a:cubicBezTo>
                  <a:pt x="2136900" y="1980387"/>
                  <a:pt x="2131125" y="1982310"/>
                  <a:pt x="2138826" y="1978462"/>
                </a:cubicBezTo>
                <a:lnTo>
                  <a:pt x="2134975" y="1990011"/>
                </a:lnTo>
                <a:cubicBezTo>
                  <a:pt x="2127275" y="1986161"/>
                  <a:pt x="2134975" y="1986161"/>
                  <a:pt x="2127275" y="1990011"/>
                </a:cubicBezTo>
                <a:lnTo>
                  <a:pt x="2117651" y="1986161"/>
                </a:lnTo>
                <a:cubicBezTo>
                  <a:pt x="2125351" y="1976537"/>
                  <a:pt x="2119577" y="1984237"/>
                  <a:pt x="2129200" y="1978462"/>
                </a:cubicBezTo>
                <a:close/>
                <a:moveTo>
                  <a:pt x="2100329" y="1970764"/>
                </a:moveTo>
                <a:lnTo>
                  <a:pt x="2100329" y="1976538"/>
                </a:lnTo>
                <a:lnTo>
                  <a:pt x="2092630" y="1976538"/>
                </a:lnTo>
                <a:close/>
                <a:moveTo>
                  <a:pt x="2133050" y="1970763"/>
                </a:moveTo>
                <a:lnTo>
                  <a:pt x="2138824" y="1974612"/>
                </a:lnTo>
                <a:lnTo>
                  <a:pt x="2129200" y="1976537"/>
                </a:lnTo>
                <a:close/>
                <a:moveTo>
                  <a:pt x="4300360" y="1963097"/>
                </a:moveTo>
                <a:cubicBezTo>
                  <a:pt x="4284962" y="1970796"/>
                  <a:pt x="4269564" y="1976566"/>
                  <a:pt x="4256090" y="1984259"/>
                </a:cubicBezTo>
                <a:cubicBezTo>
                  <a:pt x="4256090" y="1990030"/>
                  <a:pt x="4254165" y="1995801"/>
                  <a:pt x="4254165" y="2001579"/>
                </a:cubicBezTo>
                <a:cubicBezTo>
                  <a:pt x="4271488" y="1993879"/>
                  <a:pt x="4288811" y="1984259"/>
                  <a:pt x="4306134" y="1976566"/>
                </a:cubicBezTo>
                <a:cubicBezTo>
                  <a:pt x="4304210" y="1972721"/>
                  <a:pt x="4302285" y="1966939"/>
                  <a:pt x="4300360" y="1963097"/>
                </a:cubicBezTo>
                <a:close/>
                <a:moveTo>
                  <a:pt x="5588043" y="1961192"/>
                </a:moveTo>
                <a:cubicBezTo>
                  <a:pt x="5572644" y="1980412"/>
                  <a:pt x="5537998" y="1997724"/>
                  <a:pt x="5512976" y="2016970"/>
                </a:cubicBezTo>
                <a:cubicBezTo>
                  <a:pt x="5526449" y="1991954"/>
                  <a:pt x="5543773" y="1986182"/>
                  <a:pt x="5559171" y="1976566"/>
                </a:cubicBezTo>
                <a:cubicBezTo>
                  <a:pt x="5566870" y="1970796"/>
                  <a:pt x="5574569" y="1963097"/>
                  <a:pt x="5588043" y="1961192"/>
                </a:cubicBezTo>
                <a:close/>
                <a:moveTo>
                  <a:pt x="2183094" y="1959226"/>
                </a:moveTo>
                <a:cubicBezTo>
                  <a:pt x="2188868" y="1970768"/>
                  <a:pt x="2177320" y="1963068"/>
                  <a:pt x="2188868" y="1970768"/>
                </a:cubicBezTo>
                <a:cubicBezTo>
                  <a:pt x="2194642" y="1959226"/>
                  <a:pt x="2186943" y="1970768"/>
                  <a:pt x="2192718" y="1959226"/>
                </a:cubicBezTo>
                <a:close/>
                <a:moveTo>
                  <a:pt x="2158073" y="1959226"/>
                </a:moveTo>
                <a:lnTo>
                  <a:pt x="2161921" y="1970768"/>
                </a:lnTo>
                <a:lnTo>
                  <a:pt x="2167696" y="1964993"/>
                </a:lnTo>
                <a:cubicBezTo>
                  <a:pt x="2163847" y="1963068"/>
                  <a:pt x="2161921" y="1963068"/>
                  <a:pt x="2161921" y="1963068"/>
                </a:cubicBezTo>
                <a:cubicBezTo>
                  <a:pt x="2161921" y="1963068"/>
                  <a:pt x="2159996" y="1961151"/>
                  <a:pt x="2158073" y="1959226"/>
                </a:cubicBezTo>
                <a:close/>
                <a:moveTo>
                  <a:pt x="1934797" y="1949612"/>
                </a:moveTo>
                <a:lnTo>
                  <a:pt x="1940571" y="1951535"/>
                </a:lnTo>
                <a:lnTo>
                  <a:pt x="1934797" y="1957312"/>
                </a:lnTo>
                <a:lnTo>
                  <a:pt x="1932872" y="1953461"/>
                </a:lnTo>
                <a:close/>
                <a:moveTo>
                  <a:pt x="2133771" y="1942378"/>
                </a:moveTo>
                <a:cubicBezTo>
                  <a:pt x="2134012" y="1941415"/>
                  <a:pt x="2134012" y="1941896"/>
                  <a:pt x="2138824" y="1947670"/>
                </a:cubicBezTo>
                <a:lnTo>
                  <a:pt x="2129199" y="1947670"/>
                </a:lnTo>
                <a:lnTo>
                  <a:pt x="2123425" y="1947670"/>
                </a:lnTo>
                <a:lnTo>
                  <a:pt x="2119577" y="1959220"/>
                </a:lnTo>
                <a:cubicBezTo>
                  <a:pt x="2111876" y="1953444"/>
                  <a:pt x="2119577" y="1953444"/>
                  <a:pt x="2106102" y="1953444"/>
                </a:cubicBezTo>
                <a:cubicBezTo>
                  <a:pt x="2111876" y="1945745"/>
                  <a:pt x="2104177" y="1949596"/>
                  <a:pt x="2117651" y="1951520"/>
                </a:cubicBezTo>
                <a:lnTo>
                  <a:pt x="2117651" y="1945745"/>
                </a:lnTo>
                <a:lnTo>
                  <a:pt x="2127275" y="1945745"/>
                </a:lnTo>
                <a:cubicBezTo>
                  <a:pt x="2133050" y="1945745"/>
                  <a:pt x="2133532" y="1943339"/>
                  <a:pt x="2133771" y="1942378"/>
                </a:cubicBezTo>
                <a:close/>
                <a:moveTo>
                  <a:pt x="2079156" y="1941909"/>
                </a:moveTo>
                <a:lnTo>
                  <a:pt x="2084930" y="1941909"/>
                </a:lnTo>
                <a:lnTo>
                  <a:pt x="2084930" y="1949608"/>
                </a:lnTo>
                <a:cubicBezTo>
                  <a:pt x="2084930" y="1947683"/>
                  <a:pt x="2081081" y="1951533"/>
                  <a:pt x="2079156" y="1941909"/>
                </a:cubicBezTo>
                <a:close/>
                <a:moveTo>
                  <a:pt x="4286887" y="1940018"/>
                </a:moveTo>
                <a:cubicBezTo>
                  <a:pt x="4281112" y="1938092"/>
                  <a:pt x="4275338" y="1938092"/>
                  <a:pt x="4269564" y="1941942"/>
                </a:cubicBezTo>
                <a:cubicBezTo>
                  <a:pt x="4269564" y="1943867"/>
                  <a:pt x="4265714" y="1947715"/>
                  <a:pt x="4263789" y="1949640"/>
                </a:cubicBezTo>
                <a:cubicBezTo>
                  <a:pt x="4271488" y="1945791"/>
                  <a:pt x="4279188" y="1943867"/>
                  <a:pt x="4286887" y="1940018"/>
                </a:cubicBezTo>
                <a:close/>
                <a:moveTo>
                  <a:pt x="2067608" y="1938059"/>
                </a:moveTo>
                <a:lnTo>
                  <a:pt x="2073382" y="1943833"/>
                </a:lnTo>
                <a:lnTo>
                  <a:pt x="2065683" y="1943833"/>
                </a:lnTo>
                <a:close/>
                <a:moveTo>
                  <a:pt x="2111877" y="1936123"/>
                </a:moveTo>
                <a:lnTo>
                  <a:pt x="2127276" y="1936123"/>
                </a:lnTo>
                <a:lnTo>
                  <a:pt x="2127276" y="1943822"/>
                </a:lnTo>
                <a:cubicBezTo>
                  <a:pt x="2113803" y="1941898"/>
                  <a:pt x="2117651" y="1941898"/>
                  <a:pt x="2111877" y="1936123"/>
                </a:cubicBezTo>
                <a:close/>
                <a:moveTo>
                  <a:pt x="5878685" y="1934246"/>
                </a:moveTo>
                <a:cubicBezTo>
                  <a:pt x="5888309" y="1934246"/>
                  <a:pt x="5882535" y="1941947"/>
                  <a:pt x="5872911" y="1945796"/>
                </a:cubicBezTo>
                <a:cubicBezTo>
                  <a:pt x="5851739" y="1951567"/>
                  <a:pt x="5824791" y="1955422"/>
                  <a:pt x="5799769" y="1966939"/>
                </a:cubicBezTo>
                <a:cubicBezTo>
                  <a:pt x="5797844" y="1966939"/>
                  <a:pt x="5782446" y="1965023"/>
                  <a:pt x="5793995" y="1961192"/>
                </a:cubicBezTo>
                <a:cubicBezTo>
                  <a:pt x="5824791" y="1947721"/>
                  <a:pt x="5851739" y="1932323"/>
                  <a:pt x="5878685" y="1934246"/>
                </a:cubicBezTo>
                <a:close/>
                <a:moveTo>
                  <a:pt x="2198492" y="1928428"/>
                </a:moveTo>
                <a:lnTo>
                  <a:pt x="2188868" y="1932279"/>
                </a:lnTo>
                <a:lnTo>
                  <a:pt x="2196567" y="1938052"/>
                </a:lnTo>
                <a:close/>
                <a:moveTo>
                  <a:pt x="2186943" y="1926503"/>
                </a:moveTo>
                <a:lnTo>
                  <a:pt x="2181169" y="1932279"/>
                </a:lnTo>
                <a:lnTo>
                  <a:pt x="2186943" y="1936127"/>
                </a:lnTo>
                <a:close/>
                <a:moveTo>
                  <a:pt x="2115727" y="1926498"/>
                </a:moveTo>
                <a:lnTo>
                  <a:pt x="2121501" y="1932273"/>
                </a:lnTo>
                <a:lnTo>
                  <a:pt x="2113803" y="1932273"/>
                </a:lnTo>
                <a:close/>
                <a:moveTo>
                  <a:pt x="2188868" y="1922655"/>
                </a:moveTo>
                <a:lnTo>
                  <a:pt x="2194642" y="1926503"/>
                </a:lnTo>
                <a:lnTo>
                  <a:pt x="2198492" y="1922655"/>
                </a:lnTo>
                <a:close/>
                <a:moveTo>
                  <a:pt x="3289847" y="1913073"/>
                </a:moveTo>
                <a:cubicBezTo>
                  <a:pt x="3280224" y="1922695"/>
                  <a:pt x="3272524" y="1930395"/>
                  <a:pt x="3264825" y="1940018"/>
                </a:cubicBezTo>
                <a:cubicBezTo>
                  <a:pt x="3249427" y="1943867"/>
                  <a:pt x="3262900" y="1940018"/>
                  <a:pt x="3262900" y="1926545"/>
                </a:cubicBezTo>
                <a:cubicBezTo>
                  <a:pt x="3245577" y="1945791"/>
                  <a:pt x="3228253" y="1963097"/>
                  <a:pt x="3210930" y="1978490"/>
                </a:cubicBezTo>
                <a:cubicBezTo>
                  <a:pt x="3210930" y="1988106"/>
                  <a:pt x="3210930" y="1997724"/>
                  <a:pt x="3210930" y="2005425"/>
                </a:cubicBezTo>
                <a:cubicBezTo>
                  <a:pt x="3241727" y="1982337"/>
                  <a:pt x="3272524" y="1953493"/>
                  <a:pt x="3299471" y="1922695"/>
                </a:cubicBezTo>
                <a:cubicBezTo>
                  <a:pt x="3295621" y="1918846"/>
                  <a:pt x="3293697" y="1916921"/>
                  <a:pt x="3289847" y="1913073"/>
                </a:cubicBezTo>
                <a:close/>
                <a:moveTo>
                  <a:pt x="2025261" y="1913017"/>
                </a:moveTo>
                <a:cubicBezTo>
                  <a:pt x="2034885" y="1916867"/>
                  <a:pt x="2031035" y="1914942"/>
                  <a:pt x="2036810" y="1920717"/>
                </a:cubicBezTo>
                <a:cubicBezTo>
                  <a:pt x="2025261" y="1916867"/>
                  <a:pt x="2029110" y="1922642"/>
                  <a:pt x="2025261" y="1913017"/>
                </a:cubicBezTo>
                <a:close/>
                <a:moveTo>
                  <a:pt x="2206191" y="1911106"/>
                </a:moveTo>
                <a:lnTo>
                  <a:pt x="2215815" y="1918805"/>
                </a:lnTo>
                <a:lnTo>
                  <a:pt x="2219665" y="1913031"/>
                </a:lnTo>
                <a:close/>
                <a:moveTo>
                  <a:pt x="2065682" y="1909181"/>
                </a:moveTo>
                <a:lnTo>
                  <a:pt x="2071456" y="1916880"/>
                </a:lnTo>
                <a:lnTo>
                  <a:pt x="2077231" y="1914956"/>
                </a:lnTo>
                <a:lnTo>
                  <a:pt x="2077231" y="1922654"/>
                </a:lnTo>
                <a:cubicBezTo>
                  <a:pt x="2065682" y="1922654"/>
                  <a:pt x="2065682" y="1920730"/>
                  <a:pt x="2065682" y="1909181"/>
                </a:cubicBezTo>
                <a:close/>
                <a:moveTo>
                  <a:pt x="2138824" y="1905332"/>
                </a:moveTo>
                <a:lnTo>
                  <a:pt x="2138824" y="1911106"/>
                </a:lnTo>
                <a:lnTo>
                  <a:pt x="2144598" y="1905332"/>
                </a:lnTo>
                <a:close/>
                <a:moveTo>
                  <a:pt x="2094554" y="1903409"/>
                </a:moveTo>
                <a:lnTo>
                  <a:pt x="2100328" y="1903409"/>
                </a:lnTo>
                <a:lnTo>
                  <a:pt x="2108029" y="1903409"/>
                </a:lnTo>
                <a:lnTo>
                  <a:pt x="2113803" y="1911108"/>
                </a:lnTo>
                <a:lnTo>
                  <a:pt x="2104177" y="1914957"/>
                </a:lnTo>
                <a:lnTo>
                  <a:pt x="2109953" y="1916881"/>
                </a:lnTo>
                <a:lnTo>
                  <a:pt x="2106102" y="1924582"/>
                </a:lnTo>
                <a:lnTo>
                  <a:pt x="2100328" y="1924582"/>
                </a:lnTo>
                <a:cubicBezTo>
                  <a:pt x="2098403" y="1920732"/>
                  <a:pt x="2098403" y="1918807"/>
                  <a:pt x="2098403" y="1918807"/>
                </a:cubicBezTo>
                <a:cubicBezTo>
                  <a:pt x="2098403" y="1916881"/>
                  <a:pt x="2096478" y="1916881"/>
                  <a:pt x="2094554" y="1914957"/>
                </a:cubicBezTo>
                <a:lnTo>
                  <a:pt x="2084929" y="1918807"/>
                </a:lnTo>
                <a:lnTo>
                  <a:pt x="2079155" y="1914957"/>
                </a:lnTo>
                <a:lnTo>
                  <a:pt x="2079155" y="1909183"/>
                </a:lnTo>
                <a:lnTo>
                  <a:pt x="2094554" y="1911108"/>
                </a:lnTo>
                <a:lnTo>
                  <a:pt x="2096478" y="1909183"/>
                </a:lnTo>
                <a:close/>
                <a:moveTo>
                  <a:pt x="2054134" y="1897639"/>
                </a:moveTo>
                <a:lnTo>
                  <a:pt x="2054134" y="1905339"/>
                </a:lnTo>
                <a:lnTo>
                  <a:pt x="2048360" y="1903413"/>
                </a:lnTo>
                <a:close/>
                <a:moveTo>
                  <a:pt x="2144598" y="1897633"/>
                </a:moveTo>
                <a:lnTo>
                  <a:pt x="2140749" y="1903407"/>
                </a:lnTo>
                <a:lnTo>
                  <a:pt x="2150372" y="1903407"/>
                </a:lnTo>
                <a:close/>
                <a:moveTo>
                  <a:pt x="2131125" y="1888009"/>
                </a:moveTo>
                <a:lnTo>
                  <a:pt x="2129200" y="1897633"/>
                </a:lnTo>
                <a:lnTo>
                  <a:pt x="2138824" y="1903407"/>
                </a:lnTo>
                <a:lnTo>
                  <a:pt x="2134974" y="1895708"/>
                </a:lnTo>
                <a:cubicBezTo>
                  <a:pt x="2138824" y="1888009"/>
                  <a:pt x="2136899" y="1893783"/>
                  <a:pt x="2131125" y="1888009"/>
                </a:cubicBezTo>
                <a:close/>
                <a:moveTo>
                  <a:pt x="2067606" y="1886080"/>
                </a:moveTo>
                <a:lnTo>
                  <a:pt x="2077230" y="1886080"/>
                </a:lnTo>
                <a:lnTo>
                  <a:pt x="2075305" y="1897629"/>
                </a:lnTo>
                <a:cubicBezTo>
                  <a:pt x="2063757" y="1889930"/>
                  <a:pt x="2075305" y="1897629"/>
                  <a:pt x="2067606" y="1886080"/>
                </a:cubicBezTo>
                <a:close/>
                <a:moveTo>
                  <a:pt x="2032962" y="1886070"/>
                </a:moveTo>
                <a:lnTo>
                  <a:pt x="2032962" y="1891844"/>
                </a:lnTo>
                <a:lnTo>
                  <a:pt x="2027187" y="1887995"/>
                </a:lnTo>
                <a:close/>
                <a:moveTo>
                  <a:pt x="2038736" y="1882220"/>
                </a:moveTo>
                <a:lnTo>
                  <a:pt x="2048359" y="1882220"/>
                </a:lnTo>
                <a:lnTo>
                  <a:pt x="2042585" y="1887994"/>
                </a:lnTo>
                <a:close/>
                <a:moveTo>
                  <a:pt x="2054134" y="1872618"/>
                </a:moveTo>
                <a:cubicBezTo>
                  <a:pt x="2059908" y="1878392"/>
                  <a:pt x="2061833" y="1886091"/>
                  <a:pt x="2054134" y="1891866"/>
                </a:cubicBezTo>
                <a:cubicBezTo>
                  <a:pt x="2050284" y="1880317"/>
                  <a:pt x="2056058" y="1891866"/>
                  <a:pt x="2050284" y="1880317"/>
                </a:cubicBezTo>
                <a:close/>
                <a:moveTo>
                  <a:pt x="2140749" y="1872611"/>
                </a:moveTo>
                <a:lnTo>
                  <a:pt x="2144598" y="1878386"/>
                </a:lnTo>
                <a:lnTo>
                  <a:pt x="2150372" y="1872611"/>
                </a:lnTo>
                <a:close/>
                <a:moveTo>
                  <a:pt x="2154222" y="1870687"/>
                </a:moveTo>
                <a:lnTo>
                  <a:pt x="2154222" y="1880310"/>
                </a:lnTo>
                <a:lnTo>
                  <a:pt x="2163847" y="1878386"/>
                </a:lnTo>
                <a:close/>
                <a:moveTo>
                  <a:pt x="2025262" y="1866822"/>
                </a:moveTo>
                <a:lnTo>
                  <a:pt x="2034886" y="1872596"/>
                </a:lnTo>
                <a:lnTo>
                  <a:pt x="2021412" y="1872596"/>
                </a:lnTo>
                <a:close/>
                <a:moveTo>
                  <a:pt x="2056059" y="1861070"/>
                </a:moveTo>
                <a:lnTo>
                  <a:pt x="2061833" y="1866844"/>
                </a:lnTo>
                <a:lnTo>
                  <a:pt x="2054134" y="1870694"/>
                </a:lnTo>
                <a:close/>
                <a:moveTo>
                  <a:pt x="1984841" y="1859120"/>
                </a:moveTo>
                <a:lnTo>
                  <a:pt x="1994466" y="1861046"/>
                </a:lnTo>
                <a:lnTo>
                  <a:pt x="1988690" y="1864895"/>
                </a:lnTo>
                <a:close/>
                <a:moveTo>
                  <a:pt x="2069531" y="1855291"/>
                </a:moveTo>
                <a:lnTo>
                  <a:pt x="2079155" y="1855291"/>
                </a:lnTo>
                <a:lnTo>
                  <a:pt x="2073381" y="1861065"/>
                </a:lnTo>
                <a:close/>
                <a:moveTo>
                  <a:pt x="3620910" y="1853406"/>
                </a:moveTo>
                <a:cubicBezTo>
                  <a:pt x="3518896" y="1976566"/>
                  <a:pt x="3443830" y="2142131"/>
                  <a:pt x="3297546" y="2197965"/>
                </a:cubicBezTo>
                <a:cubicBezTo>
                  <a:pt x="3461153" y="2171011"/>
                  <a:pt x="3538144" y="2007348"/>
                  <a:pt x="3634384" y="1870731"/>
                </a:cubicBezTo>
                <a:cubicBezTo>
                  <a:pt x="3630534" y="1864956"/>
                  <a:pt x="3624760" y="1859182"/>
                  <a:pt x="3620910" y="1853406"/>
                </a:cubicBezTo>
                <a:close/>
                <a:moveTo>
                  <a:pt x="2573825" y="1851488"/>
                </a:moveTo>
                <a:cubicBezTo>
                  <a:pt x="2616170" y="2061250"/>
                  <a:pt x="2735507" y="2224920"/>
                  <a:pt x="2833671" y="2400043"/>
                </a:cubicBezTo>
                <a:cubicBezTo>
                  <a:pt x="2702786" y="2253803"/>
                  <a:pt x="2579599" y="2074727"/>
                  <a:pt x="2573825" y="1851488"/>
                </a:cubicBezTo>
                <a:close/>
                <a:moveTo>
                  <a:pt x="217886" y="1845647"/>
                </a:moveTo>
                <a:cubicBezTo>
                  <a:pt x="219811" y="1859121"/>
                  <a:pt x="210187" y="1857196"/>
                  <a:pt x="202488" y="1859121"/>
                </a:cubicBezTo>
                <a:cubicBezTo>
                  <a:pt x="252532" y="1889917"/>
                  <a:pt x="235209" y="1964983"/>
                  <a:pt x="252532" y="2016953"/>
                </a:cubicBezTo>
                <a:cubicBezTo>
                  <a:pt x="267930" y="1949586"/>
                  <a:pt x="256382" y="1899541"/>
                  <a:pt x="227510" y="1861045"/>
                </a:cubicBezTo>
                <a:cubicBezTo>
                  <a:pt x="256382" y="1868745"/>
                  <a:pt x="250607" y="1897617"/>
                  <a:pt x="258307" y="1918788"/>
                </a:cubicBezTo>
                <a:cubicBezTo>
                  <a:pt x="273705" y="1889917"/>
                  <a:pt x="260231" y="1849497"/>
                  <a:pt x="217886" y="1845647"/>
                </a:cubicBezTo>
                <a:close/>
                <a:moveTo>
                  <a:pt x="3570866" y="1843783"/>
                </a:moveTo>
                <a:cubicBezTo>
                  <a:pt x="3486175" y="1988106"/>
                  <a:pt x="3382236" y="2101692"/>
                  <a:pt x="3251351" y="2172934"/>
                </a:cubicBezTo>
                <a:cubicBezTo>
                  <a:pt x="3397635" y="2126725"/>
                  <a:pt x="3499649" y="2011201"/>
                  <a:pt x="3570866" y="1843783"/>
                </a:cubicBezTo>
                <a:close/>
                <a:moveTo>
                  <a:pt x="2165771" y="1828342"/>
                </a:moveTo>
                <a:lnTo>
                  <a:pt x="2165771" y="1837966"/>
                </a:lnTo>
                <a:lnTo>
                  <a:pt x="2175395" y="1830267"/>
                </a:lnTo>
                <a:close/>
                <a:moveTo>
                  <a:pt x="2000239" y="1826415"/>
                </a:moveTo>
                <a:lnTo>
                  <a:pt x="1996389" y="1832189"/>
                </a:lnTo>
                <a:lnTo>
                  <a:pt x="1990615" y="1828340"/>
                </a:lnTo>
                <a:close/>
                <a:moveTo>
                  <a:pt x="2100329" y="1826400"/>
                </a:moveTo>
                <a:lnTo>
                  <a:pt x="2106103" y="1826400"/>
                </a:lnTo>
                <a:cubicBezTo>
                  <a:pt x="2102254" y="1834100"/>
                  <a:pt x="2111878" y="1826400"/>
                  <a:pt x="2100329" y="1834100"/>
                </a:cubicBezTo>
                <a:close/>
                <a:moveTo>
                  <a:pt x="2140749" y="1815638"/>
                </a:moveTo>
                <a:lnTo>
                  <a:pt x="2143066" y="1816565"/>
                </a:lnTo>
                <a:lnTo>
                  <a:pt x="2140749" y="1816793"/>
                </a:lnTo>
                <a:close/>
                <a:moveTo>
                  <a:pt x="2262010" y="1812943"/>
                </a:moveTo>
                <a:lnTo>
                  <a:pt x="2267784" y="1818718"/>
                </a:lnTo>
                <a:lnTo>
                  <a:pt x="2267784" y="1812943"/>
                </a:lnTo>
                <a:close/>
                <a:moveTo>
                  <a:pt x="1990616" y="1811016"/>
                </a:moveTo>
                <a:lnTo>
                  <a:pt x="1998315" y="1811016"/>
                </a:lnTo>
                <a:lnTo>
                  <a:pt x="1996390" y="1816791"/>
                </a:lnTo>
                <a:close/>
                <a:moveTo>
                  <a:pt x="2198492" y="1809093"/>
                </a:moveTo>
                <a:lnTo>
                  <a:pt x="2192718" y="1812943"/>
                </a:lnTo>
                <a:lnTo>
                  <a:pt x="2198492" y="1816793"/>
                </a:lnTo>
                <a:close/>
                <a:moveTo>
                  <a:pt x="2084931" y="1805229"/>
                </a:moveTo>
                <a:lnTo>
                  <a:pt x="2092630" y="1811003"/>
                </a:lnTo>
                <a:cubicBezTo>
                  <a:pt x="2088780" y="1816778"/>
                  <a:pt x="2088780" y="1811003"/>
                  <a:pt x="2092630" y="1818702"/>
                </a:cubicBezTo>
                <a:lnTo>
                  <a:pt x="2084931" y="1824477"/>
                </a:lnTo>
                <a:lnTo>
                  <a:pt x="2088780" y="1830251"/>
                </a:lnTo>
                <a:lnTo>
                  <a:pt x="2079155" y="1830251"/>
                </a:lnTo>
                <a:lnTo>
                  <a:pt x="2083006" y="1824477"/>
                </a:lnTo>
                <a:lnTo>
                  <a:pt x="2067607" y="1826402"/>
                </a:lnTo>
                <a:lnTo>
                  <a:pt x="2065682" y="1818702"/>
                </a:lnTo>
                <a:lnTo>
                  <a:pt x="2069531" y="1816778"/>
                </a:lnTo>
                <a:cubicBezTo>
                  <a:pt x="2076749" y="1821109"/>
                  <a:pt x="2074223" y="1822191"/>
                  <a:pt x="2078193" y="1822462"/>
                </a:cubicBezTo>
                <a:lnTo>
                  <a:pt x="2083006" y="1822526"/>
                </a:lnTo>
                <a:lnTo>
                  <a:pt x="2083006" y="1822552"/>
                </a:lnTo>
                <a:lnTo>
                  <a:pt x="2084931" y="1822552"/>
                </a:lnTo>
                <a:lnTo>
                  <a:pt x="2083006" y="1822526"/>
                </a:lnTo>
                <a:lnTo>
                  <a:pt x="2083006" y="1814853"/>
                </a:lnTo>
                <a:lnTo>
                  <a:pt x="2088780" y="1814853"/>
                </a:lnTo>
                <a:lnTo>
                  <a:pt x="2081081" y="1807154"/>
                </a:lnTo>
                <a:close/>
                <a:moveTo>
                  <a:pt x="2129521" y="1804763"/>
                </a:moveTo>
                <a:lnTo>
                  <a:pt x="2131125" y="1807169"/>
                </a:lnTo>
                <a:lnTo>
                  <a:pt x="2130911" y="1807811"/>
                </a:lnTo>
                <a:lnTo>
                  <a:pt x="2129200" y="1805244"/>
                </a:lnTo>
                <a:close/>
                <a:moveTo>
                  <a:pt x="2188868" y="1799470"/>
                </a:moveTo>
                <a:lnTo>
                  <a:pt x="2177320" y="1801393"/>
                </a:lnTo>
                <a:cubicBezTo>
                  <a:pt x="2183094" y="1812943"/>
                  <a:pt x="2175395" y="1801393"/>
                  <a:pt x="2181169" y="1812943"/>
                </a:cubicBezTo>
                <a:lnTo>
                  <a:pt x="2169621" y="1812943"/>
                </a:lnTo>
                <a:lnTo>
                  <a:pt x="2175395" y="1820642"/>
                </a:lnTo>
                <a:cubicBezTo>
                  <a:pt x="2185019" y="1816793"/>
                  <a:pt x="2179244" y="1814868"/>
                  <a:pt x="2185019" y="1822568"/>
                </a:cubicBezTo>
                <a:lnTo>
                  <a:pt x="2179244" y="1826417"/>
                </a:lnTo>
                <a:lnTo>
                  <a:pt x="2185019" y="1826417"/>
                </a:lnTo>
                <a:lnTo>
                  <a:pt x="2183094" y="1837966"/>
                </a:lnTo>
                <a:cubicBezTo>
                  <a:pt x="2188868" y="1832192"/>
                  <a:pt x="2190793" y="1830267"/>
                  <a:pt x="2198492" y="1826417"/>
                </a:cubicBezTo>
                <a:cubicBezTo>
                  <a:pt x="2190793" y="1816793"/>
                  <a:pt x="2185019" y="1818718"/>
                  <a:pt x="2183094" y="1805244"/>
                </a:cubicBezTo>
                <a:lnTo>
                  <a:pt x="2188868" y="1805244"/>
                </a:lnTo>
                <a:close/>
                <a:moveTo>
                  <a:pt x="2090704" y="1797529"/>
                </a:moveTo>
                <a:lnTo>
                  <a:pt x="2096478" y="1801378"/>
                </a:lnTo>
                <a:lnTo>
                  <a:pt x="2086854" y="1803303"/>
                </a:lnTo>
                <a:close/>
                <a:moveTo>
                  <a:pt x="2031035" y="1795602"/>
                </a:moveTo>
                <a:lnTo>
                  <a:pt x="2034885" y="1803302"/>
                </a:lnTo>
                <a:cubicBezTo>
                  <a:pt x="2025261" y="1801377"/>
                  <a:pt x="2029110" y="1803302"/>
                  <a:pt x="2025261" y="1799451"/>
                </a:cubicBezTo>
                <a:close/>
                <a:moveTo>
                  <a:pt x="2017563" y="1795602"/>
                </a:moveTo>
                <a:lnTo>
                  <a:pt x="2025262" y="1797527"/>
                </a:lnTo>
                <a:lnTo>
                  <a:pt x="2019489" y="1799451"/>
                </a:lnTo>
                <a:close/>
                <a:moveTo>
                  <a:pt x="2219665" y="1791770"/>
                </a:moveTo>
                <a:lnTo>
                  <a:pt x="2219665" y="1801393"/>
                </a:lnTo>
                <a:lnTo>
                  <a:pt x="2225439" y="1797544"/>
                </a:lnTo>
                <a:close/>
                <a:moveTo>
                  <a:pt x="2202342" y="1791770"/>
                </a:moveTo>
                <a:lnTo>
                  <a:pt x="2206191" y="1797544"/>
                </a:lnTo>
                <a:lnTo>
                  <a:pt x="2211966" y="1791770"/>
                </a:lnTo>
                <a:close/>
                <a:moveTo>
                  <a:pt x="3388011" y="1789888"/>
                </a:moveTo>
                <a:cubicBezTo>
                  <a:pt x="3361065" y="1822611"/>
                  <a:pt x="3336042" y="1857256"/>
                  <a:pt x="3309095" y="1888052"/>
                </a:cubicBezTo>
                <a:cubicBezTo>
                  <a:pt x="3311019" y="1889975"/>
                  <a:pt x="3314869" y="1893827"/>
                  <a:pt x="3316794" y="1897674"/>
                </a:cubicBezTo>
                <a:cubicBezTo>
                  <a:pt x="3343741" y="1866880"/>
                  <a:pt x="3366838" y="1830310"/>
                  <a:pt x="3388011" y="1789888"/>
                </a:cubicBezTo>
                <a:close/>
                <a:moveTo>
                  <a:pt x="2244688" y="1785997"/>
                </a:moveTo>
                <a:lnTo>
                  <a:pt x="2240837" y="1791770"/>
                </a:lnTo>
                <a:lnTo>
                  <a:pt x="2244688" y="1793694"/>
                </a:lnTo>
                <a:lnTo>
                  <a:pt x="2250462" y="1791770"/>
                </a:lnTo>
                <a:close/>
                <a:moveTo>
                  <a:pt x="5809395" y="1784118"/>
                </a:moveTo>
                <a:cubicBezTo>
                  <a:pt x="5797846" y="1797586"/>
                  <a:pt x="5782448" y="1811063"/>
                  <a:pt x="5767049" y="1826461"/>
                </a:cubicBezTo>
                <a:cubicBezTo>
                  <a:pt x="5724704" y="1866881"/>
                  <a:pt x="5668885" y="1903450"/>
                  <a:pt x="5607291" y="1938097"/>
                </a:cubicBezTo>
                <a:cubicBezTo>
                  <a:pt x="5653487" y="1884202"/>
                  <a:pt x="5724704" y="1845710"/>
                  <a:pt x="5782448" y="1801437"/>
                </a:cubicBezTo>
                <a:cubicBezTo>
                  <a:pt x="5786297" y="1797586"/>
                  <a:pt x="5803620" y="1787966"/>
                  <a:pt x="5809395" y="1784118"/>
                </a:cubicBezTo>
                <a:close/>
                <a:moveTo>
                  <a:pt x="2290882" y="1782146"/>
                </a:moveTo>
                <a:lnTo>
                  <a:pt x="2294732" y="1787922"/>
                </a:lnTo>
                <a:lnTo>
                  <a:pt x="2300506" y="1782146"/>
                </a:lnTo>
                <a:close/>
                <a:moveTo>
                  <a:pt x="2052208" y="1778303"/>
                </a:moveTo>
                <a:lnTo>
                  <a:pt x="2061832" y="1778303"/>
                </a:lnTo>
                <a:lnTo>
                  <a:pt x="2056057" y="1784080"/>
                </a:lnTo>
                <a:close/>
                <a:moveTo>
                  <a:pt x="1998315" y="1778295"/>
                </a:moveTo>
                <a:lnTo>
                  <a:pt x="2006014" y="1778295"/>
                </a:lnTo>
                <a:cubicBezTo>
                  <a:pt x="2002164" y="1784071"/>
                  <a:pt x="2002164" y="1778295"/>
                  <a:pt x="2006014" y="1785997"/>
                </a:cubicBezTo>
                <a:lnTo>
                  <a:pt x="1998315" y="1785997"/>
                </a:lnTo>
                <a:cubicBezTo>
                  <a:pt x="2002164" y="1780219"/>
                  <a:pt x="2002164" y="1785997"/>
                  <a:pt x="1998315" y="1778295"/>
                </a:cubicBezTo>
                <a:close/>
                <a:moveTo>
                  <a:pt x="2185019" y="1778148"/>
                </a:moveTo>
                <a:lnTo>
                  <a:pt x="2184805" y="1778296"/>
                </a:lnTo>
                <a:lnTo>
                  <a:pt x="2185019" y="1778296"/>
                </a:lnTo>
                <a:close/>
                <a:moveTo>
                  <a:pt x="2375573" y="1776357"/>
                </a:moveTo>
                <a:lnTo>
                  <a:pt x="2375573" y="1784057"/>
                </a:lnTo>
                <a:lnTo>
                  <a:pt x="2381347" y="1782131"/>
                </a:lnTo>
                <a:close/>
                <a:moveTo>
                  <a:pt x="2246612" y="1772522"/>
                </a:moveTo>
                <a:cubicBezTo>
                  <a:pt x="2252386" y="1784073"/>
                  <a:pt x="2240837" y="1776371"/>
                  <a:pt x="2252386" y="1784073"/>
                </a:cubicBezTo>
                <a:cubicBezTo>
                  <a:pt x="2256236" y="1776371"/>
                  <a:pt x="2256236" y="1784073"/>
                  <a:pt x="2256236" y="1778296"/>
                </a:cubicBezTo>
                <a:cubicBezTo>
                  <a:pt x="2256236" y="1772522"/>
                  <a:pt x="2250462" y="1772522"/>
                  <a:pt x="2246612" y="1772522"/>
                </a:cubicBezTo>
                <a:close/>
                <a:moveTo>
                  <a:pt x="2104178" y="1772522"/>
                </a:moveTo>
                <a:cubicBezTo>
                  <a:pt x="2111877" y="1774446"/>
                  <a:pt x="2106102" y="1776371"/>
                  <a:pt x="2113801" y="1772522"/>
                </a:cubicBezTo>
                <a:lnTo>
                  <a:pt x="2113801" y="1778296"/>
                </a:lnTo>
                <a:lnTo>
                  <a:pt x="2113801" y="1784073"/>
                </a:lnTo>
                <a:lnTo>
                  <a:pt x="2123425" y="1784073"/>
                </a:lnTo>
                <a:cubicBezTo>
                  <a:pt x="2121501" y="1793694"/>
                  <a:pt x="2117651" y="1797544"/>
                  <a:pt x="2133050" y="1799470"/>
                </a:cubicBezTo>
                <a:lnTo>
                  <a:pt x="2129521" y="1804763"/>
                </a:lnTo>
                <a:lnTo>
                  <a:pt x="2127275" y="1801393"/>
                </a:lnTo>
                <a:cubicBezTo>
                  <a:pt x="2115726" y="1801393"/>
                  <a:pt x="2121501" y="1803319"/>
                  <a:pt x="2115726" y="1799470"/>
                </a:cubicBezTo>
                <a:lnTo>
                  <a:pt x="2104178" y="1803319"/>
                </a:lnTo>
                <a:lnTo>
                  <a:pt x="2108027" y="1797544"/>
                </a:lnTo>
                <a:cubicBezTo>
                  <a:pt x="2100328" y="1793694"/>
                  <a:pt x="2098403" y="1793694"/>
                  <a:pt x="2096478" y="1784073"/>
                </a:cubicBezTo>
                <a:lnTo>
                  <a:pt x="2102253" y="1784073"/>
                </a:lnTo>
                <a:lnTo>
                  <a:pt x="2098403" y="1778296"/>
                </a:lnTo>
                <a:lnTo>
                  <a:pt x="2104178" y="1778296"/>
                </a:lnTo>
                <a:close/>
                <a:moveTo>
                  <a:pt x="2127276" y="1772521"/>
                </a:moveTo>
                <a:lnTo>
                  <a:pt x="2127276" y="1782146"/>
                </a:lnTo>
                <a:lnTo>
                  <a:pt x="2121502" y="1778295"/>
                </a:lnTo>
                <a:lnTo>
                  <a:pt x="2123427" y="1776371"/>
                </a:lnTo>
                <a:close/>
                <a:moveTo>
                  <a:pt x="2163845" y="1770593"/>
                </a:moveTo>
                <a:lnTo>
                  <a:pt x="2169621" y="1774442"/>
                </a:lnTo>
                <a:lnTo>
                  <a:pt x="2159996" y="1776367"/>
                </a:lnTo>
                <a:close/>
                <a:moveTo>
                  <a:pt x="2396745" y="1770583"/>
                </a:moveTo>
                <a:cubicBezTo>
                  <a:pt x="2390970" y="1774432"/>
                  <a:pt x="2392895" y="1770583"/>
                  <a:pt x="2390970" y="1778282"/>
                </a:cubicBezTo>
                <a:lnTo>
                  <a:pt x="2396745" y="1778282"/>
                </a:lnTo>
                <a:close/>
                <a:moveTo>
                  <a:pt x="2271634" y="1766746"/>
                </a:moveTo>
                <a:lnTo>
                  <a:pt x="2267784" y="1772522"/>
                </a:lnTo>
                <a:lnTo>
                  <a:pt x="2271634" y="1774446"/>
                </a:lnTo>
                <a:lnTo>
                  <a:pt x="2277408" y="1772522"/>
                </a:lnTo>
                <a:close/>
                <a:moveTo>
                  <a:pt x="6332937" y="1764866"/>
                </a:moveTo>
                <a:cubicBezTo>
                  <a:pt x="6342561" y="1778342"/>
                  <a:pt x="6317538" y="1780267"/>
                  <a:pt x="6313689" y="1786045"/>
                </a:cubicBezTo>
                <a:cubicBezTo>
                  <a:pt x="6223224" y="1838013"/>
                  <a:pt x="6132757" y="1891903"/>
                  <a:pt x="6036518" y="1938097"/>
                </a:cubicBezTo>
                <a:cubicBezTo>
                  <a:pt x="6123133" y="1880357"/>
                  <a:pt x="6219374" y="1828388"/>
                  <a:pt x="6313689" y="1774492"/>
                </a:cubicBezTo>
                <a:cubicBezTo>
                  <a:pt x="6319463" y="1770642"/>
                  <a:pt x="6325237" y="1766792"/>
                  <a:pt x="6332937" y="1764866"/>
                </a:cubicBezTo>
                <a:close/>
                <a:moveTo>
                  <a:pt x="2223514" y="1764581"/>
                </a:moveTo>
                <a:lnTo>
                  <a:pt x="2223514" y="1770594"/>
                </a:lnTo>
                <a:lnTo>
                  <a:pt x="2223512" y="1770594"/>
                </a:lnTo>
                <a:lnTo>
                  <a:pt x="2225439" y="1772522"/>
                </a:lnTo>
                <a:lnTo>
                  <a:pt x="2229289" y="1766746"/>
                </a:lnTo>
                <a:close/>
                <a:moveTo>
                  <a:pt x="2188868" y="1762895"/>
                </a:moveTo>
                <a:lnTo>
                  <a:pt x="2198492" y="1762895"/>
                </a:lnTo>
                <a:lnTo>
                  <a:pt x="2198492" y="1770596"/>
                </a:lnTo>
                <a:close/>
                <a:moveTo>
                  <a:pt x="2106103" y="1759032"/>
                </a:moveTo>
                <a:cubicBezTo>
                  <a:pt x="2104178" y="1772506"/>
                  <a:pt x="2109952" y="1764807"/>
                  <a:pt x="2100328" y="1770582"/>
                </a:cubicBezTo>
                <a:cubicBezTo>
                  <a:pt x="2100328" y="1757108"/>
                  <a:pt x="2096478" y="1764807"/>
                  <a:pt x="2106103" y="1759032"/>
                </a:cubicBezTo>
                <a:close/>
                <a:moveTo>
                  <a:pt x="2183095" y="1757122"/>
                </a:moveTo>
                <a:lnTo>
                  <a:pt x="2192718" y="1757122"/>
                </a:lnTo>
                <a:lnTo>
                  <a:pt x="2188868" y="1762895"/>
                </a:lnTo>
                <a:close/>
                <a:moveTo>
                  <a:pt x="2077231" y="1757108"/>
                </a:moveTo>
                <a:lnTo>
                  <a:pt x="2084930" y="1757108"/>
                </a:lnTo>
                <a:lnTo>
                  <a:pt x="2084930" y="1762882"/>
                </a:lnTo>
                <a:close/>
                <a:moveTo>
                  <a:pt x="3449604" y="1755240"/>
                </a:moveTo>
                <a:cubicBezTo>
                  <a:pt x="3413033" y="1816836"/>
                  <a:pt x="3374538" y="1872654"/>
                  <a:pt x="3330268" y="1922695"/>
                </a:cubicBezTo>
                <a:cubicBezTo>
                  <a:pt x="3330268" y="1924620"/>
                  <a:pt x="3332192" y="1924620"/>
                  <a:pt x="3332192" y="1926545"/>
                </a:cubicBezTo>
                <a:cubicBezTo>
                  <a:pt x="3336042" y="1936169"/>
                  <a:pt x="3322568" y="1949640"/>
                  <a:pt x="3316794" y="1943867"/>
                </a:cubicBezTo>
                <a:cubicBezTo>
                  <a:pt x="3314869" y="1941942"/>
                  <a:pt x="3314869" y="1941942"/>
                  <a:pt x="3312944" y="1940018"/>
                </a:cubicBezTo>
                <a:cubicBezTo>
                  <a:pt x="3280224" y="1976566"/>
                  <a:pt x="3243653" y="2009274"/>
                  <a:pt x="3205157" y="2040058"/>
                </a:cubicBezTo>
                <a:cubicBezTo>
                  <a:pt x="3203231" y="2047763"/>
                  <a:pt x="3203231" y="2055470"/>
                  <a:pt x="3201306" y="2063171"/>
                </a:cubicBezTo>
                <a:cubicBezTo>
                  <a:pt x="3307170" y="1990030"/>
                  <a:pt x="3393785" y="1888052"/>
                  <a:pt x="3449604" y="1755240"/>
                </a:cubicBezTo>
                <a:close/>
                <a:moveTo>
                  <a:pt x="2250462" y="1755197"/>
                </a:moveTo>
                <a:lnTo>
                  <a:pt x="2260085" y="1762897"/>
                </a:lnTo>
                <a:lnTo>
                  <a:pt x="2260085" y="1755197"/>
                </a:lnTo>
                <a:close/>
                <a:moveTo>
                  <a:pt x="2165771" y="1753270"/>
                </a:moveTo>
                <a:lnTo>
                  <a:pt x="2167696" y="1764819"/>
                </a:lnTo>
                <a:cubicBezTo>
                  <a:pt x="2159997" y="1768668"/>
                  <a:pt x="2169621" y="1766745"/>
                  <a:pt x="2161922" y="1766745"/>
                </a:cubicBezTo>
                <a:cubicBezTo>
                  <a:pt x="2156147" y="1766745"/>
                  <a:pt x="2158073" y="1766745"/>
                  <a:pt x="2150372" y="1764819"/>
                </a:cubicBezTo>
                <a:lnTo>
                  <a:pt x="2150372" y="1768668"/>
                </a:lnTo>
                <a:lnTo>
                  <a:pt x="2150374" y="1768668"/>
                </a:lnTo>
                <a:lnTo>
                  <a:pt x="2156148" y="1774442"/>
                </a:lnTo>
                <a:lnTo>
                  <a:pt x="2134974" y="1782142"/>
                </a:lnTo>
                <a:cubicBezTo>
                  <a:pt x="2142192" y="1772037"/>
                  <a:pt x="2141832" y="1777089"/>
                  <a:pt x="2145260" y="1774563"/>
                </a:cubicBezTo>
                <a:lnTo>
                  <a:pt x="2148702" y="1770594"/>
                </a:lnTo>
                <a:lnTo>
                  <a:pt x="2140748" y="1770594"/>
                </a:lnTo>
                <a:cubicBezTo>
                  <a:pt x="2146522" y="1759044"/>
                  <a:pt x="2138824" y="1759044"/>
                  <a:pt x="2156147" y="1757119"/>
                </a:cubicBezTo>
                <a:lnTo>
                  <a:pt x="2152297" y="1760968"/>
                </a:lnTo>
                <a:lnTo>
                  <a:pt x="2161922" y="1760968"/>
                </a:lnTo>
                <a:cubicBezTo>
                  <a:pt x="2159997" y="1753270"/>
                  <a:pt x="2158073" y="1759044"/>
                  <a:pt x="2165771" y="1753270"/>
                </a:cubicBezTo>
                <a:close/>
                <a:moveTo>
                  <a:pt x="2198493" y="1751349"/>
                </a:moveTo>
                <a:lnTo>
                  <a:pt x="2198493" y="1759047"/>
                </a:lnTo>
                <a:lnTo>
                  <a:pt x="2192719" y="1757122"/>
                </a:lnTo>
                <a:close/>
                <a:moveTo>
                  <a:pt x="2121501" y="1751346"/>
                </a:moveTo>
                <a:lnTo>
                  <a:pt x="2136900" y="1751346"/>
                </a:lnTo>
                <a:cubicBezTo>
                  <a:pt x="2133050" y="1757119"/>
                  <a:pt x="2133050" y="1751346"/>
                  <a:pt x="2136900" y="1759044"/>
                </a:cubicBezTo>
                <a:lnTo>
                  <a:pt x="2129200" y="1764819"/>
                </a:lnTo>
                <a:lnTo>
                  <a:pt x="2133050" y="1770594"/>
                </a:lnTo>
                <a:lnTo>
                  <a:pt x="2127275" y="1772520"/>
                </a:lnTo>
                <a:lnTo>
                  <a:pt x="2121501" y="1766745"/>
                </a:lnTo>
                <a:lnTo>
                  <a:pt x="2125351" y="1760969"/>
                </a:lnTo>
                <a:close/>
                <a:moveTo>
                  <a:pt x="2084931" y="1751334"/>
                </a:moveTo>
                <a:lnTo>
                  <a:pt x="2090705" y="1751334"/>
                </a:lnTo>
                <a:lnTo>
                  <a:pt x="2084931" y="1757108"/>
                </a:lnTo>
                <a:close/>
                <a:moveTo>
                  <a:pt x="2096479" y="1749433"/>
                </a:moveTo>
                <a:lnTo>
                  <a:pt x="2108027" y="1751357"/>
                </a:lnTo>
                <a:lnTo>
                  <a:pt x="2108027" y="1755206"/>
                </a:lnTo>
                <a:lnTo>
                  <a:pt x="2096479" y="1757130"/>
                </a:lnTo>
                <a:lnTo>
                  <a:pt x="2094554" y="1753281"/>
                </a:lnTo>
                <a:close/>
                <a:moveTo>
                  <a:pt x="2262010" y="1749425"/>
                </a:moveTo>
                <a:lnTo>
                  <a:pt x="2267784" y="1755197"/>
                </a:lnTo>
                <a:lnTo>
                  <a:pt x="2269709" y="1759047"/>
                </a:lnTo>
                <a:cubicBezTo>
                  <a:pt x="2267784" y="1766746"/>
                  <a:pt x="2265860" y="1760971"/>
                  <a:pt x="2273559" y="1766746"/>
                </a:cubicBezTo>
                <a:cubicBezTo>
                  <a:pt x="2279333" y="1755197"/>
                  <a:pt x="2271634" y="1766746"/>
                  <a:pt x="2277408" y="1755197"/>
                </a:cubicBezTo>
                <a:lnTo>
                  <a:pt x="2267784" y="1755197"/>
                </a:lnTo>
                <a:lnTo>
                  <a:pt x="2267784" y="1749425"/>
                </a:lnTo>
                <a:close/>
                <a:moveTo>
                  <a:pt x="2059907" y="1745582"/>
                </a:moveTo>
                <a:lnTo>
                  <a:pt x="2063757" y="1749431"/>
                </a:lnTo>
                <a:lnTo>
                  <a:pt x="2057983" y="1755205"/>
                </a:lnTo>
                <a:cubicBezTo>
                  <a:pt x="2061832" y="1760978"/>
                  <a:pt x="2061832" y="1755205"/>
                  <a:pt x="2057983" y="1762903"/>
                </a:cubicBezTo>
                <a:cubicBezTo>
                  <a:pt x="2046433" y="1755205"/>
                  <a:pt x="2057983" y="1762903"/>
                  <a:pt x="2052208" y="1751356"/>
                </a:cubicBezTo>
                <a:close/>
                <a:moveTo>
                  <a:pt x="2210041" y="1741729"/>
                </a:moveTo>
                <a:lnTo>
                  <a:pt x="2204266" y="1747502"/>
                </a:lnTo>
                <a:lnTo>
                  <a:pt x="2210041" y="1751352"/>
                </a:lnTo>
                <a:close/>
                <a:moveTo>
                  <a:pt x="2229186" y="1739949"/>
                </a:moveTo>
                <a:lnTo>
                  <a:pt x="2220407" y="1752238"/>
                </a:lnTo>
                <a:lnTo>
                  <a:pt x="2223514" y="1753274"/>
                </a:lnTo>
                <a:lnTo>
                  <a:pt x="2233138" y="1741726"/>
                </a:lnTo>
                <a:close/>
                <a:moveTo>
                  <a:pt x="2228326" y="1739559"/>
                </a:moveTo>
                <a:lnTo>
                  <a:pt x="2227788" y="1739801"/>
                </a:lnTo>
                <a:lnTo>
                  <a:pt x="2228865" y="1739801"/>
                </a:lnTo>
                <a:close/>
                <a:moveTo>
                  <a:pt x="2221271" y="1737236"/>
                </a:moveTo>
                <a:lnTo>
                  <a:pt x="2219667" y="1737876"/>
                </a:lnTo>
                <a:lnTo>
                  <a:pt x="2219667" y="1739801"/>
                </a:lnTo>
                <a:lnTo>
                  <a:pt x="2222554" y="1739801"/>
                </a:lnTo>
                <a:close/>
                <a:moveTo>
                  <a:pt x="2252386" y="1735952"/>
                </a:moveTo>
                <a:cubicBezTo>
                  <a:pt x="2246612" y="1735952"/>
                  <a:pt x="2248537" y="1735952"/>
                  <a:pt x="2240837" y="1737875"/>
                </a:cubicBezTo>
                <a:lnTo>
                  <a:pt x="2252386" y="1745577"/>
                </a:lnTo>
                <a:lnTo>
                  <a:pt x="2258161" y="1737875"/>
                </a:lnTo>
                <a:cubicBezTo>
                  <a:pt x="2258161" y="1737875"/>
                  <a:pt x="2254311" y="1735952"/>
                  <a:pt x="2252386" y="1735952"/>
                </a:cubicBezTo>
                <a:close/>
                <a:moveTo>
                  <a:pt x="2175395" y="1732099"/>
                </a:moveTo>
                <a:lnTo>
                  <a:pt x="2185019" y="1739801"/>
                </a:lnTo>
                <a:lnTo>
                  <a:pt x="2177320" y="1743651"/>
                </a:lnTo>
                <a:close/>
                <a:moveTo>
                  <a:pt x="2354399" y="1732087"/>
                </a:moveTo>
                <a:lnTo>
                  <a:pt x="2354399" y="1737861"/>
                </a:lnTo>
                <a:lnTo>
                  <a:pt x="2360174" y="1732087"/>
                </a:lnTo>
                <a:close/>
                <a:moveTo>
                  <a:pt x="2150372" y="1730174"/>
                </a:moveTo>
                <a:lnTo>
                  <a:pt x="2159996" y="1732098"/>
                </a:lnTo>
                <a:lnTo>
                  <a:pt x="2156146" y="1737875"/>
                </a:lnTo>
                <a:lnTo>
                  <a:pt x="2150372" y="1735949"/>
                </a:lnTo>
                <a:close/>
                <a:moveTo>
                  <a:pt x="2134975" y="1730174"/>
                </a:moveTo>
                <a:lnTo>
                  <a:pt x="2140749" y="1730174"/>
                </a:lnTo>
                <a:lnTo>
                  <a:pt x="2140749" y="1735949"/>
                </a:lnTo>
                <a:lnTo>
                  <a:pt x="2150372" y="1735949"/>
                </a:lnTo>
                <a:lnTo>
                  <a:pt x="2146522" y="1739797"/>
                </a:lnTo>
                <a:lnTo>
                  <a:pt x="2140749" y="1739797"/>
                </a:lnTo>
                <a:lnTo>
                  <a:pt x="2138824" y="1747497"/>
                </a:lnTo>
                <a:cubicBezTo>
                  <a:pt x="2133050" y="1743647"/>
                  <a:pt x="2136898" y="1743647"/>
                  <a:pt x="2127274" y="1741722"/>
                </a:cubicBezTo>
                <a:lnTo>
                  <a:pt x="2125351" y="1747497"/>
                </a:lnTo>
                <a:lnTo>
                  <a:pt x="2123425" y="1739797"/>
                </a:lnTo>
                <a:lnTo>
                  <a:pt x="2131124" y="1737872"/>
                </a:lnTo>
                <a:lnTo>
                  <a:pt x="2140748" y="1739797"/>
                </a:lnTo>
                <a:lnTo>
                  <a:pt x="2140748" y="1735949"/>
                </a:lnTo>
                <a:close/>
                <a:moveTo>
                  <a:pt x="2077230" y="1730161"/>
                </a:moveTo>
                <a:lnTo>
                  <a:pt x="2088780" y="1734010"/>
                </a:lnTo>
                <a:lnTo>
                  <a:pt x="2083004" y="1737860"/>
                </a:lnTo>
                <a:close/>
                <a:moveTo>
                  <a:pt x="2364023" y="1726313"/>
                </a:moveTo>
                <a:lnTo>
                  <a:pt x="2369799" y="1732087"/>
                </a:lnTo>
                <a:lnTo>
                  <a:pt x="2369799" y="1726313"/>
                </a:lnTo>
                <a:close/>
                <a:moveTo>
                  <a:pt x="2279333" y="1724403"/>
                </a:moveTo>
                <a:lnTo>
                  <a:pt x="2265860" y="1726329"/>
                </a:lnTo>
                <a:lnTo>
                  <a:pt x="2269709" y="1732102"/>
                </a:lnTo>
                <a:lnTo>
                  <a:pt x="2279333" y="1730176"/>
                </a:lnTo>
                <a:close/>
                <a:moveTo>
                  <a:pt x="2298581" y="1720554"/>
                </a:moveTo>
                <a:cubicBezTo>
                  <a:pt x="2302431" y="1730176"/>
                  <a:pt x="2300506" y="1728252"/>
                  <a:pt x="2308205" y="1732102"/>
                </a:cubicBezTo>
                <a:lnTo>
                  <a:pt x="2312056" y="1730176"/>
                </a:lnTo>
                <a:cubicBezTo>
                  <a:pt x="2308205" y="1722479"/>
                  <a:pt x="2310130" y="1724403"/>
                  <a:pt x="2298581" y="1720554"/>
                </a:cubicBezTo>
                <a:close/>
                <a:moveTo>
                  <a:pt x="2190794" y="1718628"/>
                </a:moveTo>
                <a:lnTo>
                  <a:pt x="2196568" y="1724402"/>
                </a:lnTo>
                <a:lnTo>
                  <a:pt x="2188870" y="1728252"/>
                </a:lnTo>
                <a:close/>
                <a:moveTo>
                  <a:pt x="2123426" y="1718626"/>
                </a:moveTo>
                <a:lnTo>
                  <a:pt x="2131125" y="1724399"/>
                </a:lnTo>
                <a:lnTo>
                  <a:pt x="2123426" y="1728250"/>
                </a:lnTo>
                <a:close/>
                <a:moveTo>
                  <a:pt x="2117651" y="1716709"/>
                </a:moveTo>
                <a:lnTo>
                  <a:pt x="2117651" y="1724407"/>
                </a:lnTo>
                <a:cubicBezTo>
                  <a:pt x="2111876" y="1718634"/>
                  <a:pt x="2111876" y="1728258"/>
                  <a:pt x="2106102" y="1718634"/>
                </a:cubicBezTo>
                <a:close/>
                <a:moveTo>
                  <a:pt x="2142673" y="1716701"/>
                </a:moveTo>
                <a:lnTo>
                  <a:pt x="2138824" y="1728251"/>
                </a:lnTo>
                <a:cubicBezTo>
                  <a:pt x="2133050" y="1722476"/>
                  <a:pt x="2134974" y="1726325"/>
                  <a:pt x="2133050" y="1718627"/>
                </a:cubicBezTo>
                <a:close/>
                <a:moveTo>
                  <a:pt x="2165771" y="1709004"/>
                </a:moveTo>
                <a:lnTo>
                  <a:pt x="2175397" y="1710929"/>
                </a:lnTo>
                <a:lnTo>
                  <a:pt x="2171546" y="1714779"/>
                </a:lnTo>
                <a:lnTo>
                  <a:pt x="2171545" y="1714779"/>
                </a:lnTo>
                <a:cubicBezTo>
                  <a:pt x="2169621" y="1714779"/>
                  <a:pt x="2169621" y="1714779"/>
                  <a:pt x="2165771" y="1716704"/>
                </a:cubicBezTo>
                <a:cubicBezTo>
                  <a:pt x="2167696" y="1724402"/>
                  <a:pt x="2169621" y="1718630"/>
                  <a:pt x="2161921" y="1724402"/>
                </a:cubicBezTo>
                <a:cubicBezTo>
                  <a:pt x="2156147" y="1712854"/>
                  <a:pt x="2163847" y="1724402"/>
                  <a:pt x="2158073" y="1712854"/>
                </a:cubicBezTo>
                <a:lnTo>
                  <a:pt x="2167696" y="1712854"/>
                </a:lnTo>
                <a:close/>
                <a:moveTo>
                  <a:pt x="2069531" y="1707085"/>
                </a:moveTo>
                <a:lnTo>
                  <a:pt x="2069531" y="1712862"/>
                </a:lnTo>
                <a:lnTo>
                  <a:pt x="2059907" y="1712862"/>
                </a:lnTo>
                <a:cubicBezTo>
                  <a:pt x="2065681" y="1707085"/>
                  <a:pt x="2059907" y="1710936"/>
                  <a:pt x="2069531" y="1707085"/>
                </a:cubicBezTo>
                <a:close/>
                <a:moveTo>
                  <a:pt x="2383271" y="1701291"/>
                </a:moveTo>
                <a:lnTo>
                  <a:pt x="2381347" y="1705140"/>
                </a:lnTo>
                <a:cubicBezTo>
                  <a:pt x="2387121" y="1716690"/>
                  <a:pt x="2381347" y="1712840"/>
                  <a:pt x="2390970" y="1716690"/>
                </a:cubicBezTo>
                <a:lnTo>
                  <a:pt x="2387121" y="1708991"/>
                </a:lnTo>
                <a:cubicBezTo>
                  <a:pt x="2390970" y="1701291"/>
                  <a:pt x="2390970" y="1705140"/>
                  <a:pt x="2383271" y="1701291"/>
                </a:cubicBezTo>
                <a:close/>
                <a:moveTo>
                  <a:pt x="2009864" y="1699364"/>
                </a:moveTo>
                <a:lnTo>
                  <a:pt x="2009864" y="1705138"/>
                </a:lnTo>
                <a:lnTo>
                  <a:pt x="2004090" y="1705138"/>
                </a:lnTo>
                <a:close/>
                <a:moveTo>
                  <a:pt x="2115726" y="1697459"/>
                </a:moveTo>
                <a:lnTo>
                  <a:pt x="2106102" y="1707083"/>
                </a:lnTo>
                <a:lnTo>
                  <a:pt x="2102253" y="1701309"/>
                </a:lnTo>
                <a:close/>
                <a:moveTo>
                  <a:pt x="2206191" y="1697457"/>
                </a:moveTo>
                <a:lnTo>
                  <a:pt x="2211965" y="1697457"/>
                </a:lnTo>
                <a:lnTo>
                  <a:pt x="2217741" y="1703231"/>
                </a:lnTo>
                <a:lnTo>
                  <a:pt x="2229290" y="1701307"/>
                </a:lnTo>
                <a:cubicBezTo>
                  <a:pt x="2221590" y="1710932"/>
                  <a:pt x="2225441" y="1705156"/>
                  <a:pt x="2213891" y="1710932"/>
                </a:cubicBezTo>
                <a:lnTo>
                  <a:pt x="2208116" y="1703231"/>
                </a:lnTo>
                <a:lnTo>
                  <a:pt x="2204266" y="1714782"/>
                </a:lnTo>
                <a:lnTo>
                  <a:pt x="2198492" y="1714782"/>
                </a:lnTo>
                <a:lnTo>
                  <a:pt x="2192718" y="1710932"/>
                </a:lnTo>
                <a:lnTo>
                  <a:pt x="2183094" y="1714782"/>
                </a:lnTo>
                <a:cubicBezTo>
                  <a:pt x="2185018" y="1718633"/>
                  <a:pt x="2186943" y="1722481"/>
                  <a:pt x="2177319" y="1722481"/>
                </a:cubicBezTo>
                <a:cubicBezTo>
                  <a:pt x="2173470" y="1722481"/>
                  <a:pt x="2173470" y="1718633"/>
                  <a:pt x="2171545" y="1716706"/>
                </a:cubicBezTo>
                <a:lnTo>
                  <a:pt x="2181169" y="1716706"/>
                </a:lnTo>
                <a:lnTo>
                  <a:pt x="2177319" y="1709007"/>
                </a:lnTo>
                <a:lnTo>
                  <a:pt x="2183094" y="1705156"/>
                </a:lnTo>
                <a:lnTo>
                  <a:pt x="2194642" y="1709007"/>
                </a:lnTo>
                <a:lnTo>
                  <a:pt x="2204267" y="1699382"/>
                </a:lnTo>
                <a:close/>
                <a:moveTo>
                  <a:pt x="2067606" y="1693612"/>
                </a:moveTo>
                <a:lnTo>
                  <a:pt x="2073381" y="1699388"/>
                </a:lnTo>
                <a:lnTo>
                  <a:pt x="2067606" y="1703237"/>
                </a:lnTo>
                <a:lnTo>
                  <a:pt x="2063757" y="1699388"/>
                </a:lnTo>
                <a:close/>
                <a:moveTo>
                  <a:pt x="2200418" y="1693606"/>
                </a:moveTo>
                <a:lnTo>
                  <a:pt x="2204267" y="1699382"/>
                </a:lnTo>
                <a:lnTo>
                  <a:pt x="2196568" y="1699382"/>
                </a:lnTo>
                <a:close/>
                <a:moveTo>
                  <a:pt x="2217741" y="1693595"/>
                </a:moveTo>
                <a:lnTo>
                  <a:pt x="2223515" y="1699369"/>
                </a:lnTo>
                <a:lnTo>
                  <a:pt x="2215816" y="1699369"/>
                </a:lnTo>
                <a:close/>
                <a:moveTo>
                  <a:pt x="2240838" y="1691681"/>
                </a:moveTo>
                <a:lnTo>
                  <a:pt x="2233138" y="1701306"/>
                </a:lnTo>
                <a:lnTo>
                  <a:pt x="2229289" y="1695530"/>
                </a:lnTo>
                <a:close/>
                <a:moveTo>
                  <a:pt x="2229289" y="1685905"/>
                </a:moveTo>
                <a:lnTo>
                  <a:pt x="2229289" y="1695530"/>
                </a:lnTo>
                <a:lnTo>
                  <a:pt x="2229289" y="1695531"/>
                </a:lnTo>
                <a:lnTo>
                  <a:pt x="2219665" y="1687831"/>
                </a:lnTo>
                <a:close/>
                <a:moveTo>
                  <a:pt x="2171545" y="1685896"/>
                </a:moveTo>
                <a:lnTo>
                  <a:pt x="2181169" y="1687821"/>
                </a:lnTo>
                <a:lnTo>
                  <a:pt x="2171545" y="1695520"/>
                </a:lnTo>
                <a:close/>
                <a:moveTo>
                  <a:pt x="2365948" y="1685892"/>
                </a:moveTo>
                <a:lnTo>
                  <a:pt x="2365948" y="1691666"/>
                </a:lnTo>
                <a:lnTo>
                  <a:pt x="2371722" y="1691666"/>
                </a:lnTo>
                <a:close/>
                <a:moveTo>
                  <a:pt x="3580490" y="1684022"/>
                </a:moveTo>
                <a:cubicBezTo>
                  <a:pt x="3520821" y="1951565"/>
                  <a:pt x="3334117" y="2070876"/>
                  <a:pt x="3185908" y="2169084"/>
                </a:cubicBezTo>
                <a:cubicBezTo>
                  <a:pt x="3185908" y="2169084"/>
                  <a:pt x="3185908" y="2171011"/>
                  <a:pt x="3185908" y="2171011"/>
                </a:cubicBezTo>
                <a:cubicBezTo>
                  <a:pt x="3362988" y="2086287"/>
                  <a:pt x="3540069" y="1951565"/>
                  <a:pt x="3580490" y="1684022"/>
                </a:cubicBezTo>
                <a:close/>
                <a:moveTo>
                  <a:pt x="3561242" y="1680174"/>
                </a:moveTo>
                <a:cubicBezTo>
                  <a:pt x="3536219" y="1691723"/>
                  <a:pt x="3540069" y="1712899"/>
                  <a:pt x="3528520" y="1745620"/>
                </a:cubicBezTo>
                <a:cubicBezTo>
                  <a:pt x="3459228" y="1943867"/>
                  <a:pt x="3324494" y="2032364"/>
                  <a:pt x="3191683" y="2132505"/>
                </a:cubicBezTo>
                <a:cubicBezTo>
                  <a:pt x="3191683" y="2136351"/>
                  <a:pt x="3189758" y="2142131"/>
                  <a:pt x="3191683" y="2149832"/>
                </a:cubicBezTo>
                <a:cubicBezTo>
                  <a:pt x="3336042" y="2065101"/>
                  <a:pt x="3482326" y="1943867"/>
                  <a:pt x="3528520" y="1766789"/>
                </a:cubicBezTo>
                <a:cubicBezTo>
                  <a:pt x="3541994" y="1770640"/>
                  <a:pt x="3557392" y="1699424"/>
                  <a:pt x="3561242" y="1680174"/>
                </a:cubicBezTo>
                <a:close/>
                <a:moveTo>
                  <a:pt x="2250462" y="1680124"/>
                </a:moveTo>
                <a:lnTo>
                  <a:pt x="2260086" y="1687824"/>
                </a:lnTo>
                <a:lnTo>
                  <a:pt x="2250462" y="1687824"/>
                </a:lnTo>
                <a:cubicBezTo>
                  <a:pt x="2252386" y="1695523"/>
                  <a:pt x="2256236" y="1691674"/>
                  <a:pt x="2246612" y="1693598"/>
                </a:cubicBezTo>
                <a:lnTo>
                  <a:pt x="2244688" y="1685898"/>
                </a:lnTo>
                <a:close/>
                <a:moveTo>
                  <a:pt x="2242763" y="1678200"/>
                </a:moveTo>
                <a:lnTo>
                  <a:pt x="2242763" y="1683974"/>
                </a:lnTo>
                <a:lnTo>
                  <a:pt x="2236989" y="1683974"/>
                </a:lnTo>
                <a:close/>
                <a:moveTo>
                  <a:pt x="2094554" y="1678191"/>
                </a:moveTo>
                <a:lnTo>
                  <a:pt x="2090704" y="1689741"/>
                </a:lnTo>
                <a:lnTo>
                  <a:pt x="2081080" y="1682041"/>
                </a:lnTo>
                <a:close/>
                <a:moveTo>
                  <a:pt x="2365948" y="1676268"/>
                </a:moveTo>
                <a:lnTo>
                  <a:pt x="2369799" y="1682042"/>
                </a:lnTo>
                <a:lnTo>
                  <a:pt x="2375573" y="1676268"/>
                </a:lnTo>
                <a:close/>
                <a:moveTo>
                  <a:pt x="2188868" y="1672422"/>
                </a:moveTo>
                <a:cubicBezTo>
                  <a:pt x="2186943" y="1678196"/>
                  <a:pt x="2194644" y="1685896"/>
                  <a:pt x="2185018" y="1691671"/>
                </a:cubicBezTo>
                <a:lnTo>
                  <a:pt x="2183093" y="1687821"/>
                </a:lnTo>
                <a:lnTo>
                  <a:pt x="2186943" y="1678196"/>
                </a:lnTo>
                <a:cubicBezTo>
                  <a:pt x="2177319" y="1682047"/>
                  <a:pt x="2183093" y="1683971"/>
                  <a:pt x="2177319" y="1676271"/>
                </a:cubicBezTo>
                <a:close/>
                <a:moveTo>
                  <a:pt x="2181168" y="1662798"/>
                </a:moveTo>
                <a:lnTo>
                  <a:pt x="2186943" y="1664723"/>
                </a:lnTo>
                <a:lnTo>
                  <a:pt x="2177319" y="1674347"/>
                </a:lnTo>
                <a:close/>
                <a:moveTo>
                  <a:pt x="2240837" y="1660885"/>
                </a:moveTo>
                <a:lnTo>
                  <a:pt x="2251562" y="1671608"/>
                </a:lnTo>
                <a:lnTo>
                  <a:pt x="2265860" y="1660885"/>
                </a:lnTo>
                <a:lnTo>
                  <a:pt x="2269711" y="1664734"/>
                </a:lnTo>
                <a:cubicBezTo>
                  <a:pt x="2269711" y="1666177"/>
                  <a:pt x="2259965" y="1677365"/>
                  <a:pt x="2254281" y="1677184"/>
                </a:cubicBezTo>
                <a:lnTo>
                  <a:pt x="2251013" y="1673119"/>
                </a:lnTo>
                <a:lnTo>
                  <a:pt x="2248537" y="1674357"/>
                </a:lnTo>
                <a:lnTo>
                  <a:pt x="2236988" y="1672433"/>
                </a:lnTo>
                <a:cubicBezTo>
                  <a:pt x="2242762" y="1662809"/>
                  <a:pt x="2235063" y="1674357"/>
                  <a:pt x="2240837" y="1660885"/>
                </a:cubicBezTo>
                <a:close/>
                <a:moveTo>
                  <a:pt x="2211965" y="1660875"/>
                </a:moveTo>
                <a:lnTo>
                  <a:pt x="2217740" y="1666649"/>
                </a:lnTo>
                <a:lnTo>
                  <a:pt x="2208116" y="1668574"/>
                </a:lnTo>
                <a:close/>
                <a:moveTo>
                  <a:pt x="2391612" y="1656378"/>
                </a:moveTo>
                <a:lnTo>
                  <a:pt x="2392895" y="1657021"/>
                </a:lnTo>
                <a:lnTo>
                  <a:pt x="2390970" y="1657021"/>
                </a:lnTo>
                <a:close/>
                <a:moveTo>
                  <a:pt x="2127276" y="1655106"/>
                </a:moveTo>
                <a:lnTo>
                  <a:pt x="2127276" y="1658957"/>
                </a:lnTo>
                <a:lnTo>
                  <a:pt x="2121502" y="1658957"/>
                </a:lnTo>
                <a:close/>
                <a:moveTo>
                  <a:pt x="4829678" y="1653226"/>
                </a:moveTo>
                <a:cubicBezTo>
                  <a:pt x="4825828" y="1657078"/>
                  <a:pt x="4820054" y="1659005"/>
                  <a:pt x="4818129" y="1662852"/>
                </a:cubicBezTo>
                <a:cubicBezTo>
                  <a:pt x="4818129" y="1664777"/>
                  <a:pt x="4816204" y="1666703"/>
                  <a:pt x="4816204" y="1668628"/>
                </a:cubicBezTo>
                <a:cubicBezTo>
                  <a:pt x="4821979" y="1662852"/>
                  <a:pt x="4825828" y="1659005"/>
                  <a:pt x="4829678" y="1653226"/>
                </a:cubicBezTo>
                <a:close/>
                <a:moveTo>
                  <a:pt x="2117652" y="1651263"/>
                </a:moveTo>
                <a:lnTo>
                  <a:pt x="2117652" y="1657037"/>
                </a:lnTo>
                <a:lnTo>
                  <a:pt x="2111878" y="1657037"/>
                </a:lnTo>
                <a:close/>
                <a:moveTo>
                  <a:pt x="2302431" y="1651260"/>
                </a:moveTo>
                <a:cubicBezTo>
                  <a:pt x="2315905" y="1651260"/>
                  <a:pt x="2310130" y="1653185"/>
                  <a:pt x="2319755" y="1658960"/>
                </a:cubicBezTo>
                <a:lnTo>
                  <a:pt x="2315905" y="1664734"/>
                </a:lnTo>
                <a:lnTo>
                  <a:pt x="2319755" y="1666659"/>
                </a:lnTo>
                <a:cubicBezTo>
                  <a:pt x="2317830" y="1668583"/>
                  <a:pt x="2317830" y="1672433"/>
                  <a:pt x="2317830" y="1674356"/>
                </a:cubicBezTo>
                <a:lnTo>
                  <a:pt x="2310130" y="1672433"/>
                </a:lnTo>
                <a:lnTo>
                  <a:pt x="2313981" y="1683980"/>
                </a:lnTo>
                <a:lnTo>
                  <a:pt x="2317830" y="1682055"/>
                </a:lnTo>
                <a:cubicBezTo>
                  <a:pt x="2315905" y="1685905"/>
                  <a:pt x="2315905" y="1687831"/>
                  <a:pt x="2315905" y="1691680"/>
                </a:cubicBezTo>
                <a:lnTo>
                  <a:pt x="2306280" y="1691680"/>
                </a:lnTo>
                <a:lnTo>
                  <a:pt x="2310130" y="1685905"/>
                </a:lnTo>
                <a:lnTo>
                  <a:pt x="2298581" y="1683980"/>
                </a:lnTo>
                <a:lnTo>
                  <a:pt x="2296656" y="1685905"/>
                </a:lnTo>
                <a:lnTo>
                  <a:pt x="2298581" y="1691680"/>
                </a:lnTo>
                <a:lnTo>
                  <a:pt x="2298581" y="1697455"/>
                </a:lnTo>
                <a:lnTo>
                  <a:pt x="2292807" y="1701305"/>
                </a:lnTo>
                <a:lnTo>
                  <a:pt x="2300506" y="1709005"/>
                </a:lnTo>
                <a:lnTo>
                  <a:pt x="2304355" y="1705155"/>
                </a:lnTo>
                <a:lnTo>
                  <a:pt x="2298581" y="1697455"/>
                </a:lnTo>
                <a:lnTo>
                  <a:pt x="2302431" y="1695530"/>
                </a:lnTo>
                <a:lnTo>
                  <a:pt x="2317830" y="1701305"/>
                </a:lnTo>
                <a:cubicBezTo>
                  <a:pt x="2317830" y="1705155"/>
                  <a:pt x="2317830" y="1710929"/>
                  <a:pt x="2317830" y="1714781"/>
                </a:cubicBezTo>
                <a:lnTo>
                  <a:pt x="2315905" y="1714781"/>
                </a:lnTo>
                <a:cubicBezTo>
                  <a:pt x="2315905" y="1714781"/>
                  <a:pt x="2317830" y="1716706"/>
                  <a:pt x="2317830" y="1716706"/>
                </a:cubicBezTo>
                <a:cubicBezTo>
                  <a:pt x="2315905" y="1726329"/>
                  <a:pt x="2315905" y="1734027"/>
                  <a:pt x="2315905" y="1741726"/>
                </a:cubicBezTo>
                <a:cubicBezTo>
                  <a:pt x="2315905" y="1743651"/>
                  <a:pt x="2315905" y="1743651"/>
                  <a:pt x="2315905" y="1743651"/>
                </a:cubicBezTo>
                <a:cubicBezTo>
                  <a:pt x="2315905" y="1745577"/>
                  <a:pt x="2315905" y="1749425"/>
                  <a:pt x="2315905" y="1753274"/>
                </a:cubicBezTo>
                <a:cubicBezTo>
                  <a:pt x="2315905" y="1753274"/>
                  <a:pt x="2315905" y="1755197"/>
                  <a:pt x="2315905" y="1755197"/>
                </a:cubicBezTo>
                <a:cubicBezTo>
                  <a:pt x="2315905" y="1868762"/>
                  <a:pt x="2344778" y="1974616"/>
                  <a:pt x="2383273" y="2068928"/>
                </a:cubicBezTo>
                <a:lnTo>
                  <a:pt x="2375575" y="2067003"/>
                </a:lnTo>
                <a:cubicBezTo>
                  <a:pt x="2377498" y="2074702"/>
                  <a:pt x="2375575" y="2070853"/>
                  <a:pt x="2381349" y="2078554"/>
                </a:cubicBezTo>
                <a:lnTo>
                  <a:pt x="2385198" y="2074702"/>
                </a:lnTo>
                <a:lnTo>
                  <a:pt x="2388803" y="2082516"/>
                </a:lnTo>
                <a:lnTo>
                  <a:pt x="2385198" y="2080477"/>
                </a:lnTo>
                <a:lnTo>
                  <a:pt x="2385198" y="2084328"/>
                </a:lnTo>
                <a:lnTo>
                  <a:pt x="2379423" y="2080477"/>
                </a:lnTo>
                <a:lnTo>
                  <a:pt x="2376624" y="2084678"/>
                </a:lnTo>
                <a:lnTo>
                  <a:pt x="2375575" y="2084328"/>
                </a:lnTo>
                <a:lnTo>
                  <a:pt x="2375253" y="2085932"/>
                </a:lnTo>
                <a:lnTo>
                  <a:pt x="2371724" y="2082402"/>
                </a:lnTo>
                <a:lnTo>
                  <a:pt x="2365950" y="2086253"/>
                </a:lnTo>
                <a:cubicBezTo>
                  <a:pt x="2364987" y="2085291"/>
                  <a:pt x="2366431" y="2084808"/>
                  <a:pt x="2366671" y="2084569"/>
                </a:cubicBezTo>
                <a:lnTo>
                  <a:pt x="2361183" y="2084365"/>
                </a:lnTo>
                <a:lnTo>
                  <a:pt x="2363483" y="2082885"/>
                </a:lnTo>
                <a:cubicBezTo>
                  <a:pt x="2365829" y="2081441"/>
                  <a:pt x="2361137" y="2084328"/>
                  <a:pt x="2364025" y="2078554"/>
                </a:cubicBezTo>
                <a:lnTo>
                  <a:pt x="2354401" y="2074702"/>
                </a:lnTo>
                <a:lnTo>
                  <a:pt x="2357608" y="2084328"/>
                </a:lnTo>
                <a:lnTo>
                  <a:pt x="2354401" y="2084328"/>
                </a:lnTo>
                <a:lnTo>
                  <a:pt x="2348627" y="2086253"/>
                </a:lnTo>
                <a:lnTo>
                  <a:pt x="2339004" y="2084328"/>
                </a:lnTo>
                <a:lnTo>
                  <a:pt x="2335153" y="2082402"/>
                </a:lnTo>
                <a:cubicBezTo>
                  <a:pt x="2339004" y="2074702"/>
                  <a:pt x="2340927" y="2078554"/>
                  <a:pt x="2333228" y="2074702"/>
                </a:cubicBezTo>
                <a:lnTo>
                  <a:pt x="2329379" y="2076629"/>
                </a:lnTo>
                <a:lnTo>
                  <a:pt x="2331304" y="2084328"/>
                </a:lnTo>
                <a:lnTo>
                  <a:pt x="2337078" y="2084328"/>
                </a:lnTo>
                <a:lnTo>
                  <a:pt x="2327454" y="2088178"/>
                </a:lnTo>
                <a:lnTo>
                  <a:pt x="2337078" y="2095879"/>
                </a:lnTo>
                <a:lnTo>
                  <a:pt x="2333228" y="2101655"/>
                </a:lnTo>
                <a:lnTo>
                  <a:pt x="2327454" y="2097804"/>
                </a:lnTo>
                <a:cubicBezTo>
                  <a:pt x="2325529" y="2099729"/>
                  <a:pt x="2323604" y="2099729"/>
                  <a:pt x="2323604" y="2099729"/>
                </a:cubicBezTo>
                <a:cubicBezTo>
                  <a:pt x="2323604" y="2099729"/>
                  <a:pt x="2323604" y="2097804"/>
                  <a:pt x="2321680" y="2097804"/>
                </a:cubicBezTo>
                <a:cubicBezTo>
                  <a:pt x="2315905" y="2088178"/>
                  <a:pt x="2327454" y="2097804"/>
                  <a:pt x="2315905" y="2090103"/>
                </a:cubicBezTo>
                <a:cubicBezTo>
                  <a:pt x="2312056" y="2095879"/>
                  <a:pt x="2312056" y="2090103"/>
                  <a:pt x="2315905" y="2097804"/>
                </a:cubicBezTo>
                <a:lnTo>
                  <a:pt x="2304355" y="2099729"/>
                </a:lnTo>
                <a:lnTo>
                  <a:pt x="2298581" y="2093954"/>
                </a:lnTo>
                <a:lnTo>
                  <a:pt x="2292807" y="2093954"/>
                </a:lnTo>
                <a:lnTo>
                  <a:pt x="2288958" y="2082402"/>
                </a:lnTo>
                <a:lnTo>
                  <a:pt x="2281258" y="2084328"/>
                </a:lnTo>
                <a:lnTo>
                  <a:pt x="2277408" y="2092029"/>
                </a:lnTo>
                <a:lnTo>
                  <a:pt x="2283183" y="2092029"/>
                </a:lnTo>
                <a:lnTo>
                  <a:pt x="2283183" y="2086253"/>
                </a:lnTo>
                <a:lnTo>
                  <a:pt x="2290882" y="2092029"/>
                </a:lnTo>
                <a:lnTo>
                  <a:pt x="2279333" y="2097804"/>
                </a:lnTo>
                <a:lnTo>
                  <a:pt x="2283183" y="2103580"/>
                </a:lnTo>
                <a:lnTo>
                  <a:pt x="2271634" y="2109356"/>
                </a:lnTo>
                <a:lnTo>
                  <a:pt x="2268747" y="2107911"/>
                </a:lnTo>
                <a:lnTo>
                  <a:pt x="2269709" y="2107431"/>
                </a:lnTo>
                <a:cubicBezTo>
                  <a:pt x="2269709" y="2107431"/>
                  <a:pt x="2267784" y="2105505"/>
                  <a:pt x="2273559" y="2101655"/>
                </a:cubicBezTo>
                <a:lnTo>
                  <a:pt x="2263935" y="2101655"/>
                </a:lnTo>
                <a:lnTo>
                  <a:pt x="2265565" y="2108169"/>
                </a:lnTo>
                <a:lnTo>
                  <a:pt x="2262010" y="2109356"/>
                </a:lnTo>
                <a:lnTo>
                  <a:pt x="2256236" y="2103580"/>
                </a:lnTo>
                <a:lnTo>
                  <a:pt x="2262010" y="2097804"/>
                </a:lnTo>
                <a:cubicBezTo>
                  <a:pt x="2258161" y="2088178"/>
                  <a:pt x="2265860" y="2099729"/>
                  <a:pt x="2260085" y="2088178"/>
                </a:cubicBezTo>
                <a:lnTo>
                  <a:pt x="2250462" y="2092029"/>
                </a:lnTo>
                <a:lnTo>
                  <a:pt x="2248537" y="2086253"/>
                </a:lnTo>
                <a:lnTo>
                  <a:pt x="2258161" y="2082402"/>
                </a:lnTo>
                <a:cubicBezTo>
                  <a:pt x="2267784" y="2090103"/>
                  <a:pt x="2262010" y="2080477"/>
                  <a:pt x="2263935" y="2093954"/>
                </a:cubicBezTo>
                <a:cubicBezTo>
                  <a:pt x="2271634" y="2088178"/>
                  <a:pt x="2269709" y="2093954"/>
                  <a:pt x="2267784" y="2086253"/>
                </a:cubicBezTo>
                <a:lnTo>
                  <a:pt x="2269709" y="2078554"/>
                </a:lnTo>
                <a:cubicBezTo>
                  <a:pt x="2279333" y="2082402"/>
                  <a:pt x="2279333" y="2080477"/>
                  <a:pt x="2279333" y="2068928"/>
                </a:cubicBezTo>
                <a:lnTo>
                  <a:pt x="2273559" y="2074702"/>
                </a:lnTo>
                <a:lnTo>
                  <a:pt x="2267784" y="2070853"/>
                </a:lnTo>
                <a:lnTo>
                  <a:pt x="2267784" y="2076629"/>
                </a:lnTo>
                <a:lnTo>
                  <a:pt x="2258161" y="2076629"/>
                </a:lnTo>
                <a:lnTo>
                  <a:pt x="2258161" y="2082402"/>
                </a:lnTo>
                <a:lnTo>
                  <a:pt x="2252386" y="2080477"/>
                </a:lnTo>
                <a:lnTo>
                  <a:pt x="2248537" y="2086253"/>
                </a:lnTo>
                <a:cubicBezTo>
                  <a:pt x="2252386" y="2076629"/>
                  <a:pt x="2244688" y="2088178"/>
                  <a:pt x="2250462" y="2076629"/>
                </a:cubicBezTo>
                <a:lnTo>
                  <a:pt x="2240837" y="2076629"/>
                </a:lnTo>
                <a:cubicBezTo>
                  <a:pt x="2246612" y="2068928"/>
                  <a:pt x="2240837" y="2074702"/>
                  <a:pt x="2258161" y="2074702"/>
                </a:cubicBezTo>
                <a:lnTo>
                  <a:pt x="2260085" y="2067003"/>
                </a:lnTo>
                <a:cubicBezTo>
                  <a:pt x="2246612" y="2065078"/>
                  <a:pt x="2254311" y="2067003"/>
                  <a:pt x="2244688" y="2061227"/>
                </a:cubicBezTo>
                <a:lnTo>
                  <a:pt x="2244688" y="2067003"/>
                </a:lnTo>
                <a:cubicBezTo>
                  <a:pt x="2235063" y="2063152"/>
                  <a:pt x="2235063" y="2063152"/>
                  <a:pt x="2229289" y="2055451"/>
                </a:cubicBezTo>
                <a:lnTo>
                  <a:pt x="2221590" y="2061227"/>
                </a:lnTo>
                <a:lnTo>
                  <a:pt x="2221590" y="2053526"/>
                </a:lnTo>
                <a:cubicBezTo>
                  <a:pt x="2211966" y="2057377"/>
                  <a:pt x="2213891" y="2053526"/>
                  <a:pt x="2217740" y="2061227"/>
                </a:cubicBezTo>
                <a:lnTo>
                  <a:pt x="2208116" y="2061227"/>
                </a:lnTo>
                <a:cubicBezTo>
                  <a:pt x="2211966" y="2067003"/>
                  <a:pt x="2211966" y="2061227"/>
                  <a:pt x="2208116" y="2068928"/>
                </a:cubicBezTo>
                <a:cubicBezTo>
                  <a:pt x="2196567" y="2061227"/>
                  <a:pt x="2208116" y="2068928"/>
                  <a:pt x="2202342" y="2057377"/>
                </a:cubicBezTo>
                <a:lnTo>
                  <a:pt x="2211966" y="2057377"/>
                </a:lnTo>
                <a:cubicBezTo>
                  <a:pt x="2206191" y="2045825"/>
                  <a:pt x="2213891" y="2057377"/>
                  <a:pt x="2208116" y="2045825"/>
                </a:cubicBezTo>
                <a:lnTo>
                  <a:pt x="2198492" y="2053526"/>
                </a:lnTo>
                <a:cubicBezTo>
                  <a:pt x="2192718" y="2051601"/>
                  <a:pt x="2202342" y="2051601"/>
                  <a:pt x="2190793" y="2051601"/>
                </a:cubicBezTo>
                <a:lnTo>
                  <a:pt x="2181169" y="2051601"/>
                </a:lnTo>
                <a:cubicBezTo>
                  <a:pt x="2185019" y="2045825"/>
                  <a:pt x="2185019" y="2051601"/>
                  <a:pt x="2181169" y="2043900"/>
                </a:cubicBezTo>
                <a:lnTo>
                  <a:pt x="2175395" y="2049676"/>
                </a:lnTo>
                <a:lnTo>
                  <a:pt x="2167696" y="2043900"/>
                </a:lnTo>
                <a:lnTo>
                  <a:pt x="2167696" y="2051601"/>
                </a:lnTo>
                <a:lnTo>
                  <a:pt x="2163847" y="2053526"/>
                </a:lnTo>
                <a:lnTo>
                  <a:pt x="2160272" y="2050730"/>
                </a:lnTo>
                <a:lnTo>
                  <a:pt x="2161440" y="2047028"/>
                </a:lnTo>
                <a:cubicBezTo>
                  <a:pt x="2161440" y="2046789"/>
                  <a:pt x="2160960" y="2046789"/>
                  <a:pt x="2159996" y="2043900"/>
                </a:cubicBezTo>
                <a:lnTo>
                  <a:pt x="2165771" y="2038125"/>
                </a:lnTo>
                <a:cubicBezTo>
                  <a:pt x="2158073" y="2039088"/>
                  <a:pt x="2154703" y="2041013"/>
                  <a:pt x="2154222" y="2043419"/>
                </a:cubicBezTo>
                <a:lnTo>
                  <a:pt x="2158280" y="2049170"/>
                </a:lnTo>
                <a:lnTo>
                  <a:pt x="2146570" y="2040004"/>
                </a:lnTo>
                <a:lnTo>
                  <a:pt x="2152297" y="2034278"/>
                </a:lnTo>
                <a:lnTo>
                  <a:pt x="2146523" y="2034278"/>
                </a:lnTo>
                <a:lnTo>
                  <a:pt x="2146523" y="2028505"/>
                </a:lnTo>
                <a:lnTo>
                  <a:pt x="2152297" y="2030428"/>
                </a:lnTo>
                <a:lnTo>
                  <a:pt x="2158073" y="2024656"/>
                </a:lnTo>
                <a:cubicBezTo>
                  <a:pt x="2154222" y="2020806"/>
                  <a:pt x="2154222" y="2022731"/>
                  <a:pt x="2154222" y="2016957"/>
                </a:cubicBezTo>
                <a:lnTo>
                  <a:pt x="2154222" y="2009260"/>
                </a:lnTo>
                <a:lnTo>
                  <a:pt x="2150372" y="2009260"/>
                </a:lnTo>
                <a:lnTo>
                  <a:pt x="2150372" y="2016957"/>
                </a:lnTo>
                <a:lnTo>
                  <a:pt x="2140749" y="2016957"/>
                </a:lnTo>
                <a:cubicBezTo>
                  <a:pt x="2129200" y="2016957"/>
                  <a:pt x="2138824" y="2018881"/>
                  <a:pt x="2131125" y="2015033"/>
                </a:cubicBezTo>
                <a:lnTo>
                  <a:pt x="2129225" y="2026431"/>
                </a:lnTo>
                <a:lnTo>
                  <a:pt x="2119577" y="2018881"/>
                </a:lnTo>
                <a:lnTo>
                  <a:pt x="2133050" y="2007338"/>
                </a:lnTo>
                <a:lnTo>
                  <a:pt x="2140749" y="2007338"/>
                </a:lnTo>
                <a:lnTo>
                  <a:pt x="2140749" y="1999637"/>
                </a:lnTo>
                <a:lnTo>
                  <a:pt x="2150372" y="1999637"/>
                </a:lnTo>
                <a:lnTo>
                  <a:pt x="2156147" y="1993861"/>
                </a:lnTo>
                <a:cubicBezTo>
                  <a:pt x="2158073" y="1978466"/>
                  <a:pt x="2163847" y="1986164"/>
                  <a:pt x="2154222" y="1980391"/>
                </a:cubicBezTo>
                <a:lnTo>
                  <a:pt x="2154222" y="1990011"/>
                </a:lnTo>
                <a:cubicBezTo>
                  <a:pt x="2144598" y="1988088"/>
                  <a:pt x="2150372" y="1988088"/>
                  <a:pt x="2142673" y="1990011"/>
                </a:cubicBezTo>
                <a:lnTo>
                  <a:pt x="2142673" y="1982314"/>
                </a:lnTo>
                <a:lnTo>
                  <a:pt x="2148448" y="1986164"/>
                </a:lnTo>
                <a:cubicBezTo>
                  <a:pt x="2150372" y="1970768"/>
                  <a:pt x="2152297" y="1982314"/>
                  <a:pt x="2154222" y="1966918"/>
                </a:cubicBezTo>
                <a:lnTo>
                  <a:pt x="2146523" y="1972691"/>
                </a:lnTo>
                <a:cubicBezTo>
                  <a:pt x="2144598" y="1966918"/>
                  <a:pt x="2144598" y="1964993"/>
                  <a:pt x="2146523" y="1959226"/>
                </a:cubicBezTo>
                <a:lnTo>
                  <a:pt x="2158073" y="1963068"/>
                </a:lnTo>
                <a:lnTo>
                  <a:pt x="2152297" y="1955376"/>
                </a:lnTo>
                <a:lnTo>
                  <a:pt x="2163847" y="1945752"/>
                </a:lnTo>
                <a:lnTo>
                  <a:pt x="2162350" y="1941261"/>
                </a:lnTo>
                <a:lnTo>
                  <a:pt x="2163205" y="1939978"/>
                </a:lnTo>
                <a:lnTo>
                  <a:pt x="2171545" y="1939978"/>
                </a:lnTo>
                <a:lnTo>
                  <a:pt x="2165771" y="1936127"/>
                </a:lnTo>
                <a:lnTo>
                  <a:pt x="2163205" y="1939978"/>
                </a:lnTo>
                <a:lnTo>
                  <a:pt x="2161921" y="1939978"/>
                </a:lnTo>
                <a:lnTo>
                  <a:pt x="2162350" y="1941261"/>
                </a:lnTo>
                <a:lnTo>
                  <a:pt x="2161921" y="1941903"/>
                </a:lnTo>
                <a:cubicBezTo>
                  <a:pt x="2154222" y="1945752"/>
                  <a:pt x="2152297" y="1945752"/>
                  <a:pt x="2150372" y="1955376"/>
                </a:cubicBezTo>
                <a:cubicBezTo>
                  <a:pt x="2140749" y="1953452"/>
                  <a:pt x="2142673" y="1957301"/>
                  <a:pt x="2146523" y="1949601"/>
                </a:cubicBezTo>
                <a:lnTo>
                  <a:pt x="2140749" y="1941903"/>
                </a:lnTo>
                <a:cubicBezTo>
                  <a:pt x="2144598" y="1934203"/>
                  <a:pt x="2142673" y="1938052"/>
                  <a:pt x="2140749" y="1930353"/>
                </a:cubicBezTo>
                <a:lnTo>
                  <a:pt x="2146523" y="1928428"/>
                </a:lnTo>
                <a:lnTo>
                  <a:pt x="2136899" y="1926503"/>
                </a:lnTo>
                <a:lnTo>
                  <a:pt x="2140749" y="1920730"/>
                </a:lnTo>
                <a:lnTo>
                  <a:pt x="2131125" y="1920730"/>
                </a:lnTo>
                <a:lnTo>
                  <a:pt x="2134974" y="1914956"/>
                </a:lnTo>
                <a:lnTo>
                  <a:pt x="2129200" y="1913031"/>
                </a:lnTo>
                <a:lnTo>
                  <a:pt x="2133050" y="1901482"/>
                </a:lnTo>
                <a:cubicBezTo>
                  <a:pt x="2131125" y="1903407"/>
                  <a:pt x="2129200" y="1905332"/>
                  <a:pt x="2129200" y="1905332"/>
                </a:cubicBezTo>
                <a:cubicBezTo>
                  <a:pt x="2129200" y="1905332"/>
                  <a:pt x="2127275" y="1905332"/>
                  <a:pt x="2123425" y="1907257"/>
                </a:cubicBezTo>
                <a:lnTo>
                  <a:pt x="2129200" y="1913031"/>
                </a:lnTo>
                <a:lnTo>
                  <a:pt x="2127275" y="1916881"/>
                </a:lnTo>
                <a:cubicBezTo>
                  <a:pt x="2129200" y="1920730"/>
                  <a:pt x="2131125" y="1924580"/>
                  <a:pt x="2121501" y="1924580"/>
                </a:cubicBezTo>
                <a:cubicBezTo>
                  <a:pt x="2117651" y="1924580"/>
                  <a:pt x="2117651" y="1920730"/>
                  <a:pt x="2115726" y="1918805"/>
                </a:cubicBezTo>
                <a:lnTo>
                  <a:pt x="2125351" y="1918805"/>
                </a:lnTo>
                <a:lnTo>
                  <a:pt x="2115726" y="1907257"/>
                </a:lnTo>
                <a:cubicBezTo>
                  <a:pt x="2125351" y="1907257"/>
                  <a:pt x="2115726" y="1893783"/>
                  <a:pt x="2109952" y="1893783"/>
                </a:cubicBezTo>
                <a:cubicBezTo>
                  <a:pt x="2102253" y="1893783"/>
                  <a:pt x="2102253" y="1897633"/>
                  <a:pt x="2098403" y="1901482"/>
                </a:cubicBezTo>
                <a:lnTo>
                  <a:pt x="2086854" y="1893783"/>
                </a:lnTo>
                <a:lnTo>
                  <a:pt x="2088780" y="1889934"/>
                </a:lnTo>
                <a:lnTo>
                  <a:pt x="2083006" y="1888009"/>
                </a:lnTo>
                <a:cubicBezTo>
                  <a:pt x="2088780" y="1878386"/>
                  <a:pt x="2081080" y="1884159"/>
                  <a:pt x="2094554" y="1882234"/>
                </a:cubicBezTo>
                <a:lnTo>
                  <a:pt x="2090704" y="1876460"/>
                </a:lnTo>
                <a:cubicBezTo>
                  <a:pt x="2100328" y="1878386"/>
                  <a:pt x="2096478" y="1876460"/>
                  <a:pt x="2100328" y="1882234"/>
                </a:cubicBezTo>
                <a:lnTo>
                  <a:pt x="2106102" y="1882234"/>
                </a:lnTo>
                <a:lnTo>
                  <a:pt x="2102253" y="1884159"/>
                </a:lnTo>
                <a:cubicBezTo>
                  <a:pt x="2106102" y="1889934"/>
                  <a:pt x="2106102" y="1884159"/>
                  <a:pt x="2102253" y="1891858"/>
                </a:cubicBezTo>
                <a:lnTo>
                  <a:pt x="2119577" y="1888009"/>
                </a:lnTo>
                <a:cubicBezTo>
                  <a:pt x="2115726" y="1876460"/>
                  <a:pt x="2121501" y="1882234"/>
                  <a:pt x="2133050" y="1876460"/>
                </a:cubicBezTo>
                <a:lnTo>
                  <a:pt x="2127275" y="1870687"/>
                </a:lnTo>
                <a:cubicBezTo>
                  <a:pt x="2131125" y="1864912"/>
                  <a:pt x="2131125" y="1870687"/>
                  <a:pt x="2127275" y="1862988"/>
                </a:cubicBezTo>
                <a:lnTo>
                  <a:pt x="2136899" y="1862988"/>
                </a:lnTo>
                <a:cubicBezTo>
                  <a:pt x="2148448" y="1862988"/>
                  <a:pt x="2138824" y="1864912"/>
                  <a:pt x="2146523" y="1861062"/>
                </a:cubicBezTo>
                <a:lnTo>
                  <a:pt x="2150372" y="1866837"/>
                </a:lnTo>
                <a:lnTo>
                  <a:pt x="2158073" y="1861062"/>
                </a:lnTo>
                <a:lnTo>
                  <a:pt x="2161921" y="1849514"/>
                </a:lnTo>
                <a:lnTo>
                  <a:pt x="2154222" y="1849514"/>
                </a:lnTo>
                <a:lnTo>
                  <a:pt x="2159996" y="1843741"/>
                </a:lnTo>
                <a:lnTo>
                  <a:pt x="2150372" y="1841816"/>
                </a:lnTo>
                <a:lnTo>
                  <a:pt x="2154222" y="1849514"/>
                </a:lnTo>
                <a:lnTo>
                  <a:pt x="2152297" y="1849514"/>
                </a:lnTo>
                <a:cubicBezTo>
                  <a:pt x="2152297" y="1862988"/>
                  <a:pt x="2156147" y="1855289"/>
                  <a:pt x="2146523" y="1861062"/>
                </a:cubicBezTo>
                <a:cubicBezTo>
                  <a:pt x="2144598" y="1859138"/>
                  <a:pt x="2140749" y="1853364"/>
                  <a:pt x="2136899" y="1853364"/>
                </a:cubicBezTo>
                <a:cubicBezTo>
                  <a:pt x="2129200" y="1853364"/>
                  <a:pt x="2127275" y="1857213"/>
                  <a:pt x="2121501" y="1861062"/>
                </a:cubicBezTo>
                <a:lnTo>
                  <a:pt x="2125351" y="1868762"/>
                </a:lnTo>
                <a:lnTo>
                  <a:pt x="2111877" y="1882234"/>
                </a:lnTo>
                <a:lnTo>
                  <a:pt x="2106102" y="1878386"/>
                </a:lnTo>
                <a:lnTo>
                  <a:pt x="2106102" y="1872611"/>
                </a:lnTo>
                <a:lnTo>
                  <a:pt x="2111877" y="1872611"/>
                </a:lnTo>
                <a:cubicBezTo>
                  <a:pt x="2108027" y="1866837"/>
                  <a:pt x="2108027" y="1872611"/>
                  <a:pt x="2111877" y="1864912"/>
                </a:cubicBezTo>
                <a:lnTo>
                  <a:pt x="2102253" y="1864912"/>
                </a:lnTo>
                <a:lnTo>
                  <a:pt x="2102253" y="1862988"/>
                </a:lnTo>
                <a:lnTo>
                  <a:pt x="2111877" y="1862988"/>
                </a:lnTo>
                <a:lnTo>
                  <a:pt x="2109952" y="1851439"/>
                </a:lnTo>
                <a:cubicBezTo>
                  <a:pt x="2115726" y="1849514"/>
                  <a:pt x="2109952" y="1847589"/>
                  <a:pt x="2117651" y="1851439"/>
                </a:cubicBezTo>
                <a:lnTo>
                  <a:pt x="2123425" y="1843741"/>
                </a:lnTo>
                <a:lnTo>
                  <a:pt x="2113801" y="1836041"/>
                </a:lnTo>
                <a:lnTo>
                  <a:pt x="2125351" y="1832192"/>
                </a:lnTo>
                <a:cubicBezTo>
                  <a:pt x="2119577" y="1826417"/>
                  <a:pt x="2117651" y="1828342"/>
                  <a:pt x="2109952" y="1830267"/>
                </a:cubicBezTo>
                <a:lnTo>
                  <a:pt x="2109952" y="1822568"/>
                </a:lnTo>
                <a:cubicBezTo>
                  <a:pt x="2117651" y="1824492"/>
                  <a:pt x="2111877" y="1826417"/>
                  <a:pt x="2119577" y="1822568"/>
                </a:cubicBezTo>
                <a:cubicBezTo>
                  <a:pt x="2108027" y="1809093"/>
                  <a:pt x="2115726" y="1830267"/>
                  <a:pt x="2109952" y="1814868"/>
                </a:cubicBezTo>
                <a:cubicBezTo>
                  <a:pt x="2115726" y="1814868"/>
                  <a:pt x="2117170" y="1815350"/>
                  <a:pt x="2117892" y="1815350"/>
                </a:cubicBezTo>
                <a:lnTo>
                  <a:pt x="2121499" y="1812944"/>
                </a:lnTo>
                <a:lnTo>
                  <a:pt x="2111877" y="1812944"/>
                </a:lnTo>
                <a:lnTo>
                  <a:pt x="2117651" y="1807170"/>
                </a:lnTo>
                <a:lnTo>
                  <a:pt x="2121501" y="1812944"/>
                </a:lnTo>
                <a:lnTo>
                  <a:pt x="2121501" y="1812943"/>
                </a:lnTo>
                <a:lnTo>
                  <a:pt x="2127275" y="1816793"/>
                </a:lnTo>
                <a:lnTo>
                  <a:pt x="2123425" y="1826417"/>
                </a:lnTo>
                <a:lnTo>
                  <a:pt x="2129200" y="1826417"/>
                </a:lnTo>
                <a:lnTo>
                  <a:pt x="2131125" y="1818718"/>
                </a:lnTo>
                <a:lnTo>
                  <a:pt x="2129200" y="1812943"/>
                </a:lnTo>
                <a:lnTo>
                  <a:pt x="2130911" y="1807811"/>
                </a:lnTo>
                <a:lnTo>
                  <a:pt x="2133050" y="1811018"/>
                </a:lnTo>
                <a:lnTo>
                  <a:pt x="2140749" y="1809093"/>
                </a:lnTo>
                <a:lnTo>
                  <a:pt x="2140749" y="1815638"/>
                </a:lnTo>
                <a:lnTo>
                  <a:pt x="2138824" y="1814868"/>
                </a:lnTo>
                <a:cubicBezTo>
                  <a:pt x="2138824" y="1814868"/>
                  <a:pt x="2134974" y="1820642"/>
                  <a:pt x="2134974" y="1820642"/>
                </a:cubicBezTo>
                <a:cubicBezTo>
                  <a:pt x="2134974" y="1828342"/>
                  <a:pt x="2140749" y="1830267"/>
                  <a:pt x="2144598" y="1832192"/>
                </a:cubicBezTo>
                <a:lnTo>
                  <a:pt x="2144598" y="1839891"/>
                </a:lnTo>
                <a:lnTo>
                  <a:pt x="2141711" y="1841816"/>
                </a:lnTo>
                <a:lnTo>
                  <a:pt x="2136899" y="1841816"/>
                </a:lnTo>
                <a:cubicBezTo>
                  <a:pt x="2138824" y="1834116"/>
                  <a:pt x="2140749" y="1839891"/>
                  <a:pt x="2133050" y="1834116"/>
                </a:cubicBezTo>
                <a:cubicBezTo>
                  <a:pt x="2131125" y="1839891"/>
                  <a:pt x="2131125" y="1845664"/>
                  <a:pt x="2133050" y="1849514"/>
                </a:cubicBezTo>
                <a:cubicBezTo>
                  <a:pt x="2140749" y="1853364"/>
                  <a:pt x="2133050" y="1847589"/>
                  <a:pt x="2142673" y="1851439"/>
                </a:cubicBezTo>
                <a:lnTo>
                  <a:pt x="2138824" y="1843741"/>
                </a:lnTo>
                <a:lnTo>
                  <a:pt x="2141711" y="1841816"/>
                </a:lnTo>
                <a:lnTo>
                  <a:pt x="2144598" y="1841816"/>
                </a:lnTo>
                <a:lnTo>
                  <a:pt x="2144598" y="1839891"/>
                </a:lnTo>
                <a:lnTo>
                  <a:pt x="2159996" y="1834116"/>
                </a:lnTo>
                <a:cubicBezTo>
                  <a:pt x="2154222" y="1828342"/>
                  <a:pt x="2158073" y="1830267"/>
                  <a:pt x="2150372" y="1828342"/>
                </a:cubicBezTo>
                <a:lnTo>
                  <a:pt x="2150372" y="1834116"/>
                </a:lnTo>
                <a:lnTo>
                  <a:pt x="2144598" y="1830267"/>
                </a:lnTo>
                <a:lnTo>
                  <a:pt x="2148448" y="1828342"/>
                </a:lnTo>
                <a:cubicBezTo>
                  <a:pt x="2146523" y="1822568"/>
                  <a:pt x="2146523" y="1826417"/>
                  <a:pt x="2148448" y="1818718"/>
                </a:cubicBezTo>
                <a:lnTo>
                  <a:pt x="2143066" y="1816565"/>
                </a:lnTo>
                <a:lnTo>
                  <a:pt x="2147155" y="1816161"/>
                </a:lnTo>
                <a:cubicBezTo>
                  <a:pt x="2150493" y="1816071"/>
                  <a:pt x="2146523" y="1816792"/>
                  <a:pt x="2152297" y="1811018"/>
                </a:cubicBezTo>
                <a:lnTo>
                  <a:pt x="2161921" y="1811018"/>
                </a:lnTo>
                <a:lnTo>
                  <a:pt x="2167696" y="1803319"/>
                </a:lnTo>
                <a:lnTo>
                  <a:pt x="2166595" y="1801116"/>
                </a:lnTo>
                <a:lnTo>
                  <a:pt x="2163847" y="1805240"/>
                </a:lnTo>
                <a:lnTo>
                  <a:pt x="2159997" y="1799466"/>
                </a:lnTo>
                <a:cubicBezTo>
                  <a:pt x="2150372" y="1805240"/>
                  <a:pt x="2158073" y="1805240"/>
                  <a:pt x="2144598" y="1805240"/>
                </a:cubicBezTo>
                <a:lnTo>
                  <a:pt x="2156147" y="1793690"/>
                </a:lnTo>
                <a:lnTo>
                  <a:pt x="2152297" y="1785993"/>
                </a:lnTo>
                <a:lnTo>
                  <a:pt x="2159997" y="1778292"/>
                </a:lnTo>
                <a:cubicBezTo>
                  <a:pt x="2165772" y="1780217"/>
                  <a:pt x="2159997" y="1782142"/>
                  <a:pt x="2167696" y="1778292"/>
                </a:cubicBezTo>
                <a:cubicBezTo>
                  <a:pt x="2167696" y="1789842"/>
                  <a:pt x="2167696" y="1787918"/>
                  <a:pt x="2159997" y="1791766"/>
                </a:cubicBezTo>
                <a:lnTo>
                  <a:pt x="2163847" y="1797540"/>
                </a:lnTo>
                <a:lnTo>
                  <a:pt x="2159999" y="1799465"/>
                </a:lnTo>
                <a:lnTo>
                  <a:pt x="2165769" y="1799465"/>
                </a:lnTo>
                <a:lnTo>
                  <a:pt x="2163847" y="1795619"/>
                </a:lnTo>
                <a:lnTo>
                  <a:pt x="2171545" y="1789846"/>
                </a:lnTo>
                <a:lnTo>
                  <a:pt x="2167696" y="1784073"/>
                </a:lnTo>
                <a:cubicBezTo>
                  <a:pt x="2175395" y="1785997"/>
                  <a:pt x="2175395" y="1785997"/>
                  <a:pt x="2179244" y="1789846"/>
                </a:cubicBezTo>
                <a:lnTo>
                  <a:pt x="2181169" y="1784073"/>
                </a:lnTo>
                <a:lnTo>
                  <a:pt x="2180287" y="1781423"/>
                </a:lnTo>
                <a:lnTo>
                  <a:pt x="2179244" y="1782146"/>
                </a:lnTo>
                <a:lnTo>
                  <a:pt x="2173470" y="1776371"/>
                </a:lnTo>
                <a:cubicBezTo>
                  <a:pt x="2175395" y="1770596"/>
                  <a:pt x="2175395" y="1778296"/>
                  <a:pt x="2175395" y="1768671"/>
                </a:cubicBezTo>
                <a:cubicBezTo>
                  <a:pt x="2175395" y="1766745"/>
                  <a:pt x="2171545" y="1762895"/>
                  <a:pt x="2175395" y="1762895"/>
                </a:cubicBezTo>
                <a:lnTo>
                  <a:pt x="2183094" y="1757121"/>
                </a:lnTo>
                <a:lnTo>
                  <a:pt x="2183095" y="1757122"/>
                </a:lnTo>
                <a:lnTo>
                  <a:pt x="2186944" y="1768671"/>
                </a:lnTo>
                <a:lnTo>
                  <a:pt x="2181169" y="1774446"/>
                </a:lnTo>
                <a:lnTo>
                  <a:pt x="2185019" y="1774446"/>
                </a:lnTo>
                <a:lnTo>
                  <a:pt x="2185019" y="1772522"/>
                </a:lnTo>
                <a:lnTo>
                  <a:pt x="2189295" y="1774446"/>
                </a:lnTo>
                <a:lnTo>
                  <a:pt x="2190367" y="1774446"/>
                </a:lnTo>
                <a:lnTo>
                  <a:pt x="2190695" y="1774298"/>
                </a:lnTo>
                <a:lnTo>
                  <a:pt x="2186944" y="1768671"/>
                </a:lnTo>
                <a:lnTo>
                  <a:pt x="2192719" y="1768671"/>
                </a:lnTo>
                <a:lnTo>
                  <a:pt x="2193779" y="1772911"/>
                </a:lnTo>
                <a:lnTo>
                  <a:pt x="2194642" y="1772522"/>
                </a:lnTo>
                <a:lnTo>
                  <a:pt x="2198492" y="1778296"/>
                </a:lnTo>
                <a:lnTo>
                  <a:pt x="2210041" y="1780221"/>
                </a:lnTo>
                <a:lnTo>
                  <a:pt x="2213891" y="1776371"/>
                </a:lnTo>
                <a:lnTo>
                  <a:pt x="2208116" y="1774446"/>
                </a:lnTo>
                <a:lnTo>
                  <a:pt x="2213891" y="1770597"/>
                </a:lnTo>
                <a:lnTo>
                  <a:pt x="2213895" y="1770594"/>
                </a:lnTo>
                <a:lnTo>
                  <a:pt x="2213891" y="1770594"/>
                </a:lnTo>
                <a:lnTo>
                  <a:pt x="2213891" y="1762893"/>
                </a:lnTo>
                <a:lnTo>
                  <a:pt x="2219014" y="1762893"/>
                </a:lnTo>
                <a:lnTo>
                  <a:pt x="2213891" y="1760971"/>
                </a:lnTo>
                <a:lnTo>
                  <a:pt x="2213891" y="1759047"/>
                </a:lnTo>
                <a:lnTo>
                  <a:pt x="2214612" y="1757605"/>
                </a:lnTo>
                <a:lnTo>
                  <a:pt x="2213891" y="1757124"/>
                </a:lnTo>
                <a:lnTo>
                  <a:pt x="2208116" y="1762897"/>
                </a:lnTo>
                <a:cubicBezTo>
                  <a:pt x="2204266" y="1757124"/>
                  <a:pt x="2204266" y="1762897"/>
                  <a:pt x="2208116" y="1755200"/>
                </a:cubicBezTo>
                <a:cubicBezTo>
                  <a:pt x="2202342" y="1747502"/>
                  <a:pt x="2204266" y="1743653"/>
                  <a:pt x="2192718" y="1743653"/>
                </a:cubicBezTo>
                <a:lnTo>
                  <a:pt x="2190793" y="1732103"/>
                </a:lnTo>
                <a:cubicBezTo>
                  <a:pt x="2198492" y="1730178"/>
                  <a:pt x="2202342" y="1728256"/>
                  <a:pt x="2208116" y="1724405"/>
                </a:cubicBezTo>
                <a:lnTo>
                  <a:pt x="2208116" y="1716706"/>
                </a:lnTo>
                <a:lnTo>
                  <a:pt x="2213891" y="1722480"/>
                </a:lnTo>
                <a:cubicBezTo>
                  <a:pt x="2219667" y="1720556"/>
                  <a:pt x="2213891" y="1718632"/>
                  <a:pt x="2221590" y="1722480"/>
                </a:cubicBezTo>
                <a:lnTo>
                  <a:pt x="2231214" y="1718632"/>
                </a:lnTo>
                <a:lnTo>
                  <a:pt x="2225441" y="1724405"/>
                </a:lnTo>
                <a:lnTo>
                  <a:pt x="2227365" y="1728256"/>
                </a:lnTo>
                <a:lnTo>
                  <a:pt x="2225655" y="1729537"/>
                </a:lnTo>
                <a:lnTo>
                  <a:pt x="2227364" y="1732102"/>
                </a:lnTo>
                <a:lnTo>
                  <a:pt x="2233136" y="1726330"/>
                </a:lnTo>
                <a:lnTo>
                  <a:pt x="2231214" y="1726330"/>
                </a:lnTo>
                <a:lnTo>
                  <a:pt x="2231214" y="1718632"/>
                </a:lnTo>
                <a:lnTo>
                  <a:pt x="2236988" y="1716706"/>
                </a:lnTo>
                <a:lnTo>
                  <a:pt x="2238912" y="1720555"/>
                </a:lnTo>
                <a:lnTo>
                  <a:pt x="2238914" y="1720554"/>
                </a:lnTo>
                <a:lnTo>
                  <a:pt x="2244573" y="1719422"/>
                </a:lnTo>
                <a:lnTo>
                  <a:pt x="2242762" y="1716706"/>
                </a:lnTo>
                <a:lnTo>
                  <a:pt x="2236988" y="1716706"/>
                </a:lnTo>
                <a:lnTo>
                  <a:pt x="2236987" y="1716706"/>
                </a:lnTo>
                <a:lnTo>
                  <a:pt x="2240837" y="1710932"/>
                </a:lnTo>
                <a:lnTo>
                  <a:pt x="2231213" y="1710932"/>
                </a:lnTo>
                <a:lnTo>
                  <a:pt x="2242762" y="1699382"/>
                </a:lnTo>
                <a:lnTo>
                  <a:pt x="2240837" y="1709006"/>
                </a:lnTo>
                <a:lnTo>
                  <a:pt x="2246612" y="1709006"/>
                </a:lnTo>
                <a:lnTo>
                  <a:pt x="2242762" y="1712855"/>
                </a:lnTo>
                <a:lnTo>
                  <a:pt x="2248537" y="1716706"/>
                </a:lnTo>
                <a:lnTo>
                  <a:pt x="2247850" y="1718767"/>
                </a:lnTo>
                <a:lnTo>
                  <a:pt x="2248537" y="1718630"/>
                </a:lnTo>
                <a:lnTo>
                  <a:pt x="2248537" y="1730176"/>
                </a:lnTo>
                <a:lnTo>
                  <a:pt x="2263935" y="1718630"/>
                </a:lnTo>
                <a:lnTo>
                  <a:pt x="2258161" y="1710929"/>
                </a:lnTo>
                <a:lnTo>
                  <a:pt x="2250462" y="1716706"/>
                </a:lnTo>
                <a:lnTo>
                  <a:pt x="2248537" y="1712855"/>
                </a:lnTo>
                <a:lnTo>
                  <a:pt x="2254311" y="1707079"/>
                </a:lnTo>
                <a:lnTo>
                  <a:pt x="2250462" y="1697455"/>
                </a:lnTo>
                <a:cubicBezTo>
                  <a:pt x="2260085" y="1701305"/>
                  <a:pt x="2260085" y="1699381"/>
                  <a:pt x="2263935" y="1697455"/>
                </a:cubicBezTo>
                <a:cubicBezTo>
                  <a:pt x="2269709" y="1691680"/>
                  <a:pt x="2263935" y="1697455"/>
                  <a:pt x="2267784" y="1689756"/>
                </a:cubicBezTo>
                <a:lnTo>
                  <a:pt x="2277408" y="1693606"/>
                </a:lnTo>
                <a:lnTo>
                  <a:pt x="2281258" y="1701305"/>
                </a:lnTo>
                <a:lnTo>
                  <a:pt x="2271634" y="1709005"/>
                </a:lnTo>
                <a:lnTo>
                  <a:pt x="2277408" y="1712855"/>
                </a:lnTo>
                <a:lnTo>
                  <a:pt x="2271634" y="1720554"/>
                </a:lnTo>
                <a:lnTo>
                  <a:pt x="2281258" y="1720554"/>
                </a:lnTo>
                <a:lnTo>
                  <a:pt x="2281258" y="1726329"/>
                </a:lnTo>
                <a:lnTo>
                  <a:pt x="2290882" y="1728252"/>
                </a:lnTo>
                <a:lnTo>
                  <a:pt x="2292807" y="1724403"/>
                </a:lnTo>
                <a:cubicBezTo>
                  <a:pt x="2288958" y="1718630"/>
                  <a:pt x="2292807" y="1718630"/>
                  <a:pt x="2285108" y="1722479"/>
                </a:cubicBezTo>
                <a:lnTo>
                  <a:pt x="2281258" y="1720554"/>
                </a:lnTo>
                <a:lnTo>
                  <a:pt x="2287032" y="1712855"/>
                </a:lnTo>
                <a:lnTo>
                  <a:pt x="2277408" y="1712855"/>
                </a:lnTo>
                <a:lnTo>
                  <a:pt x="2281258" y="1707079"/>
                </a:lnTo>
                <a:lnTo>
                  <a:pt x="2287032" y="1709005"/>
                </a:lnTo>
                <a:lnTo>
                  <a:pt x="2285108" y="1697455"/>
                </a:lnTo>
                <a:lnTo>
                  <a:pt x="2290882" y="1695530"/>
                </a:lnTo>
                <a:lnTo>
                  <a:pt x="2285108" y="1693606"/>
                </a:lnTo>
                <a:lnTo>
                  <a:pt x="2288958" y="1687831"/>
                </a:lnTo>
                <a:lnTo>
                  <a:pt x="2279333" y="1687831"/>
                </a:lnTo>
                <a:lnTo>
                  <a:pt x="2279333" y="1682055"/>
                </a:lnTo>
                <a:lnTo>
                  <a:pt x="2269709" y="1683980"/>
                </a:lnTo>
                <a:cubicBezTo>
                  <a:pt x="2265860" y="1676282"/>
                  <a:pt x="2265860" y="1680131"/>
                  <a:pt x="2263935" y="1672433"/>
                </a:cubicBezTo>
                <a:lnTo>
                  <a:pt x="2273559" y="1670508"/>
                </a:lnTo>
                <a:cubicBezTo>
                  <a:pt x="2279333" y="1678207"/>
                  <a:pt x="2283183" y="1683980"/>
                  <a:pt x="2294732" y="1683980"/>
                </a:cubicBezTo>
                <a:lnTo>
                  <a:pt x="2290882" y="1678207"/>
                </a:lnTo>
                <a:lnTo>
                  <a:pt x="2302431" y="1680131"/>
                </a:lnTo>
                <a:lnTo>
                  <a:pt x="2302431" y="1674356"/>
                </a:lnTo>
                <a:lnTo>
                  <a:pt x="2290882" y="1674356"/>
                </a:lnTo>
                <a:lnTo>
                  <a:pt x="2304355" y="1660885"/>
                </a:lnTo>
                <a:lnTo>
                  <a:pt x="2312056" y="1660885"/>
                </a:lnTo>
                <a:cubicBezTo>
                  <a:pt x="2306280" y="1655108"/>
                  <a:pt x="2310130" y="1655108"/>
                  <a:pt x="2302431" y="1658960"/>
                </a:cubicBezTo>
                <a:close/>
                <a:moveTo>
                  <a:pt x="2198492" y="1649335"/>
                </a:moveTo>
                <a:lnTo>
                  <a:pt x="2202341" y="1653185"/>
                </a:lnTo>
                <a:lnTo>
                  <a:pt x="2188868" y="1657034"/>
                </a:lnTo>
                <a:close/>
                <a:moveTo>
                  <a:pt x="2233139" y="1647402"/>
                </a:moveTo>
                <a:lnTo>
                  <a:pt x="2238914" y="1653175"/>
                </a:lnTo>
                <a:lnTo>
                  <a:pt x="2231214" y="1657026"/>
                </a:lnTo>
                <a:close/>
                <a:moveTo>
                  <a:pt x="2283183" y="1645477"/>
                </a:moveTo>
                <a:lnTo>
                  <a:pt x="2298582" y="1658953"/>
                </a:lnTo>
                <a:cubicBezTo>
                  <a:pt x="2285107" y="1658953"/>
                  <a:pt x="2285107" y="1657026"/>
                  <a:pt x="2279333" y="1647402"/>
                </a:cubicBezTo>
                <a:close/>
                <a:moveTo>
                  <a:pt x="2186943" y="1645475"/>
                </a:moveTo>
                <a:lnTo>
                  <a:pt x="2183093" y="1655099"/>
                </a:lnTo>
                <a:lnTo>
                  <a:pt x="2177319" y="1649325"/>
                </a:lnTo>
                <a:close/>
                <a:moveTo>
                  <a:pt x="5996099" y="1643604"/>
                </a:moveTo>
                <a:cubicBezTo>
                  <a:pt x="6003798" y="1651304"/>
                  <a:pt x="5998023" y="1657079"/>
                  <a:pt x="5999948" y="1657079"/>
                </a:cubicBezTo>
                <a:cubicBezTo>
                  <a:pt x="5938355" y="1695575"/>
                  <a:pt x="5886385" y="1735996"/>
                  <a:pt x="5836340" y="1772569"/>
                </a:cubicBezTo>
                <a:cubicBezTo>
                  <a:pt x="5819017" y="1786043"/>
                  <a:pt x="5836340" y="1762939"/>
                  <a:pt x="5836340" y="1762939"/>
                </a:cubicBezTo>
                <a:lnTo>
                  <a:pt x="5969151" y="1664780"/>
                </a:lnTo>
                <a:cubicBezTo>
                  <a:pt x="5973001" y="1660932"/>
                  <a:pt x="5974926" y="1653229"/>
                  <a:pt x="5976851" y="1651304"/>
                </a:cubicBezTo>
                <a:cubicBezTo>
                  <a:pt x="5980700" y="1647455"/>
                  <a:pt x="5992249" y="1645529"/>
                  <a:pt x="5996099" y="1643604"/>
                </a:cubicBezTo>
                <a:close/>
                <a:moveTo>
                  <a:pt x="2321679" y="1637778"/>
                </a:moveTo>
                <a:lnTo>
                  <a:pt x="2327453" y="1637778"/>
                </a:lnTo>
                <a:cubicBezTo>
                  <a:pt x="2327453" y="1639703"/>
                  <a:pt x="2327453" y="1641628"/>
                  <a:pt x="2325529" y="1645476"/>
                </a:cubicBezTo>
                <a:lnTo>
                  <a:pt x="2321679" y="1645476"/>
                </a:lnTo>
                <a:close/>
                <a:moveTo>
                  <a:pt x="2204266" y="1635851"/>
                </a:moveTo>
                <a:lnTo>
                  <a:pt x="2213891" y="1635851"/>
                </a:lnTo>
                <a:cubicBezTo>
                  <a:pt x="2208116" y="1641625"/>
                  <a:pt x="2213891" y="1639702"/>
                  <a:pt x="2204266" y="1641625"/>
                </a:cubicBezTo>
                <a:close/>
                <a:moveTo>
                  <a:pt x="2404444" y="1635848"/>
                </a:moveTo>
                <a:cubicBezTo>
                  <a:pt x="2408293" y="1641622"/>
                  <a:pt x="2408293" y="1635848"/>
                  <a:pt x="2404444" y="1643547"/>
                </a:cubicBezTo>
                <a:lnTo>
                  <a:pt x="2414068" y="1643547"/>
                </a:lnTo>
                <a:cubicBezTo>
                  <a:pt x="2412143" y="1637773"/>
                  <a:pt x="2412143" y="1639698"/>
                  <a:pt x="2414068" y="1635848"/>
                </a:cubicBezTo>
                <a:close/>
                <a:moveTo>
                  <a:pt x="2117652" y="1635846"/>
                </a:moveTo>
                <a:lnTo>
                  <a:pt x="2106102" y="1647395"/>
                </a:lnTo>
                <a:lnTo>
                  <a:pt x="2102253" y="1641620"/>
                </a:lnTo>
                <a:close/>
                <a:moveTo>
                  <a:pt x="2379422" y="1633923"/>
                </a:moveTo>
                <a:lnTo>
                  <a:pt x="2373647" y="1635848"/>
                </a:lnTo>
                <a:cubicBezTo>
                  <a:pt x="2375573" y="1641622"/>
                  <a:pt x="2371722" y="1641622"/>
                  <a:pt x="2379422" y="1637773"/>
                </a:cubicBezTo>
                <a:cubicBezTo>
                  <a:pt x="2385196" y="1645472"/>
                  <a:pt x="2377497" y="1641622"/>
                  <a:pt x="2390970" y="1643547"/>
                </a:cubicBezTo>
                <a:lnTo>
                  <a:pt x="2390970" y="1635848"/>
                </a:lnTo>
                <a:close/>
                <a:moveTo>
                  <a:pt x="1936722" y="1632008"/>
                </a:moveTo>
                <a:lnTo>
                  <a:pt x="1936722" y="1637782"/>
                </a:lnTo>
                <a:lnTo>
                  <a:pt x="1930948" y="1633933"/>
                </a:lnTo>
                <a:close/>
                <a:moveTo>
                  <a:pt x="2396745" y="1628148"/>
                </a:moveTo>
                <a:lnTo>
                  <a:pt x="2396745" y="1643547"/>
                </a:lnTo>
                <a:cubicBezTo>
                  <a:pt x="2406370" y="1639698"/>
                  <a:pt x="2400594" y="1643547"/>
                  <a:pt x="2400594" y="1637773"/>
                </a:cubicBezTo>
                <a:cubicBezTo>
                  <a:pt x="2400594" y="1631998"/>
                  <a:pt x="2402519" y="1631998"/>
                  <a:pt x="2396745" y="1628148"/>
                </a:cubicBezTo>
                <a:close/>
                <a:moveTo>
                  <a:pt x="2315904" y="1624302"/>
                </a:moveTo>
                <a:lnTo>
                  <a:pt x="2319755" y="1630076"/>
                </a:lnTo>
                <a:lnTo>
                  <a:pt x="2310130" y="1628151"/>
                </a:lnTo>
                <a:close/>
                <a:moveTo>
                  <a:pt x="2306280" y="1624302"/>
                </a:moveTo>
                <a:lnTo>
                  <a:pt x="2310129" y="1628152"/>
                </a:lnTo>
                <a:lnTo>
                  <a:pt x="2306280" y="1630076"/>
                </a:lnTo>
                <a:lnTo>
                  <a:pt x="2304356" y="1632001"/>
                </a:lnTo>
                <a:lnTo>
                  <a:pt x="2310130" y="1635850"/>
                </a:lnTo>
                <a:cubicBezTo>
                  <a:pt x="2300506" y="1645474"/>
                  <a:pt x="2304355" y="1633926"/>
                  <a:pt x="2300506" y="1645474"/>
                </a:cubicBezTo>
                <a:cubicBezTo>
                  <a:pt x="2294732" y="1641625"/>
                  <a:pt x="2296656" y="1645474"/>
                  <a:pt x="2294732" y="1637775"/>
                </a:cubicBezTo>
                <a:lnTo>
                  <a:pt x="2304355" y="1637775"/>
                </a:lnTo>
                <a:lnTo>
                  <a:pt x="2304355" y="1632001"/>
                </a:lnTo>
                <a:lnTo>
                  <a:pt x="2296656" y="1628152"/>
                </a:lnTo>
                <a:close/>
                <a:moveTo>
                  <a:pt x="2156147" y="1610837"/>
                </a:moveTo>
                <a:lnTo>
                  <a:pt x="2152297" y="1616612"/>
                </a:lnTo>
                <a:lnTo>
                  <a:pt x="2158073" y="1618536"/>
                </a:lnTo>
                <a:cubicBezTo>
                  <a:pt x="2150372" y="1620462"/>
                  <a:pt x="2154221" y="1620462"/>
                  <a:pt x="2146522" y="1624311"/>
                </a:cubicBezTo>
                <a:lnTo>
                  <a:pt x="2140748" y="1616612"/>
                </a:lnTo>
                <a:cubicBezTo>
                  <a:pt x="2150372" y="1610837"/>
                  <a:pt x="2144598" y="1612762"/>
                  <a:pt x="2156147" y="1610837"/>
                </a:cubicBezTo>
                <a:close/>
                <a:moveTo>
                  <a:pt x="2236989" y="1610832"/>
                </a:moveTo>
                <a:lnTo>
                  <a:pt x="2242763" y="1610832"/>
                </a:lnTo>
                <a:lnTo>
                  <a:pt x="2242763" y="1616605"/>
                </a:lnTo>
                <a:close/>
                <a:moveTo>
                  <a:pt x="2371722" y="1610826"/>
                </a:moveTo>
                <a:lnTo>
                  <a:pt x="2372389" y="1611492"/>
                </a:lnTo>
                <a:lnTo>
                  <a:pt x="2371722" y="1614294"/>
                </a:lnTo>
                <a:close/>
                <a:moveTo>
                  <a:pt x="2521165" y="1609081"/>
                </a:moveTo>
                <a:cubicBezTo>
                  <a:pt x="2522820" y="1605350"/>
                  <a:pt x="2522820" y="1609441"/>
                  <a:pt x="2519933" y="1626283"/>
                </a:cubicBezTo>
                <a:cubicBezTo>
                  <a:pt x="2529556" y="1684026"/>
                  <a:pt x="2523782" y="1749472"/>
                  <a:pt x="2552653" y="1793740"/>
                </a:cubicBezTo>
                <a:cubicBezTo>
                  <a:pt x="2521857" y="2051620"/>
                  <a:pt x="2670065" y="2226847"/>
                  <a:pt x="2772079" y="2411587"/>
                </a:cubicBezTo>
                <a:cubicBezTo>
                  <a:pt x="2614246" y="2290386"/>
                  <a:pt x="2462188" y="1991954"/>
                  <a:pt x="2494910" y="1720602"/>
                </a:cubicBezTo>
                <a:cubicBezTo>
                  <a:pt x="2496353" y="1701833"/>
                  <a:pt x="2516202" y="1620270"/>
                  <a:pt x="2521165" y="1609081"/>
                </a:cubicBezTo>
                <a:close/>
                <a:moveTo>
                  <a:pt x="2269709" y="1608912"/>
                </a:moveTo>
                <a:lnTo>
                  <a:pt x="2277408" y="1612762"/>
                </a:lnTo>
                <a:lnTo>
                  <a:pt x="2267784" y="1614686"/>
                </a:lnTo>
                <a:close/>
                <a:moveTo>
                  <a:pt x="2036809" y="1606975"/>
                </a:moveTo>
                <a:lnTo>
                  <a:pt x="2042584" y="1612749"/>
                </a:lnTo>
                <a:lnTo>
                  <a:pt x="2036809" y="1616600"/>
                </a:lnTo>
                <a:lnTo>
                  <a:pt x="2032960" y="1610825"/>
                </a:lnTo>
                <a:close/>
                <a:moveTo>
                  <a:pt x="1840482" y="1605060"/>
                </a:moveTo>
                <a:lnTo>
                  <a:pt x="1850106" y="1606985"/>
                </a:lnTo>
                <a:lnTo>
                  <a:pt x="1844331" y="1610835"/>
                </a:lnTo>
                <a:close/>
                <a:moveTo>
                  <a:pt x="2279334" y="1605057"/>
                </a:moveTo>
                <a:lnTo>
                  <a:pt x="2287033" y="1610831"/>
                </a:lnTo>
                <a:lnTo>
                  <a:pt x="2279334" y="1614681"/>
                </a:lnTo>
                <a:close/>
                <a:moveTo>
                  <a:pt x="2290882" y="1605056"/>
                </a:moveTo>
                <a:lnTo>
                  <a:pt x="2300506" y="1605056"/>
                </a:lnTo>
                <a:cubicBezTo>
                  <a:pt x="2294732" y="1616605"/>
                  <a:pt x="2306281" y="1612756"/>
                  <a:pt x="2290882" y="1616605"/>
                </a:cubicBezTo>
                <a:cubicBezTo>
                  <a:pt x="2292807" y="1606981"/>
                  <a:pt x="2294732" y="1610831"/>
                  <a:pt x="2290882" y="1605056"/>
                </a:cubicBezTo>
                <a:close/>
                <a:moveTo>
                  <a:pt x="1979066" y="1605049"/>
                </a:moveTo>
                <a:cubicBezTo>
                  <a:pt x="1986766" y="1608898"/>
                  <a:pt x="1982916" y="1606974"/>
                  <a:pt x="1984841" y="1612749"/>
                </a:cubicBezTo>
                <a:lnTo>
                  <a:pt x="1975217" y="1612749"/>
                </a:lnTo>
                <a:close/>
                <a:moveTo>
                  <a:pt x="2385196" y="1597352"/>
                </a:moveTo>
                <a:lnTo>
                  <a:pt x="2381347" y="1599277"/>
                </a:lnTo>
                <a:lnTo>
                  <a:pt x="2385196" y="1599277"/>
                </a:lnTo>
                <a:close/>
                <a:moveTo>
                  <a:pt x="2261769" y="1595195"/>
                </a:moveTo>
                <a:cubicBezTo>
                  <a:pt x="2261530" y="1595435"/>
                  <a:pt x="2262010" y="1596398"/>
                  <a:pt x="2267784" y="1597360"/>
                </a:cubicBezTo>
                <a:lnTo>
                  <a:pt x="2279334" y="1597360"/>
                </a:lnTo>
                <a:lnTo>
                  <a:pt x="2273559" y="1603135"/>
                </a:lnTo>
                <a:lnTo>
                  <a:pt x="2275485" y="1606984"/>
                </a:lnTo>
                <a:lnTo>
                  <a:pt x="2271634" y="1608909"/>
                </a:lnTo>
                <a:lnTo>
                  <a:pt x="2267784" y="1606984"/>
                </a:lnTo>
                <a:lnTo>
                  <a:pt x="2262010" y="1608909"/>
                </a:lnTo>
                <a:lnTo>
                  <a:pt x="2260085" y="1597360"/>
                </a:lnTo>
                <a:cubicBezTo>
                  <a:pt x="2262972" y="1595435"/>
                  <a:pt x="2262010" y="1594954"/>
                  <a:pt x="2261769" y="1595195"/>
                </a:cubicBezTo>
                <a:close/>
                <a:moveTo>
                  <a:pt x="1852031" y="1589661"/>
                </a:moveTo>
                <a:lnTo>
                  <a:pt x="1863579" y="1589661"/>
                </a:lnTo>
                <a:lnTo>
                  <a:pt x="1859729" y="1595435"/>
                </a:lnTo>
                <a:close/>
                <a:moveTo>
                  <a:pt x="2213891" y="1587742"/>
                </a:moveTo>
                <a:lnTo>
                  <a:pt x="2217741" y="1589667"/>
                </a:lnTo>
                <a:lnTo>
                  <a:pt x="2208116" y="1597366"/>
                </a:lnTo>
                <a:lnTo>
                  <a:pt x="2200418" y="1589667"/>
                </a:lnTo>
                <a:close/>
                <a:moveTo>
                  <a:pt x="2235063" y="1585809"/>
                </a:moveTo>
                <a:lnTo>
                  <a:pt x="2240837" y="1591583"/>
                </a:lnTo>
                <a:lnTo>
                  <a:pt x="2235063" y="1595433"/>
                </a:lnTo>
                <a:lnTo>
                  <a:pt x="2231213" y="1591583"/>
                </a:lnTo>
                <a:close/>
                <a:moveTo>
                  <a:pt x="6783336" y="1574312"/>
                </a:moveTo>
                <a:lnTo>
                  <a:pt x="6789110" y="1589709"/>
                </a:lnTo>
                <a:cubicBezTo>
                  <a:pt x="6785261" y="1589709"/>
                  <a:pt x="6779486" y="1585859"/>
                  <a:pt x="6777561" y="1587784"/>
                </a:cubicBezTo>
                <a:cubicBezTo>
                  <a:pt x="6650526" y="1657079"/>
                  <a:pt x="6527339" y="1726374"/>
                  <a:pt x="6392604" y="1795664"/>
                </a:cubicBezTo>
                <a:cubicBezTo>
                  <a:pt x="6396454" y="1782193"/>
                  <a:pt x="6406078" y="1774492"/>
                  <a:pt x="6413777" y="1770642"/>
                </a:cubicBezTo>
                <a:close/>
                <a:moveTo>
                  <a:pt x="2415992" y="1572330"/>
                </a:moveTo>
                <a:cubicBezTo>
                  <a:pt x="2415992" y="1572330"/>
                  <a:pt x="2415992" y="1572330"/>
                  <a:pt x="2417917" y="1574254"/>
                </a:cubicBezTo>
                <a:cubicBezTo>
                  <a:pt x="2421767" y="1574254"/>
                  <a:pt x="2419843" y="1572330"/>
                  <a:pt x="2419843" y="1572330"/>
                </a:cubicBezTo>
                <a:close/>
                <a:moveTo>
                  <a:pt x="2290882" y="1570411"/>
                </a:moveTo>
                <a:lnTo>
                  <a:pt x="2294732" y="1576185"/>
                </a:lnTo>
                <a:cubicBezTo>
                  <a:pt x="2285107" y="1581960"/>
                  <a:pt x="2290882" y="1581960"/>
                  <a:pt x="2279333" y="1583885"/>
                </a:cubicBezTo>
                <a:cubicBezTo>
                  <a:pt x="2283183" y="1574261"/>
                  <a:pt x="2283183" y="1574261"/>
                  <a:pt x="2290882" y="1570411"/>
                </a:cubicBezTo>
                <a:close/>
                <a:moveTo>
                  <a:pt x="2321678" y="1566555"/>
                </a:moveTo>
                <a:cubicBezTo>
                  <a:pt x="2331303" y="1568480"/>
                  <a:pt x="2329377" y="1564630"/>
                  <a:pt x="2325527" y="1572330"/>
                </a:cubicBezTo>
                <a:lnTo>
                  <a:pt x="2337076" y="1574254"/>
                </a:lnTo>
                <a:lnTo>
                  <a:pt x="2335151" y="1576179"/>
                </a:lnTo>
                <a:cubicBezTo>
                  <a:pt x="2337076" y="1580029"/>
                  <a:pt x="2333227" y="1578104"/>
                  <a:pt x="2337076" y="1580029"/>
                </a:cubicBezTo>
                <a:lnTo>
                  <a:pt x="2337076" y="1578104"/>
                </a:lnTo>
                <a:lnTo>
                  <a:pt x="2340926" y="1578104"/>
                </a:lnTo>
                <a:lnTo>
                  <a:pt x="2339002" y="1576179"/>
                </a:lnTo>
                <a:cubicBezTo>
                  <a:pt x="2342851" y="1576179"/>
                  <a:pt x="2342851" y="1576179"/>
                  <a:pt x="2342851" y="1572330"/>
                </a:cubicBezTo>
                <a:lnTo>
                  <a:pt x="2344776" y="1574254"/>
                </a:lnTo>
                <a:cubicBezTo>
                  <a:pt x="2346700" y="1572330"/>
                  <a:pt x="2346700" y="1572330"/>
                  <a:pt x="2348625" y="1570405"/>
                </a:cubicBezTo>
                <a:lnTo>
                  <a:pt x="2350550" y="1570405"/>
                </a:lnTo>
                <a:cubicBezTo>
                  <a:pt x="2350550" y="1570405"/>
                  <a:pt x="2352475" y="1570405"/>
                  <a:pt x="2352475" y="1570405"/>
                </a:cubicBezTo>
                <a:cubicBezTo>
                  <a:pt x="2346700" y="1589653"/>
                  <a:pt x="2342851" y="1608900"/>
                  <a:pt x="2339002" y="1628148"/>
                </a:cubicBezTo>
                <a:lnTo>
                  <a:pt x="2333227" y="1622374"/>
                </a:lnTo>
                <a:lnTo>
                  <a:pt x="2335151" y="1618524"/>
                </a:lnTo>
                <a:lnTo>
                  <a:pt x="2325527" y="1618524"/>
                </a:lnTo>
                <a:lnTo>
                  <a:pt x="2327452" y="1614676"/>
                </a:lnTo>
                <a:cubicBezTo>
                  <a:pt x="2325527" y="1612750"/>
                  <a:pt x="2325527" y="1610826"/>
                  <a:pt x="2325527" y="1610826"/>
                </a:cubicBezTo>
                <a:cubicBezTo>
                  <a:pt x="2325527" y="1610826"/>
                  <a:pt x="2327452" y="1610826"/>
                  <a:pt x="2327452" y="1608900"/>
                </a:cubicBezTo>
                <a:cubicBezTo>
                  <a:pt x="2329377" y="1606976"/>
                  <a:pt x="2325527" y="1605052"/>
                  <a:pt x="2333227" y="1608900"/>
                </a:cubicBezTo>
                <a:lnTo>
                  <a:pt x="2339002" y="1603126"/>
                </a:lnTo>
                <a:lnTo>
                  <a:pt x="2335151" y="1593502"/>
                </a:lnTo>
                <a:lnTo>
                  <a:pt x="2333227" y="1593502"/>
                </a:lnTo>
                <a:lnTo>
                  <a:pt x="2333227" y="1601201"/>
                </a:lnTo>
                <a:lnTo>
                  <a:pt x="2325527" y="1595428"/>
                </a:lnTo>
                <a:cubicBezTo>
                  <a:pt x="2319753" y="1605052"/>
                  <a:pt x="2327452" y="1599277"/>
                  <a:pt x="2313979" y="1601201"/>
                </a:cubicBezTo>
                <a:lnTo>
                  <a:pt x="2313979" y="1593502"/>
                </a:lnTo>
                <a:lnTo>
                  <a:pt x="2319753" y="1593502"/>
                </a:lnTo>
                <a:lnTo>
                  <a:pt x="2319753" y="1591578"/>
                </a:lnTo>
                <a:cubicBezTo>
                  <a:pt x="2321678" y="1591578"/>
                  <a:pt x="2321678" y="1591578"/>
                  <a:pt x="2323603" y="1593502"/>
                </a:cubicBezTo>
                <a:lnTo>
                  <a:pt x="2327452" y="1593502"/>
                </a:lnTo>
                <a:lnTo>
                  <a:pt x="2321678" y="1587728"/>
                </a:lnTo>
                <a:cubicBezTo>
                  <a:pt x="2321678" y="1585803"/>
                  <a:pt x="2321678" y="1585803"/>
                  <a:pt x="2321678" y="1585803"/>
                </a:cubicBezTo>
                <a:lnTo>
                  <a:pt x="2327452" y="1581954"/>
                </a:lnTo>
                <a:lnTo>
                  <a:pt x="2329377" y="1581954"/>
                </a:lnTo>
                <a:lnTo>
                  <a:pt x="2327452" y="1580029"/>
                </a:lnTo>
                <a:lnTo>
                  <a:pt x="2327452" y="1581954"/>
                </a:lnTo>
                <a:lnTo>
                  <a:pt x="2323603" y="1580029"/>
                </a:lnTo>
                <a:lnTo>
                  <a:pt x="2317828" y="1583878"/>
                </a:lnTo>
                <a:lnTo>
                  <a:pt x="2312054" y="1581954"/>
                </a:lnTo>
                <a:cubicBezTo>
                  <a:pt x="2313979" y="1585803"/>
                  <a:pt x="2313979" y="1587728"/>
                  <a:pt x="2313979" y="1587728"/>
                </a:cubicBezTo>
                <a:cubicBezTo>
                  <a:pt x="2313979" y="1589653"/>
                  <a:pt x="2315904" y="1589653"/>
                  <a:pt x="2317828" y="1591578"/>
                </a:cubicBezTo>
                <a:lnTo>
                  <a:pt x="2306280" y="1589653"/>
                </a:lnTo>
                <a:cubicBezTo>
                  <a:pt x="2312054" y="1581954"/>
                  <a:pt x="2315904" y="1578104"/>
                  <a:pt x="2315904" y="1568480"/>
                </a:cubicBezTo>
                <a:lnTo>
                  <a:pt x="2321678" y="1572330"/>
                </a:lnTo>
                <a:close/>
                <a:moveTo>
                  <a:pt x="4960563" y="1562763"/>
                </a:moveTo>
                <a:cubicBezTo>
                  <a:pt x="4914368" y="1603183"/>
                  <a:pt x="4872023" y="1647452"/>
                  <a:pt x="4829678" y="1689797"/>
                </a:cubicBezTo>
                <a:cubicBezTo>
                  <a:pt x="4833527" y="1695574"/>
                  <a:pt x="4837377" y="1699424"/>
                  <a:pt x="4839302" y="1705197"/>
                </a:cubicBezTo>
                <a:lnTo>
                  <a:pt x="4854700" y="1678249"/>
                </a:lnTo>
                <a:cubicBezTo>
                  <a:pt x="4854700" y="1680174"/>
                  <a:pt x="4854700" y="1687874"/>
                  <a:pt x="4854700" y="1684022"/>
                </a:cubicBezTo>
                <a:cubicBezTo>
                  <a:pt x="4850850" y="1691723"/>
                  <a:pt x="4848926" y="1697498"/>
                  <a:pt x="4847001" y="1703274"/>
                </a:cubicBezTo>
                <a:cubicBezTo>
                  <a:pt x="4891271" y="1664777"/>
                  <a:pt x="4929767" y="1620505"/>
                  <a:pt x="4966338" y="1572385"/>
                </a:cubicBezTo>
                <a:cubicBezTo>
                  <a:pt x="4964413" y="1568537"/>
                  <a:pt x="4962488" y="1566611"/>
                  <a:pt x="4960563" y="1562763"/>
                </a:cubicBezTo>
                <a:close/>
                <a:moveTo>
                  <a:pt x="2140749" y="1558868"/>
                </a:moveTo>
                <a:cubicBezTo>
                  <a:pt x="2140749" y="1558868"/>
                  <a:pt x="2146524" y="1562718"/>
                  <a:pt x="2146524" y="1562718"/>
                </a:cubicBezTo>
                <a:lnTo>
                  <a:pt x="2136899" y="1570417"/>
                </a:lnTo>
                <a:lnTo>
                  <a:pt x="2129200" y="1562718"/>
                </a:lnTo>
                <a:cubicBezTo>
                  <a:pt x="2136899" y="1558868"/>
                  <a:pt x="2127275" y="1558868"/>
                  <a:pt x="2140749" y="1558868"/>
                </a:cubicBezTo>
                <a:close/>
                <a:moveTo>
                  <a:pt x="4922067" y="1556986"/>
                </a:moveTo>
                <a:cubicBezTo>
                  <a:pt x="4895121" y="1582008"/>
                  <a:pt x="4868174" y="1605106"/>
                  <a:pt x="4839302" y="1630130"/>
                </a:cubicBezTo>
                <a:cubicBezTo>
                  <a:pt x="4845076" y="1628205"/>
                  <a:pt x="4852775" y="1628205"/>
                  <a:pt x="4858550" y="1626278"/>
                </a:cubicBezTo>
                <a:cubicBezTo>
                  <a:pt x="4879722" y="1603183"/>
                  <a:pt x="4900895" y="1580082"/>
                  <a:pt x="4922067" y="1556986"/>
                </a:cubicBezTo>
                <a:close/>
                <a:moveTo>
                  <a:pt x="2279334" y="1556938"/>
                </a:moveTo>
                <a:lnTo>
                  <a:pt x="2287033" y="1562712"/>
                </a:lnTo>
                <a:lnTo>
                  <a:pt x="2279334" y="1562712"/>
                </a:lnTo>
                <a:close/>
                <a:moveTo>
                  <a:pt x="3536219" y="1553138"/>
                </a:moveTo>
                <a:cubicBezTo>
                  <a:pt x="3509272" y="1816836"/>
                  <a:pt x="3364913" y="1966939"/>
                  <a:pt x="3199383" y="2076656"/>
                </a:cubicBezTo>
                <a:cubicBezTo>
                  <a:pt x="3199383" y="2086287"/>
                  <a:pt x="3197457" y="2095917"/>
                  <a:pt x="3195532" y="2105547"/>
                </a:cubicBezTo>
                <a:cubicBezTo>
                  <a:pt x="3209005" y="2099767"/>
                  <a:pt x="3253276" y="2061250"/>
                  <a:pt x="3255201" y="2059325"/>
                </a:cubicBezTo>
                <a:cubicBezTo>
                  <a:pt x="3359139" y="1980412"/>
                  <a:pt x="3499649" y="1841858"/>
                  <a:pt x="3543919" y="1659005"/>
                </a:cubicBezTo>
                <a:cubicBezTo>
                  <a:pt x="3541994" y="1657078"/>
                  <a:pt x="3538144" y="1655151"/>
                  <a:pt x="3536219" y="1653226"/>
                </a:cubicBezTo>
                <a:cubicBezTo>
                  <a:pt x="3522746" y="1643602"/>
                  <a:pt x="3540069" y="1637829"/>
                  <a:pt x="3545843" y="1639755"/>
                </a:cubicBezTo>
                <a:cubicBezTo>
                  <a:pt x="3545843" y="1639755"/>
                  <a:pt x="3547768" y="1639755"/>
                  <a:pt x="3547768" y="1639755"/>
                </a:cubicBezTo>
                <a:cubicBezTo>
                  <a:pt x="3547768" y="1632054"/>
                  <a:pt x="3549693" y="1624354"/>
                  <a:pt x="3551618" y="1616654"/>
                </a:cubicBezTo>
                <a:cubicBezTo>
                  <a:pt x="3555467" y="1597407"/>
                  <a:pt x="3557392" y="1562763"/>
                  <a:pt x="3536219" y="1553138"/>
                </a:cubicBezTo>
                <a:close/>
                <a:moveTo>
                  <a:pt x="2288958" y="1553088"/>
                </a:moveTo>
                <a:cubicBezTo>
                  <a:pt x="2292807" y="1555012"/>
                  <a:pt x="2292807" y="1556937"/>
                  <a:pt x="2300506" y="1556937"/>
                </a:cubicBezTo>
                <a:cubicBezTo>
                  <a:pt x="2300506" y="1568486"/>
                  <a:pt x="2298581" y="1566561"/>
                  <a:pt x="2292807" y="1570411"/>
                </a:cubicBezTo>
                <a:lnTo>
                  <a:pt x="2292807" y="1564637"/>
                </a:lnTo>
                <a:close/>
                <a:moveTo>
                  <a:pt x="2398669" y="1553082"/>
                </a:moveTo>
                <a:lnTo>
                  <a:pt x="2392895" y="1555007"/>
                </a:lnTo>
                <a:lnTo>
                  <a:pt x="2398669" y="1560781"/>
                </a:lnTo>
                <a:lnTo>
                  <a:pt x="2402519" y="1556931"/>
                </a:lnTo>
                <a:close/>
                <a:moveTo>
                  <a:pt x="2027186" y="1551154"/>
                </a:moveTo>
                <a:lnTo>
                  <a:pt x="2036810" y="1551154"/>
                </a:lnTo>
                <a:lnTo>
                  <a:pt x="2032960" y="1556929"/>
                </a:lnTo>
                <a:close/>
                <a:moveTo>
                  <a:pt x="2092629" y="1545385"/>
                </a:moveTo>
                <a:lnTo>
                  <a:pt x="2102253" y="1545385"/>
                </a:lnTo>
                <a:lnTo>
                  <a:pt x="2102253" y="1551160"/>
                </a:lnTo>
                <a:cubicBezTo>
                  <a:pt x="2096478" y="1549235"/>
                  <a:pt x="2096478" y="1551160"/>
                  <a:pt x="2096478" y="1551160"/>
                </a:cubicBezTo>
                <a:cubicBezTo>
                  <a:pt x="2096478" y="1549235"/>
                  <a:pt x="2094554" y="1549235"/>
                  <a:pt x="2092629" y="1545385"/>
                </a:cubicBezTo>
                <a:close/>
                <a:moveTo>
                  <a:pt x="5187689" y="1543515"/>
                </a:moveTo>
                <a:cubicBezTo>
                  <a:pt x="5168441" y="1553138"/>
                  <a:pt x="5151117" y="1564686"/>
                  <a:pt x="5135719" y="1580082"/>
                </a:cubicBezTo>
                <a:cubicBezTo>
                  <a:pt x="5137644" y="1585858"/>
                  <a:pt x="5141493" y="1589707"/>
                  <a:pt x="5143418" y="1595482"/>
                </a:cubicBezTo>
                <a:cubicBezTo>
                  <a:pt x="5143418" y="1591631"/>
                  <a:pt x="5145343" y="1587783"/>
                  <a:pt x="5147268" y="1583933"/>
                </a:cubicBezTo>
                <a:cubicBezTo>
                  <a:pt x="5154967" y="1582008"/>
                  <a:pt x="5160741" y="1582008"/>
                  <a:pt x="5168441" y="1582008"/>
                </a:cubicBezTo>
                <a:cubicBezTo>
                  <a:pt x="5176140" y="1570461"/>
                  <a:pt x="5181914" y="1556986"/>
                  <a:pt x="5187689" y="1543515"/>
                </a:cubicBezTo>
                <a:close/>
                <a:moveTo>
                  <a:pt x="4991360" y="1541589"/>
                </a:moveTo>
                <a:cubicBezTo>
                  <a:pt x="4981736" y="1547362"/>
                  <a:pt x="4974037" y="1555062"/>
                  <a:pt x="4966338" y="1560837"/>
                </a:cubicBezTo>
                <a:cubicBezTo>
                  <a:pt x="4968262" y="1562763"/>
                  <a:pt x="4970187" y="1564686"/>
                  <a:pt x="4972112" y="1568537"/>
                </a:cubicBezTo>
                <a:cubicBezTo>
                  <a:pt x="4979811" y="1558911"/>
                  <a:pt x="4985586" y="1551212"/>
                  <a:pt x="4991360" y="1541589"/>
                </a:cubicBezTo>
                <a:close/>
                <a:moveTo>
                  <a:pt x="2285107" y="1531915"/>
                </a:moveTo>
                <a:lnTo>
                  <a:pt x="2288958" y="1537689"/>
                </a:lnTo>
                <a:lnTo>
                  <a:pt x="2285107" y="1539614"/>
                </a:lnTo>
                <a:lnTo>
                  <a:pt x="2279333" y="1535765"/>
                </a:lnTo>
                <a:close/>
                <a:moveTo>
                  <a:pt x="4902820" y="1530041"/>
                </a:moveTo>
                <a:cubicBezTo>
                  <a:pt x="4895121" y="1533891"/>
                  <a:pt x="4883572" y="1535814"/>
                  <a:pt x="4873948" y="1533891"/>
                </a:cubicBezTo>
                <a:cubicBezTo>
                  <a:pt x="4864324" y="1531965"/>
                  <a:pt x="4860474" y="1545438"/>
                  <a:pt x="4858550" y="1547362"/>
                </a:cubicBezTo>
                <a:cubicBezTo>
                  <a:pt x="4852775" y="1553138"/>
                  <a:pt x="4847001" y="1551212"/>
                  <a:pt x="4843151" y="1547362"/>
                </a:cubicBezTo>
                <a:cubicBezTo>
                  <a:pt x="4841226" y="1549288"/>
                  <a:pt x="4841226" y="1549288"/>
                  <a:pt x="4839302" y="1551212"/>
                </a:cubicBezTo>
                <a:cubicBezTo>
                  <a:pt x="4839302" y="1564686"/>
                  <a:pt x="4841226" y="1576234"/>
                  <a:pt x="4837377" y="1583933"/>
                </a:cubicBezTo>
                <a:cubicBezTo>
                  <a:pt x="4831603" y="1601256"/>
                  <a:pt x="4810430" y="1605106"/>
                  <a:pt x="4800806" y="1626278"/>
                </a:cubicBezTo>
                <a:cubicBezTo>
                  <a:pt x="4804656" y="1626278"/>
                  <a:pt x="4806580" y="1628205"/>
                  <a:pt x="4808505" y="1628205"/>
                </a:cubicBezTo>
                <a:cubicBezTo>
                  <a:pt x="4845076" y="1597407"/>
                  <a:pt x="4875873" y="1562763"/>
                  <a:pt x="4902820" y="1530041"/>
                </a:cubicBezTo>
                <a:close/>
                <a:moveTo>
                  <a:pt x="2298582" y="1522290"/>
                </a:moveTo>
                <a:cubicBezTo>
                  <a:pt x="2302432" y="1533840"/>
                  <a:pt x="2294732" y="1522290"/>
                  <a:pt x="2302432" y="1533840"/>
                </a:cubicBezTo>
                <a:lnTo>
                  <a:pt x="2287032" y="1533840"/>
                </a:lnTo>
                <a:lnTo>
                  <a:pt x="2283183" y="1528065"/>
                </a:lnTo>
                <a:close/>
                <a:moveTo>
                  <a:pt x="5324348" y="1510793"/>
                </a:moveTo>
                <a:cubicBezTo>
                  <a:pt x="5320499" y="1512717"/>
                  <a:pt x="5316649" y="1512717"/>
                  <a:pt x="5312800" y="1512717"/>
                </a:cubicBezTo>
                <a:cubicBezTo>
                  <a:pt x="5310875" y="1514642"/>
                  <a:pt x="5310875" y="1518492"/>
                  <a:pt x="5308950" y="1520417"/>
                </a:cubicBezTo>
                <a:cubicBezTo>
                  <a:pt x="5305100" y="1526192"/>
                  <a:pt x="5305100" y="1533891"/>
                  <a:pt x="5308950" y="1541589"/>
                </a:cubicBezTo>
                <a:cubicBezTo>
                  <a:pt x="5314724" y="1533891"/>
                  <a:pt x="5320499" y="1522342"/>
                  <a:pt x="5324348" y="1510793"/>
                </a:cubicBezTo>
                <a:close/>
                <a:moveTo>
                  <a:pt x="2425617" y="1506887"/>
                </a:moveTo>
                <a:lnTo>
                  <a:pt x="2425617" y="1512662"/>
                </a:lnTo>
                <a:lnTo>
                  <a:pt x="2429466" y="1510737"/>
                </a:lnTo>
                <a:close/>
                <a:moveTo>
                  <a:pt x="383418" y="1499185"/>
                </a:moveTo>
                <a:cubicBezTo>
                  <a:pt x="377643" y="1497260"/>
                  <a:pt x="375719" y="1497260"/>
                  <a:pt x="373794" y="1501109"/>
                </a:cubicBezTo>
                <a:cubicBezTo>
                  <a:pt x="379568" y="1583875"/>
                  <a:pt x="518153" y="1564627"/>
                  <a:pt x="602844" y="1595424"/>
                </a:cubicBezTo>
                <a:cubicBezTo>
                  <a:pt x="624016" y="1608897"/>
                  <a:pt x="616317" y="1639694"/>
                  <a:pt x="608618" y="1670492"/>
                </a:cubicBezTo>
                <a:cubicBezTo>
                  <a:pt x="647115" y="1660867"/>
                  <a:pt x="633640" y="1591574"/>
                  <a:pt x="610543" y="1580026"/>
                </a:cubicBezTo>
                <a:cubicBezTo>
                  <a:pt x="527777" y="1549230"/>
                  <a:pt x="402666" y="1576176"/>
                  <a:pt x="383418" y="1499185"/>
                </a:cubicBezTo>
                <a:close/>
                <a:moveTo>
                  <a:pt x="2439090" y="1497263"/>
                </a:moveTo>
                <a:lnTo>
                  <a:pt x="2433316" y="1503038"/>
                </a:lnTo>
                <a:lnTo>
                  <a:pt x="2431391" y="1506887"/>
                </a:lnTo>
                <a:cubicBezTo>
                  <a:pt x="2437165" y="1506887"/>
                  <a:pt x="2439090" y="1506887"/>
                  <a:pt x="2437165" y="1503038"/>
                </a:cubicBezTo>
                <a:lnTo>
                  <a:pt x="2441015" y="1499189"/>
                </a:lnTo>
                <a:close/>
                <a:moveTo>
                  <a:pt x="1973293" y="1491486"/>
                </a:moveTo>
                <a:lnTo>
                  <a:pt x="1980992" y="1497260"/>
                </a:lnTo>
                <a:lnTo>
                  <a:pt x="1973293" y="1501110"/>
                </a:lnTo>
                <a:close/>
                <a:moveTo>
                  <a:pt x="4925917" y="1489622"/>
                </a:moveTo>
                <a:cubicBezTo>
                  <a:pt x="4927842" y="1491546"/>
                  <a:pt x="4927842" y="1495396"/>
                  <a:pt x="4927842" y="1499244"/>
                </a:cubicBezTo>
                <a:cubicBezTo>
                  <a:pt x="4929767" y="1495396"/>
                  <a:pt x="4931691" y="1493470"/>
                  <a:pt x="4933616" y="1489622"/>
                </a:cubicBezTo>
                <a:cubicBezTo>
                  <a:pt x="4929767" y="1489622"/>
                  <a:pt x="4927842" y="1489622"/>
                  <a:pt x="4925917" y="1489622"/>
                </a:cubicBezTo>
                <a:close/>
                <a:moveTo>
                  <a:pt x="2429466" y="1487639"/>
                </a:moveTo>
                <a:cubicBezTo>
                  <a:pt x="2431391" y="1491489"/>
                  <a:pt x="2429466" y="1487639"/>
                  <a:pt x="2431391" y="1491489"/>
                </a:cubicBezTo>
                <a:lnTo>
                  <a:pt x="2427541" y="1493414"/>
                </a:lnTo>
                <a:lnTo>
                  <a:pt x="2425617" y="1491489"/>
                </a:lnTo>
                <a:cubicBezTo>
                  <a:pt x="2423692" y="1493414"/>
                  <a:pt x="2423692" y="1495339"/>
                  <a:pt x="2421767" y="1497263"/>
                </a:cubicBezTo>
                <a:lnTo>
                  <a:pt x="2423692" y="1497263"/>
                </a:lnTo>
                <a:lnTo>
                  <a:pt x="2425617" y="1497263"/>
                </a:lnTo>
                <a:lnTo>
                  <a:pt x="2427541" y="1493414"/>
                </a:lnTo>
                <a:cubicBezTo>
                  <a:pt x="2433316" y="1493414"/>
                  <a:pt x="2431391" y="1493414"/>
                  <a:pt x="2433316" y="1487639"/>
                </a:cubicBezTo>
                <a:close/>
                <a:moveTo>
                  <a:pt x="2444864" y="1481866"/>
                </a:moveTo>
                <a:lnTo>
                  <a:pt x="2444864" y="1483790"/>
                </a:lnTo>
                <a:lnTo>
                  <a:pt x="2442940" y="1483790"/>
                </a:lnTo>
                <a:cubicBezTo>
                  <a:pt x="2442940" y="1481866"/>
                  <a:pt x="2442940" y="1483790"/>
                  <a:pt x="2444864" y="1481866"/>
                </a:cubicBezTo>
                <a:close/>
                <a:moveTo>
                  <a:pt x="2337076" y="1478016"/>
                </a:moveTo>
                <a:cubicBezTo>
                  <a:pt x="2325527" y="1483790"/>
                  <a:pt x="2329377" y="1478016"/>
                  <a:pt x="2321678" y="1485715"/>
                </a:cubicBezTo>
                <a:cubicBezTo>
                  <a:pt x="2333227" y="1489565"/>
                  <a:pt x="2321678" y="1485715"/>
                  <a:pt x="2333227" y="1493414"/>
                </a:cubicBezTo>
                <a:cubicBezTo>
                  <a:pt x="2337076" y="1487639"/>
                  <a:pt x="2337076" y="1495339"/>
                  <a:pt x="2337076" y="1485715"/>
                </a:cubicBezTo>
                <a:close/>
                <a:moveTo>
                  <a:pt x="2439090" y="1476091"/>
                </a:moveTo>
                <a:lnTo>
                  <a:pt x="2441015" y="1478016"/>
                </a:lnTo>
                <a:lnTo>
                  <a:pt x="2439090" y="1479941"/>
                </a:lnTo>
                <a:cubicBezTo>
                  <a:pt x="2441015" y="1479941"/>
                  <a:pt x="2441015" y="1478016"/>
                  <a:pt x="2441015" y="1479941"/>
                </a:cubicBezTo>
                <a:cubicBezTo>
                  <a:pt x="2441015" y="1481866"/>
                  <a:pt x="2441015" y="1479941"/>
                  <a:pt x="2439090" y="1481866"/>
                </a:cubicBezTo>
                <a:cubicBezTo>
                  <a:pt x="2441015" y="1481866"/>
                  <a:pt x="2441015" y="1479941"/>
                  <a:pt x="2441015" y="1481866"/>
                </a:cubicBezTo>
                <a:cubicBezTo>
                  <a:pt x="2441015" y="1485715"/>
                  <a:pt x="2441015" y="1483790"/>
                  <a:pt x="2439090" y="1485715"/>
                </a:cubicBezTo>
                <a:lnTo>
                  <a:pt x="2444864" y="1485715"/>
                </a:lnTo>
                <a:lnTo>
                  <a:pt x="2444864" y="1483790"/>
                </a:lnTo>
                <a:cubicBezTo>
                  <a:pt x="2448714" y="1481866"/>
                  <a:pt x="2448714" y="1483790"/>
                  <a:pt x="2450640" y="1479941"/>
                </a:cubicBezTo>
                <a:lnTo>
                  <a:pt x="2442940" y="1478016"/>
                </a:lnTo>
                <a:lnTo>
                  <a:pt x="2441015" y="1476091"/>
                </a:lnTo>
                <a:close/>
                <a:moveTo>
                  <a:pt x="2479511" y="1449144"/>
                </a:moveTo>
                <a:lnTo>
                  <a:pt x="2477586" y="1451069"/>
                </a:lnTo>
                <a:lnTo>
                  <a:pt x="2481435" y="1451069"/>
                </a:lnTo>
                <a:close/>
                <a:moveTo>
                  <a:pt x="2481435" y="1441445"/>
                </a:moveTo>
                <a:lnTo>
                  <a:pt x="2483360" y="1443370"/>
                </a:lnTo>
                <a:lnTo>
                  <a:pt x="2485285" y="1441445"/>
                </a:lnTo>
                <a:close/>
                <a:moveTo>
                  <a:pt x="2460263" y="1441445"/>
                </a:moveTo>
                <a:cubicBezTo>
                  <a:pt x="2462188" y="1443370"/>
                  <a:pt x="2462188" y="1443370"/>
                  <a:pt x="2462188" y="1443370"/>
                </a:cubicBezTo>
                <a:cubicBezTo>
                  <a:pt x="2462188" y="1443370"/>
                  <a:pt x="2462188" y="1445295"/>
                  <a:pt x="2464112" y="1445295"/>
                </a:cubicBezTo>
                <a:cubicBezTo>
                  <a:pt x="2464112" y="1445295"/>
                  <a:pt x="2464112" y="1445295"/>
                  <a:pt x="2464112" y="1441445"/>
                </a:cubicBezTo>
                <a:close/>
                <a:moveTo>
                  <a:pt x="2487210" y="1433746"/>
                </a:moveTo>
                <a:cubicBezTo>
                  <a:pt x="2487210" y="1439520"/>
                  <a:pt x="2489134" y="1437596"/>
                  <a:pt x="2489134" y="1437596"/>
                </a:cubicBezTo>
                <a:cubicBezTo>
                  <a:pt x="2489134" y="1433746"/>
                  <a:pt x="2491059" y="1437596"/>
                  <a:pt x="2487210" y="1433746"/>
                </a:cubicBezTo>
                <a:close/>
                <a:moveTo>
                  <a:pt x="3174360" y="1431878"/>
                </a:moveTo>
                <a:cubicBezTo>
                  <a:pt x="3151262" y="1454974"/>
                  <a:pt x="3124316" y="1474223"/>
                  <a:pt x="3103142" y="1503094"/>
                </a:cubicBezTo>
                <a:lnTo>
                  <a:pt x="3133939" y="1555062"/>
                </a:lnTo>
                <a:cubicBezTo>
                  <a:pt x="3143563" y="1508867"/>
                  <a:pt x="3160886" y="1470374"/>
                  <a:pt x="3197457" y="1449202"/>
                </a:cubicBezTo>
                <a:cubicBezTo>
                  <a:pt x="3191683" y="1445351"/>
                  <a:pt x="3185908" y="1439578"/>
                  <a:pt x="3182059" y="1437653"/>
                </a:cubicBezTo>
                <a:cubicBezTo>
                  <a:pt x="3180134" y="1435728"/>
                  <a:pt x="3176284" y="1433804"/>
                  <a:pt x="3174360" y="1431878"/>
                </a:cubicBezTo>
                <a:close/>
                <a:moveTo>
                  <a:pt x="2508352" y="1429837"/>
                </a:moveTo>
                <a:lnTo>
                  <a:pt x="2508382" y="1429896"/>
                </a:lnTo>
                <a:lnTo>
                  <a:pt x="2508310" y="1429896"/>
                </a:lnTo>
                <a:close/>
                <a:moveTo>
                  <a:pt x="2496833" y="1427972"/>
                </a:moveTo>
                <a:cubicBezTo>
                  <a:pt x="2492984" y="1427972"/>
                  <a:pt x="2494910" y="1427972"/>
                  <a:pt x="2492984" y="1429896"/>
                </a:cubicBezTo>
                <a:lnTo>
                  <a:pt x="2489134" y="1429896"/>
                </a:lnTo>
                <a:lnTo>
                  <a:pt x="2491059" y="1431821"/>
                </a:lnTo>
                <a:lnTo>
                  <a:pt x="2492984" y="1429896"/>
                </a:lnTo>
                <a:cubicBezTo>
                  <a:pt x="2498758" y="1429896"/>
                  <a:pt x="2494910" y="1431821"/>
                  <a:pt x="2496833" y="1427972"/>
                </a:cubicBezTo>
                <a:close/>
                <a:moveTo>
                  <a:pt x="2489134" y="1427972"/>
                </a:moveTo>
                <a:cubicBezTo>
                  <a:pt x="2485285" y="1427972"/>
                  <a:pt x="2485285" y="1427972"/>
                  <a:pt x="2485285" y="1431821"/>
                </a:cubicBezTo>
                <a:lnTo>
                  <a:pt x="2487210" y="1429896"/>
                </a:lnTo>
                <a:close/>
                <a:moveTo>
                  <a:pt x="2471811" y="1427972"/>
                </a:moveTo>
                <a:lnTo>
                  <a:pt x="2471811" y="1429896"/>
                </a:lnTo>
                <a:lnTo>
                  <a:pt x="2473736" y="1427972"/>
                </a:lnTo>
                <a:close/>
                <a:moveTo>
                  <a:pt x="2104178" y="1424134"/>
                </a:moveTo>
                <a:cubicBezTo>
                  <a:pt x="2104178" y="1424134"/>
                  <a:pt x="2109952" y="1427984"/>
                  <a:pt x="2111877" y="1429908"/>
                </a:cubicBezTo>
                <a:lnTo>
                  <a:pt x="2108029" y="1441458"/>
                </a:lnTo>
                <a:cubicBezTo>
                  <a:pt x="2102253" y="1445307"/>
                  <a:pt x="2102253" y="1447232"/>
                  <a:pt x="2096478" y="1447232"/>
                </a:cubicBezTo>
                <a:cubicBezTo>
                  <a:pt x="2094554" y="1447232"/>
                  <a:pt x="2088780" y="1443382"/>
                  <a:pt x="2086854" y="1441458"/>
                </a:cubicBezTo>
                <a:lnTo>
                  <a:pt x="2090704" y="1427984"/>
                </a:lnTo>
                <a:cubicBezTo>
                  <a:pt x="2098403" y="1426059"/>
                  <a:pt x="2096478" y="1424134"/>
                  <a:pt x="2104178" y="1424134"/>
                </a:cubicBezTo>
                <a:close/>
                <a:moveTo>
                  <a:pt x="2491059" y="1420272"/>
                </a:moveTo>
                <a:lnTo>
                  <a:pt x="2489134" y="1422197"/>
                </a:lnTo>
                <a:cubicBezTo>
                  <a:pt x="2491059" y="1426047"/>
                  <a:pt x="2489134" y="1422197"/>
                  <a:pt x="2489134" y="1424122"/>
                </a:cubicBezTo>
                <a:lnTo>
                  <a:pt x="2492984" y="1424122"/>
                </a:lnTo>
                <a:cubicBezTo>
                  <a:pt x="2491059" y="1422197"/>
                  <a:pt x="2491059" y="1424122"/>
                  <a:pt x="2491059" y="1420272"/>
                </a:cubicBezTo>
                <a:close/>
                <a:moveTo>
                  <a:pt x="2483360" y="1420272"/>
                </a:moveTo>
                <a:lnTo>
                  <a:pt x="2481435" y="1422197"/>
                </a:lnTo>
                <a:cubicBezTo>
                  <a:pt x="2483360" y="1426047"/>
                  <a:pt x="2481435" y="1422197"/>
                  <a:pt x="2479511" y="1424122"/>
                </a:cubicBezTo>
                <a:lnTo>
                  <a:pt x="2483360" y="1424122"/>
                </a:lnTo>
                <a:lnTo>
                  <a:pt x="2485285" y="1424122"/>
                </a:lnTo>
                <a:cubicBezTo>
                  <a:pt x="2483360" y="1422197"/>
                  <a:pt x="2483360" y="1424122"/>
                  <a:pt x="2483360" y="1420272"/>
                </a:cubicBezTo>
                <a:close/>
                <a:moveTo>
                  <a:pt x="2454488" y="1420272"/>
                </a:moveTo>
                <a:lnTo>
                  <a:pt x="2452563" y="1422197"/>
                </a:lnTo>
                <a:lnTo>
                  <a:pt x="2452563" y="1424122"/>
                </a:lnTo>
                <a:lnTo>
                  <a:pt x="2450640" y="1426047"/>
                </a:lnTo>
                <a:lnTo>
                  <a:pt x="2454488" y="1426047"/>
                </a:lnTo>
                <a:close/>
                <a:moveTo>
                  <a:pt x="2329377" y="1420272"/>
                </a:moveTo>
                <a:cubicBezTo>
                  <a:pt x="2325527" y="1420272"/>
                  <a:pt x="2325527" y="1420272"/>
                  <a:pt x="2325527" y="1422197"/>
                </a:cubicBezTo>
                <a:cubicBezTo>
                  <a:pt x="2325527" y="1426047"/>
                  <a:pt x="2325527" y="1422197"/>
                  <a:pt x="2323603" y="1424122"/>
                </a:cubicBezTo>
                <a:cubicBezTo>
                  <a:pt x="2325527" y="1427972"/>
                  <a:pt x="2321678" y="1426047"/>
                  <a:pt x="2325527" y="1427972"/>
                </a:cubicBezTo>
                <a:lnTo>
                  <a:pt x="2325527" y="1424122"/>
                </a:lnTo>
                <a:cubicBezTo>
                  <a:pt x="2327452" y="1424122"/>
                  <a:pt x="2329377" y="1424122"/>
                  <a:pt x="2329377" y="1422197"/>
                </a:cubicBezTo>
                <a:cubicBezTo>
                  <a:pt x="2329377" y="1422197"/>
                  <a:pt x="2329377" y="1420272"/>
                  <a:pt x="2329377" y="1420272"/>
                </a:cubicBezTo>
                <a:close/>
                <a:moveTo>
                  <a:pt x="2508382" y="1412573"/>
                </a:moveTo>
                <a:lnTo>
                  <a:pt x="2504533" y="1414498"/>
                </a:lnTo>
                <a:lnTo>
                  <a:pt x="2506458" y="1416423"/>
                </a:lnTo>
                <a:cubicBezTo>
                  <a:pt x="2506458" y="1420272"/>
                  <a:pt x="2508382" y="1416423"/>
                  <a:pt x="2506458" y="1420272"/>
                </a:cubicBezTo>
                <a:cubicBezTo>
                  <a:pt x="2508382" y="1420272"/>
                  <a:pt x="2510307" y="1420272"/>
                  <a:pt x="2510307" y="1416423"/>
                </a:cubicBezTo>
                <a:cubicBezTo>
                  <a:pt x="2510307" y="1414498"/>
                  <a:pt x="2508382" y="1414498"/>
                  <a:pt x="2508382" y="1412573"/>
                </a:cubicBezTo>
                <a:close/>
                <a:moveTo>
                  <a:pt x="2489134" y="1412573"/>
                </a:moveTo>
                <a:lnTo>
                  <a:pt x="2491059" y="1414498"/>
                </a:lnTo>
                <a:lnTo>
                  <a:pt x="2492984" y="1412573"/>
                </a:lnTo>
                <a:close/>
                <a:moveTo>
                  <a:pt x="2333227" y="1412573"/>
                </a:moveTo>
                <a:lnTo>
                  <a:pt x="2331303" y="1414498"/>
                </a:lnTo>
                <a:lnTo>
                  <a:pt x="2333227" y="1416423"/>
                </a:lnTo>
                <a:close/>
                <a:moveTo>
                  <a:pt x="2462189" y="1410651"/>
                </a:moveTo>
                <a:lnTo>
                  <a:pt x="2466038" y="1410651"/>
                </a:lnTo>
                <a:lnTo>
                  <a:pt x="2464114" y="1412576"/>
                </a:lnTo>
                <a:close/>
                <a:moveTo>
                  <a:pt x="2044510" y="1410647"/>
                </a:moveTo>
                <a:lnTo>
                  <a:pt x="2052209" y="1410647"/>
                </a:lnTo>
                <a:lnTo>
                  <a:pt x="2050284" y="1416422"/>
                </a:lnTo>
                <a:close/>
                <a:moveTo>
                  <a:pt x="2325527" y="1408724"/>
                </a:moveTo>
                <a:lnTo>
                  <a:pt x="2321678" y="1410648"/>
                </a:lnTo>
                <a:lnTo>
                  <a:pt x="2323603" y="1412573"/>
                </a:lnTo>
                <a:cubicBezTo>
                  <a:pt x="2323603" y="1414498"/>
                  <a:pt x="2323603" y="1412573"/>
                  <a:pt x="2325527" y="1414498"/>
                </a:cubicBezTo>
                <a:close/>
                <a:moveTo>
                  <a:pt x="2339002" y="1406799"/>
                </a:moveTo>
                <a:lnTo>
                  <a:pt x="2339002" y="1408724"/>
                </a:lnTo>
                <a:lnTo>
                  <a:pt x="2339002" y="1410648"/>
                </a:lnTo>
                <a:lnTo>
                  <a:pt x="2342851" y="1410648"/>
                </a:lnTo>
                <a:cubicBezTo>
                  <a:pt x="2340926" y="1408724"/>
                  <a:pt x="2340926" y="1410648"/>
                  <a:pt x="2342851" y="1408724"/>
                </a:cubicBezTo>
                <a:lnTo>
                  <a:pt x="2340926" y="1406799"/>
                </a:lnTo>
                <a:close/>
                <a:moveTo>
                  <a:pt x="2467964" y="1404878"/>
                </a:moveTo>
                <a:cubicBezTo>
                  <a:pt x="2471813" y="1406803"/>
                  <a:pt x="2469889" y="1404878"/>
                  <a:pt x="2471813" y="1404878"/>
                </a:cubicBezTo>
                <a:cubicBezTo>
                  <a:pt x="2469889" y="1408728"/>
                  <a:pt x="2469889" y="1408728"/>
                  <a:pt x="2466039" y="1410652"/>
                </a:cubicBezTo>
                <a:cubicBezTo>
                  <a:pt x="2466039" y="1406803"/>
                  <a:pt x="2467964" y="1410652"/>
                  <a:pt x="2466039" y="1406803"/>
                </a:cubicBezTo>
                <a:close/>
                <a:moveTo>
                  <a:pt x="2358249" y="1404874"/>
                </a:moveTo>
                <a:lnTo>
                  <a:pt x="2356324" y="1406799"/>
                </a:lnTo>
                <a:lnTo>
                  <a:pt x="2358249" y="1408724"/>
                </a:lnTo>
                <a:close/>
                <a:moveTo>
                  <a:pt x="2331303" y="1404874"/>
                </a:moveTo>
                <a:lnTo>
                  <a:pt x="2331303" y="1406799"/>
                </a:lnTo>
                <a:lnTo>
                  <a:pt x="2333227" y="1404874"/>
                </a:lnTo>
                <a:close/>
                <a:moveTo>
                  <a:pt x="2494428" y="1404633"/>
                </a:moveTo>
                <a:cubicBezTo>
                  <a:pt x="2494428" y="1404393"/>
                  <a:pt x="2493946" y="1404874"/>
                  <a:pt x="2492984" y="1404874"/>
                </a:cubicBezTo>
                <a:cubicBezTo>
                  <a:pt x="2491059" y="1404874"/>
                  <a:pt x="2491059" y="1406799"/>
                  <a:pt x="2492984" y="1408724"/>
                </a:cubicBezTo>
                <a:cubicBezTo>
                  <a:pt x="2493946" y="1405836"/>
                  <a:pt x="2494428" y="1404874"/>
                  <a:pt x="2494428" y="1404633"/>
                </a:cubicBezTo>
                <a:close/>
                <a:moveTo>
                  <a:pt x="3120465" y="1403008"/>
                </a:moveTo>
                <a:cubicBezTo>
                  <a:pt x="3114691" y="1412631"/>
                  <a:pt x="3108917" y="1420331"/>
                  <a:pt x="3103142" y="1429954"/>
                </a:cubicBezTo>
                <a:cubicBezTo>
                  <a:pt x="3097368" y="1437653"/>
                  <a:pt x="3091594" y="1445351"/>
                  <a:pt x="3085819" y="1453052"/>
                </a:cubicBezTo>
                <a:cubicBezTo>
                  <a:pt x="3089669" y="1454974"/>
                  <a:pt x="3089669" y="1456900"/>
                  <a:pt x="3087745" y="1460750"/>
                </a:cubicBezTo>
                <a:cubicBezTo>
                  <a:pt x="3080045" y="1472299"/>
                  <a:pt x="3087745" y="1481921"/>
                  <a:pt x="3095443" y="1491546"/>
                </a:cubicBezTo>
                <a:cubicBezTo>
                  <a:pt x="3110841" y="1466525"/>
                  <a:pt x="3126240" y="1439578"/>
                  <a:pt x="3141638" y="1412631"/>
                </a:cubicBezTo>
                <a:cubicBezTo>
                  <a:pt x="3135864" y="1408783"/>
                  <a:pt x="3128164" y="1406858"/>
                  <a:pt x="3120465" y="1403008"/>
                </a:cubicBezTo>
                <a:close/>
                <a:moveTo>
                  <a:pt x="2450640" y="1399100"/>
                </a:moveTo>
                <a:lnTo>
                  <a:pt x="2448716" y="1402950"/>
                </a:lnTo>
                <a:lnTo>
                  <a:pt x="2446791" y="1404875"/>
                </a:lnTo>
                <a:cubicBezTo>
                  <a:pt x="2448716" y="1402950"/>
                  <a:pt x="2448716" y="1401025"/>
                  <a:pt x="2450640" y="1399100"/>
                </a:cubicBezTo>
                <a:close/>
                <a:moveTo>
                  <a:pt x="1855880" y="1397183"/>
                </a:moveTo>
                <a:lnTo>
                  <a:pt x="1863579" y="1401033"/>
                </a:lnTo>
                <a:lnTo>
                  <a:pt x="1857805" y="1406807"/>
                </a:lnTo>
                <a:lnTo>
                  <a:pt x="1853955" y="1402957"/>
                </a:lnTo>
                <a:close/>
                <a:moveTo>
                  <a:pt x="2358249" y="1397175"/>
                </a:moveTo>
                <a:lnTo>
                  <a:pt x="2356324" y="1399100"/>
                </a:lnTo>
                <a:lnTo>
                  <a:pt x="2358249" y="1401025"/>
                </a:lnTo>
                <a:close/>
                <a:moveTo>
                  <a:pt x="2486247" y="1396212"/>
                </a:moveTo>
                <a:lnTo>
                  <a:pt x="2487210" y="1397175"/>
                </a:lnTo>
                <a:lnTo>
                  <a:pt x="2485285" y="1397175"/>
                </a:lnTo>
                <a:close/>
                <a:moveTo>
                  <a:pt x="2481437" y="1393328"/>
                </a:moveTo>
                <a:lnTo>
                  <a:pt x="2479512" y="1399102"/>
                </a:lnTo>
                <a:lnTo>
                  <a:pt x="2477587" y="1397177"/>
                </a:lnTo>
                <a:cubicBezTo>
                  <a:pt x="2479512" y="1393328"/>
                  <a:pt x="2475661" y="1393328"/>
                  <a:pt x="2481437" y="1393328"/>
                </a:cubicBezTo>
                <a:close/>
                <a:moveTo>
                  <a:pt x="2485285" y="1393325"/>
                </a:moveTo>
                <a:cubicBezTo>
                  <a:pt x="2485285" y="1393325"/>
                  <a:pt x="2487210" y="1395250"/>
                  <a:pt x="2487210" y="1395250"/>
                </a:cubicBezTo>
                <a:lnTo>
                  <a:pt x="2486247" y="1396212"/>
                </a:lnTo>
                <a:lnTo>
                  <a:pt x="2485285" y="1395250"/>
                </a:lnTo>
                <a:close/>
                <a:moveTo>
                  <a:pt x="2466037" y="1393325"/>
                </a:moveTo>
                <a:lnTo>
                  <a:pt x="2466037" y="1395250"/>
                </a:lnTo>
                <a:lnTo>
                  <a:pt x="2467962" y="1395250"/>
                </a:lnTo>
                <a:lnTo>
                  <a:pt x="2467962" y="1393325"/>
                </a:lnTo>
                <a:close/>
                <a:moveTo>
                  <a:pt x="2054133" y="1391399"/>
                </a:moveTo>
                <a:lnTo>
                  <a:pt x="2063757" y="1393324"/>
                </a:lnTo>
                <a:lnTo>
                  <a:pt x="2057983" y="1397173"/>
                </a:lnTo>
                <a:close/>
                <a:moveTo>
                  <a:pt x="2512232" y="1389476"/>
                </a:moveTo>
                <a:cubicBezTo>
                  <a:pt x="2512232" y="1391401"/>
                  <a:pt x="2510307" y="1391401"/>
                  <a:pt x="2508382" y="1393325"/>
                </a:cubicBezTo>
                <a:cubicBezTo>
                  <a:pt x="2510307" y="1395250"/>
                  <a:pt x="2510307" y="1397175"/>
                  <a:pt x="2514157" y="1397175"/>
                </a:cubicBezTo>
                <a:lnTo>
                  <a:pt x="2514157" y="1395250"/>
                </a:lnTo>
                <a:lnTo>
                  <a:pt x="2514157" y="1393325"/>
                </a:lnTo>
                <a:lnTo>
                  <a:pt x="2518006" y="1393325"/>
                </a:lnTo>
                <a:lnTo>
                  <a:pt x="2518006" y="1389476"/>
                </a:lnTo>
                <a:close/>
                <a:moveTo>
                  <a:pt x="2365948" y="1387551"/>
                </a:moveTo>
                <a:lnTo>
                  <a:pt x="2364023" y="1389476"/>
                </a:lnTo>
                <a:cubicBezTo>
                  <a:pt x="2362098" y="1391401"/>
                  <a:pt x="2362098" y="1389476"/>
                  <a:pt x="2362098" y="1391401"/>
                </a:cubicBezTo>
                <a:lnTo>
                  <a:pt x="2364023" y="1391401"/>
                </a:lnTo>
                <a:lnTo>
                  <a:pt x="2364023" y="1389476"/>
                </a:lnTo>
                <a:lnTo>
                  <a:pt x="2365948" y="1389476"/>
                </a:lnTo>
                <a:close/>
                <a:moveTo>
                  <a:pt x="2487210" y="1385626"/>
                </a:moveTo>
                <a:lnTo>
                  <a:pt x="2487210" y="1387551"/>
                </a:lnTo>
                <a:lnTo>
                  <a:pt x="2483360" y="1387551"/>
                </a:lnTo>
                <a:cubicBezTo>
                  <a:pt x="2481435" y="1391401"/>
                  <a:pt x="2481435" y="1389476"/>
                  <a:pt x="2479511" y="1391401"/>
                </a:cubicBezTo>
                <a:lnTo>
                  <a:pt x="2477586" y="1391401"/>
                </a:lnTo>
                <a:lnTo>
                  <a:pt x="2471811" y="1395250"/>
                </a:lnTo>
                <a:cubicBezTo>
                  <a:pt x="2469887" y="1410648"/>
                  <a:pt x="2464112" y="1399100"/>
                  <a:pt x="2464112" y="1406799"/>
                </a:cubicBezTo>
                <a:cubicBezTo>
                  <a:pt x="2460263" y="1408724"/>
                  <a:pt x="2460263" y="1406799"/>
                  <a:pt x="2460263" y="1410648"/>
                </a:cubicBezTo>
                <a:cubicBezTo>
                  <a:pt x="2456414" y="1410648"/>
                  <a:pt x="2458338" y="1410648"/>
                  <a:pt x="2456414" y="1412573"/>
                </a:cubicBezTo>
                <a:cubicBezTo>
                  <a:pt x="2458338" y="1412573"/>
                  <a:pt x="2458338" y="1412573"/>
                  <a:pt x="2458338" y="1412573"/>
                </a:cubicBezTo>
                <a:cubicBezTo>
                  <a:pt x="2458338" y="1412573"/>
                  <a:pt x="2460263" y="1414498"/>
                  <a:pt x="2460263" y="1414498"/>
                </a:cubicBezTo>
                <a:lnTo>
                  <a:pt x="2460263" y="1418348"/>
                </a:lnTo>
                <a:cubicBezTo>
                  <a:pt x="2458338" y="1419310"/>
                  <a:pt x="2457375" y="1419310"/>
                  <a:pt x="2456894" y="1419550"/>
                </a:cubicBezTo>
                <a:lnTo>
                  <a:pt x="2456763" y="1420272"/>
                </a:lnTo>
                <a:lnTo>
                  <a:pt x="2456414" y="1422197"/>
                </a:lnTo>
                <a:lnTo>
                  <a:pt x="2466037" y="1422197"/>
                </a:lnTo>
                <a:lnTo>
                  <a:pt x="2471811" y="1420272"/>
                </a:lnTo>
                <a:lnTo>
                  <a:pt x="2469887" y="1418348"/>
                </a:lnTo>
                <a:lnTo>
                  <a:pt x="2471811" y="1418348"/>
                </a:lnTo>
                <a:lnTo>
                  <a:pt x="2469889" y="1416424"/>
                </a:lnTo>
                <a:lnTo>
                  <a:pt x="2471813" y="1414499"/>
                </a:lnTo>
                <a:lnTo>
                  <a:pt x="2475663" y="1416424"/>
                </a:lnTo>
                <a:lnTo>
                  <a:pt x="2473739" y="1418348"/>
                </a:lnTo>
                <a:lnTo>
                  <a:pt x="2477586" y="1418348"/>
                </a:lnTo>
                <a:lnTo>
                  <a:pt x="2481435" y="1416423"/>
                </a:lnTo>
                <a:lnTo>
                  <a:pt x="2477586" y="1412573"/>
                </a:lnTo>
                <a:lnTo>
                  <a:pt x="2479511" y="1412573"/>
                </a:lnTo>
                <a:lnTo>
                  <a:pt x="2481435" y="1414498"/>
                </a:lnTo>
                <a:cubicBezTo>
                  <a:pt x="2483360" y="1414498"/>
                  <a:pt x="2481435" y="1414498"/>
                  <a:pt x="2483360" y="1414498"/>
                </a:cubicBezTo>
                <a:lnTo>
                  <a:pt x="2485285" y="1412573"/>
                </a:lnTo>
                <a:lnTo>
                  <a:pt x="2485285" y="1410652"/>
                </a:lnTo>
                <a:lnTo>
                  <a:pt x="2479512" y="1408727"/>
                </a:lnTo>
                <a:lnTo>
                  <a:pt x="2479512" y="1406802"/>
                </a:lnTo>
                <a:cubicBezTo>
                  <a:pt x="2483361" y="1408727"/>
                  <a:pt x="2481437" y="1406802"/>
                  <a:pt x="2483361" y="1406802"/>
                </a:cubicBezTo>
                <a:cubicBezTo>
                  <a:pt x="2484324" y="1407765"/>
                  <a:pt x="2484805" y="1407765"/>
                  <a:pt x="2485045" y="1408005"/>
                </a:cubicBezTo>
                <a:lnTo>
                  <a:pt x="2485285" y="1410648"/>
                </a:lnTo>
                <a:lnTo>
                  <a:pt x="2489134" y="1408724"/>
                </a:lnTo>
                <a:cubicBezTo>
                  <a:pt x="2487210" y="1406799"/>
                  <a:pt x="2487210" y="1408724"/>
                  <a:pt x="2489134" y="1406799"/>
                </a:cubicBezTo>
                <a:cubicBezTo>
                  <a:pt x="2487210" y="1404874"/>
                  <a:pt x="2487210" y="1408724"/>
                  <a:pt x="2487210" y="1404874"/>
                </a:cubicBezTo>
                <a:lnTo>
                  <a:pt x="2487210" y="1402949"/>
                </a:lnTo>
                <a:cubicBezTo>
                  <a:pt x="2487210" y="1401025"/>
                  <a:pt x="2485285" y="1402949"/>
                  <a:pt x="2487210" y="1401025"/>
                </a:cubicBezTo>
                <a:lnTo>
                  <a:pt x="2485285" y="1399100"/>
                </a:lnTo>
                <a:lnTo>
                  <a:pt x="2487210" y="1397175"/>
                </a:lnTo>
                <a:lnTo>
                  <a:pt x="2489134" y="1397175"/>
                </a:lnTo>
                <a:lnTo>
                  <a:pt x="2492984" y="1397175"/>
                </a:lnTo>
                <a:lnTo>
                  <a:pt x="2491059" y="1395250"/>
                </a:lnTo>
                <a:lnTo>
                  <a:pt x="2492984" y="1391401"/>
                </a:lnTo>
                <a:lnTo>
                  <a:pt x="2494910" y="1389476"/>
                </a:lnTo>
                <a:lnTo>
                  <a:pt x="2491059" y="1387551"/>
                </a:lnTo>
                <a:lnTo>
                  <a:pt x="2485285" y="1393325"/>
                </a:lnTo>
                <a:lnTo>
                  <a:pt x="2485285" y="1391401"/>
                </a:lnTo>
                <a:lnTo>
                  <a:pt x="2487210" y="1389476"/>
                </a:lnTo>
                <a:lnTo>
                  <a:pt x="2489134" y="1385626"/>
                </a:lnTo>
                <a:close/>
                <a:moveTo>
                  <a:pt x="4962488" y="1381836"/>
                </a:moveTo>
                <a:cubicBezTo>
                  <a:pt x="4949014" y="1406858"/>
                  <a:pt x="4933616" y="1429954"/>
                  <a:pt x="4918218" y="1453052"/>
                </a:cubicBezTo>
                <a:cubicBezTo>
                  <a:pt x="4927842" y="1449202"/>
                  <a:pt x="4937466" y="1445351"/>
                  <a:pt x="4952864" y="1458825"/>
                </a:cubicBezTo>
                <a:cubicBezTo>
                  <a:pt x="4964413" y="1441503"/>
                  <a:pt x="4974037" y="1424180"/>
                  <a:pt x="4981736" y="1406858"/>
                </a:cubicBezTo>
                <a:close/>
                <a:moveTo>
                  <a:pt x="3074270" y="1379912"/>
                </a:moveTo>
                <a:cubicBezTo>
                  <a:pt x="3074270" y="1379912"/>
                  <a:pt x="3072346" y="1379912"/>
                  <a:pt x="3072346" y="1381836"/>
                </a:cubicBezTo>
                <a:cubicBezTo>
                  <a:pt x="3072346" y="1383761"/>
                  <a:pt x="3070421" y="1385685"/>
                  <a:pt x="3070421" y="1387610"/>
                </a:cubicBezTo>
                <a:cubicBezTo>
                  <a:pt x="3070421" y="1385685"/>
                  <a:pt x="3072346" y="1381836"/>
                  <a:pt x="3074270" y="1379912"/>
                </a:cubicBezTo>
                <a:close/>
                <a:moveTo>
                  <a:pt x="2494910" y="1379852"/>
                </a:moveTo>
                <a:lnTo>
                  <a:pt x="2496833" y="1381777"/>
                </a:lnTo>
                <a:lnTo>
                  <a:pt x="2492984" y="1381777"/>
                </a:lnTo>
                <a:cubicBezTo>
                  <a:pt x="2494910" y="1381777"/>
                  <a:pt x="2494910" y="1383701"/>
                  <a:pt x="2496833" y="1383701"/>
                </a:cubicBezTo>
                <a:cubicBezTo>
                  <a:pt x="2498758" y="1383701"/>
                  <a:pt x="2498758" y="1383701"/>
                  <a:pt x="2500684" y="1383701"/>
                </a:cubicBezTo>
                <a:lnTo>
                  <a:pt x="2500684" y="1379852"/>
                </a:lnTo>
                <a:close/>
                <a:moveTo>
                  <a:pt x="2175395" y="1379852"/>
                </a:moveTo>
                <a:cubicBezTo>
                  <a:pt x="2177319" y="1381777"/>
                  <a:pt x="2177319" y="1381777"/>
                  <a:pt x="2179244" y="1381777"/>
                </a:cubicBezTo>
                <a:cubicBezTo>
                  <a:pt x="2179244" y="1383701"/>
                  <a:pt x="2179244" y="1383701"/>
                  <a:pt x="2181169" y="1387552"/>
                </a:cubicBezTo>
                <a:lnTo>
                  <a:pt x="2171545" y="1387552"/>
                </a:lnTo>
                <a:close/>
                <a:moveTo>
                  <a:pt x="2510307" y="1376002"/>
                </a:moveTo>
                <a:lnTo>
                  <a:pt x="2510307" y="1379852"/>
                </a:lnTo>
                <a:lnTo>
                  <a:pt x="2512232" y="1381777"/>
                </a:lnTo>
                <a:cubicBezTo>
                  <a:pt x="2512232" y="1383701"/>
                  <a:pt x="2512232" y="1381777"/>
                  <a:pt x="2512232" y="1383701"/>
                </a:cubicBezTo>
                <a:lnTo>
                  <a:pt x="2506458" y="1387551"/>
                </a:lnTo>
                <a:lnTo>
                  <a:pt x="2510307" y="1389476"/>
                </a:lnTo>
                <a:cubicBezTo>
                  <a:pt x="2512232" y="1387551"/>
                  <a:pt x="2512232" y="1387551"/>
                  <a:pt x="2512232" y="1385626"/>
                </a:cubicBezTo>
                <a:lnTo>
                  <a:pt x="2523781" y="1385626"/>
                </a:lnTo>
                <a:cubicBezTo>
                  <a:pt x="2521856" y="1381777"/>
                  <a:pt x="2525705" y="1381777"/>
                  <a:pt x="2521856" y="1379852"/>
                </a:cubicBezTo>
                <a:cubicBezTo>
                  <a:pt x="2519931" y="1383701"/>
                  <a:pt x="2521856" y="1379852"/>
                  <a:pt x="2519931" y="1383701"/>
                </a:cubicBezTo>
                <a:lnTo>
                  <a:pt x="2516081" y="1383701"/>
                </a:lnTo>
                <a:lnTo>
                  <a:pt x="2516081" y="1379852"/>
                </a:lnTo>
                <a:lnTo>
                  <a:pt x="2519931" y="1376002"/>
                </a:lnTo>
                <a:lnTo>
                  <a:pt x="2518006" y="1376002"/>
                </a:lnTo>
                <a:cubicBezTo>
                  <a:pt x="2516081" y="1377927"/>
                  <a:pt x="2516081" y="1376002"/>
                  <a:pt x="2516081" y="1379852"/>
                </a:cubicBezTo>
                <a:lnTo>
                  <a:pt x="2512232" y="1377927"/>
                </a:lnTo>
                <a:lnTo>
                  <a:pt x="2514157" y="1376002"/>
                </a:lnTo>
                <a:close/>
                <a:moveTo>
                  <a:pt x="2504533" y="1376002"/>
                </a:moveTo>
                <a:lnTo>
                  <a:pt x="2504533" y="1379852"/>
                </a:lnTo>
                <a:cubicBezTo>
                  <a:pt x="2504533" y="1381777"/>
                  <a:pt x="2504533" y="1379852"/>
                  <a:pt x="2506458" y="1381777"/>
                </a:cubicBezTo>
                <a:cubicBezTo>
                  <a:pt x="2506458" y="1377927"/>
                  <a:pt x="2504533" y="1381777"/>
                  <a:pt x="2506458" y="1377927"/>
                </a:cubicBezTo>
                <a:close/>
                <a:moveTo>
                  <a:pt x="2491059" y="1374077"/>
                </a:moveTo>
                <a:lnTo>
                  <a:pt x="2487210" y="1377927"/>
                </a:lnTo>
                <a:lnTo>
                  <a:pt x="2492984" y="1377927"/>
                </a:lnTo>
                <a:close/>
                <a:moveTo>
                  <a:pt x="2527630" y="1370228"/>
                </a:moveTo>
                <a:cubicBezTo>
                  <a:pt x="2521856" y="1370228"/>
                  <a:pt x="2523781" y="1372153"/>
                  <a:pt x="2519931" y="1374077"/>
                </a:cubicBezTo>
                <a:lnTo>
                  <a:pt x="2521856" y="1376002"/>
                </a:lnTo>
                <a:lnTo>
                  <a:pt x="2523781" y="1374077"/>
                </a:lnTo>
                <a:lnTo>
                  <a:pt x="2523781" y="1372153"/>
                </a:lnTo>
                <a:close/>
                <a:moveTo>
                  <a:pt x="2485285" y="1368303"/>
                </a:moveTo>
                <a:lnTo>
                  <a:pt x="2485285" y="1372153"/>
                </a:lnTo>
                <a:lnTo>
                  <a:pt x="2487210" y="1370228"/>
                </a:lnTo>
                <a:close/>
                <a:moveTo>
                  <a:pt x="2396745" y="1368303"/>
                </a:moveTo>
                <a:lnTo>
                  <a:pt x="2392895" y="1370228"/>
                </a:lnTo>
                <a:lnTo>
                  <a:pt x="2394820" y="1372153"/>
                </a:lnTo>
                <a:cubicBezTo>
                  <a:pt x="2394820" y="1376002"/>
                  <a:pt x="2396745" y="1372153"/>
                  <a:pt x="2394820" y="1376002"/>
                </a:cubicBezTo>
                <a:lnTo>
                  <a:pt x="2398669" y="1377927"/>
                </a:lnTo>
                <a:cubicBezTo>
                  <a:pt x="2400594" y="1374077"/>
                  <a:pt x="2398669" y="1377927"/>
                  <a:pt x="2400594" y="1374077"/>
                </a:cubicBezTo>
                <a:lnTo>
                  <a:pt x="2396745" y="1374077"/>
                </a:lnTo>
                <a:close/>
                <a:moveTo>
                  <a:pt x="2425617" y="1366378"/>
                </a:moveTo>
                <a:lnTo>
                  <a:pt x="2425617" y="1368303"/>
                </a:lnTo>
                <a:lnTo>
                  <a:pt x="2427541" y="1368303"/>
                </a:lnTo>
                <a:close/>
                <a:moveTo>
                  <a:pt x="2544954" y="1364454"/>
                </a:moveTo>
                <a:lnTo>
                  <a:pt x="2539179" y="1368303"/>
                </a:lnTo>
                <a:lnTo>
                  <a:pt x="2535329" y="1366378"/>
                </a:lnTo>
                <a:cubicBezTo>
                  <a:pt x="2533405" y="1366378"/>
                  <a:pt x="2533405" y="1368303"/>
                  <a:pt x="2533405" y="1368303"/>
                </a:cubicBezTo>
                <a:cubicBezTo>
                  <a:pt x="2533405" y="1370228"/>
                  <a:pt x="2533405" y="1368303"/>
                  <a:pt x="2535329" y="1370228"/>
                </a:cubicBezTo>
                <a:cubicBezTo>
                  <a:pt x="2531481" y="1372153"/>
                  <a:pt x="2533405" y="1370228"/>
                  <a:pt x="2531481" y="1374077"/>
                </a:cubicBezTo>
                <a:lnTo>
                  <a:pt x="2531481" y="1376002"/>
                </a:lnTo>
                <a:lnTo>
                  <a:pt x="2531481" y="1377927"/>
                </a:lnTo>
                <a:lnTo>
                  <a:pt x="2527630" y="1377927"/>
                </a:lnTo>
                <a:lnTo>
                  <a:pt x="2529555" y="1379852"/>
                </a:lnTo>
                <a:lnTo>
                  <a:pt x="2525705" y="1379852"/>
                </a:lnTo>
                <a:cubicBezTo>
                  <a:pt x="2525705" y="1383701"/>
                  <a:pt x="2525705" y="1381777"/>
                  <a:pt x="2523781" y="1383701"/>
                </a:cubicBezTo>
                <a:lnTo>
                  <a:pt x="2525705" y="1385626"/>
                </a:lnTo>
                <a:cubicBezTo>
                  <a:pt x="2527630" y="1381777"/>
                  <a:pt x="2531481" y="1379852"/>
                  <a:pt x="2533405" y="1377927"/>
                </a:cubicBezTo>
                <a:lnTo>
                  <a:pt x="2537255" y="1376002"/>
                </a:lnTo>
                <a:lnTo>
                  <a:pt x="2535329" y="1376002"/>
                </a:lnTo>
                <a:lnTo>
                  <a:pt x="2535329" y="1370228"/>
                </a:lnTo>
                <a:lnTo>
                  <a:pt x="2539179" y="1368303"/>
                </a:lnTo>
                <a:lnTo>
                  <a:pt x="2539179" y="1372153"/>
                </a:lnTo>
                <a:lnTo>
                  <a:pt x="2541104" y="1370228"/>
                </a:lnTo>
                <a:cubicBezTo>
                  <a:pt x="2539179" y="1366378"/>
                  <a:pt x="2541104" y="1370228"/>
                  <a:pt x="2544954" y="1368303"/>
                </a:cubicBezTo>
                <a:lnTo>
                  <a:pt x="2546878" y="1366378"/>
                </a:lnTo>
                <a:close/>
                <a:moveTo>
                  <a:pt x="2381347" y="1364454"/>
                </a:moveTo>
                <a:cubicBezTo>
                  <a:pt x="2383271" y="1366378"/>
                  <a:pt x="2383271" y="1364454"/>
                  <a:pt x="2383271" y="1366378"/>
                </a:cubicBezTo>
                <a:lnTo>
                  <a:pt x="2383271" y="1368303"/>
                </a:lnTo>
                <a:cubicBezTo>
                  <a:pt x="2379422" y="1370228"/>
                  <a:pt x="2377497" y="1372153"/>
                  <a:pt x="2377497" y="1374077"/>
                </a:cubicBezTo>
                <a:lnTo>
                  <a:pt x="2381347" y="1376002"/>
                </a:lnTo>
                <a:lnTo>
                  <a:pt x="2377497" y="1377927"/>
                </a:lnTo>
                <a:lnTo>
                  <a:pt x="2377497" y="1379852"/>
                </a:lnTo>
                <a:cubicBezTo>
                  <a:pt x="2377497" y="1381777"/>
                  <a:pt x="2377497" y="1379852"/>
                  <a:pt x="2375573" y="1381777"/>
                </a:cubicBezTo>
                <a:cubicBezTo>
                  <a:pt x="2377497" y="1385626"/>
                  <a:pt x="2373647" y="1385626"/>
                  <a:pt x="2379422" y="1385626"/>
                </a:cubicBezTo>
                <a:lnTo>
                  <a:pt x="2379422" y="1383701"/>
                </a:lnTo>
                <a:lnTo>
                  <a:pt x="2379422" y="1381777"/>
                </a:lnTo>
                <a:lnTo>
                  <a:pt x="2381347" y="1379852"/>
                </a:lnTo>
                <a:lnTo>
                  <a:pt x="2379422" y="1377927"/>
                </a:lnTo>
                <a:lnTo>
                  <a:pt x="2383271" y="1377927"/>
                </a:lnTo>
                <a:cubicBezTo>
                  <a:pt x="2381347" y="1376002"/>
                  <a:pt x="2381347" y="1376002"/>
                  <a:pt x="2381347" y="1374077"/>
                </a:cubicBezTo>
                <a:lnTo>
                  <a:pt x="2381347" y="1370228"/>
                </a:lnTo>
                <a:cubicBezTo>
                  <a:pt x="2383271" y="1370228"/>
                  <a:pt x="2383271" y="1370228"/>
                  <a:pt x="2385196" y="1368303"/>
                </a:cubicBezTo>
                <a:lnTo>
                  <a:pt x="2383271" y="1366378"/>
                </a:lnTo>
                <a:lnTo>
                  <a:pt x="2383271" y="1364454"/>
                </a:lnTo>
                <a:close/>
                <a:moveTo>
                  <a:pt x="2548803" y="1362529"/>
                </a:moveTo>
                <a:lnTo>
                  <a:pt x="2548803" y="1366378"/>
                </a:lnTo>
                <a:cubicBezTo>
                  <a:pt x="2550728" y="1364454"/>
                  <a:pt x="2550728" y="1368303"/>
                  <a:pt x="2550728" y="1364454"/>
                </a:cubicBezTo>
                <a:cubicBezTo>
                  <a:pt x="2550728" y="1362529"/>
                  <a:pt x="2550728" y="1362529"/>
                  <a:pt x="2550728" y="1362529"/>
                </a:cubicBezTo>
                <a:cubicBezTo>
                  <a:pt x="2550728" y="1362529"/>
                  <a:pt x="2550728" y="1362529"/>
                  <a:pt x="2548803" y="1362529"/>
                </a:cubicBezTo>
                <a:close/>
                <a:moveTo>
                  <a:pt x="2375573" y="1362529"/>
                </a:moveTo>
                <a:lnTo>
                  <a:pt x="2375573" y="1364454"/>
                </a:lnTo>
                <a:lnTo>
                  <a:pt x="2377497" y="1362529"/>
                </a:lnTo>
                <a:close/>
                <a:moveTo>
                  <a:pt x="2138824" y="1362529"/>
                </a:moveTo>
                <a:lnTo>
                  <a:pt x="2138824" y="1370228"/>
                </a:lnTo>
                <a:lnTo>
                  <a:pt x="2133050" y="1368303"/>
                </a:lnTo>
                <a:close/>
                <a:moveTo>
                  <a:pt x="1817384" y="1362527"/>
                </a:moveTo>
                <a:lnTo>
                  <a:pt x="1828933" y="1364452"/>
                </a:lnTo>
                <a:lnTo>
                  <a:pt x="1825083" y="1370226"/>
                </a:lnTo>
                <a:close/>
                <a:moveTo>
                  <a:pt x="2398669" y="1360604"/>
                </a:moveTo>
                <a:lnTo>
                  <a:pt x="2400594" y="1362529"/>
                </a:lnTo>
                <a:lnTo>
                  <a:pt x="2402519" y="1360604"/>
                </a:lnTo>
                <a:close/>
                <a:moveTo>
                  <a:pt x="2392895" y="1360604"/>
                </a:moveTo>
                <a:cubicBezTo>
                  <a:pt x="2389046" y="1362529"/>
                  <a:pt x="2389046" y="1362529"/>
                  <a:pt x="2389046" y="1366378"/>
                </a:cubicBezTo>
                <a:cubicBezTo>
                  <a:pt x="2394820" y="1366378"/>
                  <a:pt x="2390970" y="1366378"/>
                  <a:pt x="2394820" y="1364454"/>
                </a:cubicBezTo>
                <a:cubicBezTo>
                  <a:pt x="2392895" y="1364454"/>
                  <a:pt x="2392895" y="1360604"/>
                  <a:pt x="2392895" y="1360604"/>
                </a:cubicBezTo>
                <a:close/>
                <a:moveTo>
                  <a:pt x="2535329" y="1358679"/>
                </a:moveTo>
                <a:cubicBezTo>
                  <a:pt x="2531481" y="1358679"/>
                  <a:pt x="2533405" y="1358679"/>
                  <a:pt x="2531481" y="1360604"/>
                </a:cubicBezTo>
                <a:lnTo>
                  <a:pt x="2533405" y="1362529"/>
                </a:lnTo>
                <a:close/>
                <a:moveTo>
                  <a:pt x="2560352" y="1356754"/>
                </a:moveTo>
                <a:lnTo>
                  <a:pt x="2560352" y="1358679"/>
                </a:lnTo>
                <a:lnTo>
                  <a:pt x="2559389" y="1357717"/>
                </a:lnTo>
                <a:close/>
                <a:moveTo>
                  <a:pt x="4920143" y="1354890"/>
                </a:moveTo>
                <a:cubicBezTo>
                  <a:pt x="4910519" y="1368363"/>
                  <a:pt x="4898970" y="1383761"/>
                  <a:pt x="4887422" y="1397234"/>
                </a:cubicBezTo>
                <a:cubicBezTo>
                  <a:pt x="4887422" y="1406858"/>
                  <a:pt x="4889346" y="1416482"/>
                  <a:pt x="4891271" y="1426104"/>
                </a:cubicBezTo>
                <a:cubicBezTo>
                  <a:pt x="4906669" y="1404933"/>
                  <a:pt x="4920143" y="1381836"/>
                  <a:pt x="4933616" y="1356815"/>
                </a:cubicBezTo>
                <a:cubicBezTo>
                  <a:pt x="4933616" y="1356815"/>
                  <a:pt x="4933616" y="1354890"/>
                  <a:pt x="4933616" y="1354890"/>
                </a:cubicBezTo>
                <a:cubicBezTo>
                  <a:pt x="4927842" y="1352966"/>
                  <a:pt x="4923992" y="1352966"/>
                  <a:pt x="4920143" y="1354890"/>
                </a:cubicBezTo>
                <a:close/>
                <a:moveTo>
                  <a:pt x="2121501" y="1352919"/>
                </a:moveTo>
                <a:lnTo>
                  <a:pt x="2117650" y="1358693"/>
                </a:lnTo>
                <a:cubicBezTo>
                  <a:pt x="2121501" y="1362543"/>
                  <a:pt x="2121501" y="1352919"/>
                  <a:pt x="2121501" y="1364468"/>
                </a:cubicBezTo>
                <a:cubicBezTo>
                  <a:pt x="2121501" y="1366392"/>
                  <a:pt x="2121501" y="1366392"/>
                  <a:pt x="2117650" y="1366392"/>
                </a:cubicBezTo>
                <a:cubicBezTo>
                  <a:pt x="2117650" y="1368317"/>
                  <a:pt x="2119577" y="1370242"/>
                  <a:pt x="2119577" y="1370242"/>
                </a:cubicBezTo>
                <a:cubicBezTo>
                  <a:pt x="2119577" y="1370242"/>
                  <a:pt x="2117650" y="1370242"/>
                  <a:pt x="2117650" y="1372167"/>
                </a:cubicBezTo>
                <a:cubicBezTo>
                  <a:pt x="2109951" y="1374092"/>
                  <a:pt x="2115726" y="1370242"/>
                  <a:pt x="2108027" y="1374092"/>
                </a:cubicBezTo>
                <a:cubicBezTo>
                  <a:pt x="2104177" y="1366392"/>
                  <a:pt x="2102252" y="1368317"/>
                  <a:pt x="2104177" y="1358693"/>
                </a:cubicBezTo>
                <a:cubicBezTo>
                  <a:pt x="2117650" y="1354844"/>
                  <a:pt x="2106102" y="1354844"/>
                  <a:pt x="2121501" y="1352919"/>
                </a:cubicBezTo>
                <a:close/>
                <a:moveTo>
                  <a:pt x="2375573" y="1352905"/>
                </a:moveTo>
                <a:lnTo>
                  <a:pt x="2377497" y="1360604"/>
                </a:lnTo>
                <a:lnTo>
                  <a:pt x="2381347" y="1360604"/>
                </a:lnTo>
                <a:lnTo>
                  <a:pt x="2381347" y="1356754"/>
                </a:lnTo>
                <a:lnTo>
                  <a:pt x="2377497" y="1356754"/>
                </a:lnTo>
                <a:cubicBezTo>
                  <a:pt x="2377497" y="1354830"/>
                  <a:pt x="2377497" y="1356754"/>
                  <a:pt x="2375573" y="1352905"/>
                </a:cubicBezTo>
                <a:close/>
                <a:moveTo>
                  <a:pt x="2140749" y="1350982"/>
                </a:moveTo>
                <a:lnTo>
                  <a:pt x="2140749" y="1356756"/>
                </a:lnTo>
                <a:lnTo>
                  <a:pt x="2134975" y="1352907"/>
                </a:lnTo>
                <a:close/>
                <a:moveTo>
                  <a:pt x="2406370" y="1350980"/>
                </a:moveTo>
                <a:lnTo>
                  <a:pt x="2406370" y="1354830"/>
                </a:lnTo>
                <a:lnTo>
                  <a:pt x="2408293" y="1352905"/>
                </a:lnTo>
                <a:close/>
                <a:moveTo>
                  <a:pt x="2425617" y="1349055"/>
                </a:moveTo>
                <a:lnTo>
                  <a:pt x="2425617" y="1350980"/>
                </a:lnTo>
                <a:lnTo>
                  <a:pt x="2427541" y="1349055"/>
                </a:lnTo>
                <a:close/>
                <a:moveTo>
                  <a:pt x="2029112" y="1349051"/>
                </a:moveTo>
                <a:lnTo>
                  <a:pt x="2036811" y="1352901"/>
                </a:lnTo>
                <a:lnTo>
                  <a:pt x="2029112" y="1360600"/>
                </a:lnTo>
                <a:close/>
                <a:moveTo>
                  <a:pt x="2444864" y="1345206"/>
                </a:moveTo>
                <a:lnTo>
                  <a:pt x="2441015" y="1347130"/>
                </a:lnTo>
                <a:lnTo>
                  <a:pt x="2444864" y="1347130"/>
                </a:lnTo>
                <a:close/>
                <a:moveTo>
                  <a:pt x="1859729" y="1341366"/>
                </a:moveTo>
                <a:lnTo>
                  <a:pt x="1869353" y="1341366"/>
                </a:lnTo>
                <a:lnTo>
                  <a:pt x="1867428" y="1349065"/>
                </a:lnTo>
                <a:close/>
                <a:moveTo>
                  <a:pt x="2163847" y="1341357"/>
                </a:moveTo>
                <a:lnTo>
                  <a:pt x="2173470" y="1345206"/>
                </a:lnTo>
                <a:lnTo>
                  <a:pt x="2179245" y="1352906"/>
                </a:lnTo>
                <a:cubicBezTo>
                  <a:pt x="2171545" y="1358680"/>
                  <a:pt x="2171545" y="1356755"/>
                  <a:pt x="2167696" y="1364454"/>
                </a:cubicBezTo>
                <a:cubicBezTo>
                  <a:pt x="2154222" y="1364454"/>
                  <a:pt x="2159997" y="1362530"/>
                  <a:pt x="2148448" y="1354830"/>
                </a:cubicBezTo>
                <a:lnTo>
                  <a:pt x="2154222" y="1349056"/>
                </a:lnTo>
                <a:cubicBezTo>
                  <a:pt x="2154222" y="1347131"/>
                  <a:pt x="2152297" y="1345206"/>
                  <a:pt x="2152297" y="1345206"/>
                </a:cubicBezTo>
                <a:cubicBezTo>
                  <a:pt x="2152297" y="1345206"/>
                  <a:pt x="2154222" y="1345206"/>
                  <a:pt x="2154222" y="1343282"/>
                </a:cubicBezTo>
                <a:cubicBezTo>
                  <a:pt x="2161921" y="1341357"/>
                  <a:pt x="2156147" y="1345206"/>
                  <a:pt x="2163847" y="1341357"/>
                </a:cubicBezTo>
                <a:close/>
                <a:moveTo>
                  <a:pt x="2533791" y="1336737"/>
                </a:moveTo>
                <a:lnTo>
                  <a:pt x="2535329" y="1337506"/>
                </a:lnTo>
                <a:lnTo>
                  <a:pt x="2533405" y="1337506"/>
                </a:lnTo>
                <a:close/>
                <a:moveTo>
                  <a:pt x="2417917" y="1335582"/>
                </a:moveTo>
                <a:cubicBezTo>
                  <a:pt x="2414068" y="1337506"/>
                  <a:pt x="2415992" y="1333657"/>
                  <a:pt x="2414068" y="1337506"/>
                </a:cubicBezTo>
                <a:lnTo>
                  <a:pt x="2417917" y="1337506"/>
                </a:lnTo>
                <a:close/>
                <a:moveTo>
                  <a:pt x="2068088" y="1332934"/>
                </a:moveTo>
                <a:cubicBezTo>
                  <a:pt x="2070013" y="1332212"/>
                  <a:pt x="2072420" y="1333656"/>
                  <a:pt x="2075306" y="1335581"/>
                </a:cubicBezTo>
                <a:cubicBezTo>
                  <a:pt x="2077230" y="1339430"/>
                  <a:pt x="2079156" y="1339430"/>
                  <a:pt x="2075306" y="1345205"/>
                </a:cubicBezTo>
                <a:lnTo>
                  <a:pt x="2063757" y="1343280"/>
                </a:lnTo>
                <a:cubicBezTo>
                  <a:pt x="2064720" y="1336543"/>
                  <a:pt x="2066163" y="1333656"/>
                  <a:pt x="2068088" y="1332934"/>
                </a:cubicBezTo>
                <a:close/>
                <a:moveTo>
                  <a:pt x="1946346" y="1331743"/>
                </a:moveTo>
                <a:lnTo>
                  <a:pt x="1954045" y="1337517"/>
                </a:lnTo>
                <a:lnTo>
                  <a:pt x="1946346" y="1337517"/>
                </a:lnTo>
                <a:close/>
                <a:moveTo>
                  <a:pt x="2533405" y="1331732"/>
                </a:moveTo>
                <a:lnTo>
                  <a:pt x="2535329" y="1333657"/>
                </a:lnTo>
                <a:lnTo>
                  <a:pt x="2533791" y="1336737"/>
                </a:lnTo>
                <a:lnTo>
                  <a:pt x="2527630" y="1333657"/>
                </a:lnTo>
                <a:lnTo>
                  <a:pt x="2529555" y="1335582"/>
                </a:lnTo>
                <a:cubicBezTo>
                  <a:pt x="2529555" y="1337506"/>
                  <a:pt x="2529555" y="1343281"/>
                  <a:pt x="2531481" y="1345206"/>
                </a:cubicBezTo>
                <a:cubicBezTo>
                  <a:pt x="2531481" y="1341356"/>
                  <a:pt x="2533405" y="1341356"/>
                  <a:pt x="2535329" y="1339431"/>
                </a:cubicBezTo>
                <a:cubicBezTo>
                  <a:pt x="2533405" y="1337506"/>
                  <a:pt x="2533405" y="1339431"/>
                  <a:pt x="2535329" y="1337506"/>
                </a:cubicBezTo>
                <a:cubicBezTo>
                  <a:pt x="2539179" y="1337506"/>
                  <a:pt x="2535329" y="1339431"/>
                  <a:pt x="2539179" y="1337506"/>
                </a:cubicBezTo>
                <a:lnTo>
                  <a:pt x="2539179" y="1333657"/>
                </a:lnTo>
                <a:close/>
                <a:moveTo>
                  <a:pt x="2693163" y="1329871"/>
                </a:moveTo>
                <a:cubicBezTo>
                  <a:pt x="2662366" y="1358742"/>
                  <a:pt x="2645043" y="1410710"/>
                  <a:pt x="2608472" y="1435730"/>
                </a:cubicBezTo>
                <a:cubicBezTo>
                  <a:pt x="2614246" y="1393387"/>
                  <a:pt x="2675839" y="1335645"/>
                  <a:pt x="2693163" y="1329871"/>
                </a:cubicBezTo>
                <a:close/>
                <a:moveTo>
                  <a:pt x="2175397" y="1322109"/>
                </a:moveTo>
                <a:lnTo>
                  <a:pt x="2181170" y="1325959"/>
                </a:lnTo>
                <a:lnTo>
                  <a:pt x="2175397" y="1327884"/>
                </a:lnTo>
                <a:close/>
                <a:moveTo>
                  <a:pt x="1888602" y="1318268"/>
                </a:moveTo>
                <a:lnTo>
                  <a:pt x="1896301" y="1318268"/>
                </a:lnTo>
                <a:lnTo>
                  <a:pt x="1896301" y="1324043"/>
                </a:lnTo>
                <a:close/>
                <a:moveTo>
                  <a:pt x="2133050" y="1318258"/>
                </a:moveTo>
                <a:lnTo>
                  <a:pt x="2138824" y="1320183"/>
                </a:lnTo>
                <a:lnTo>
                  <a:pt x="2133050" y="1325957"/>
                </a:lnTo>
                <a:close/>
                <a:moveTo>
                  <a:pt x="2466037" y="1312484"/>
                </a:moveTo>
                <a:lnTo>
                  <a:pt x="2467962" y="1314409"/>
                </a:lnTo>
                <a:lnTo>
                  <a:pt x="2467962" y="1312484"/>
                </a:lnTo>
                <a:close/>
                <a:moveTo>
                  <a:pt x="1925172" y="1308645"/>
                </a:moveTo>
                <a:lnTo>
                  <a:pt x="1934796" y="1316344"/>
                </a:lnTo>
                <a:lnTo>
                  <a:pt x="1925172" y="1316344"/>
                </a:lnTo>
                <a:close/>
                <a:moveTo>
                  <a:pt x="5214635" y="1299074"/>
                </a:moveTo>
                <a:cubicBezTo>
                  <a:pt x="5185764" y="1322170"/>
                  <a:pt x="5156892" y="1349115"/>
                  <a:pt x="5131869" y="1379912"/>
                </a:cubicBezTo>
                <a:cubicBezTo>
                  <a:pt x="5133794" y="1379912"/>
                  <a:pt x="5135719" y="1379912"/>
                  <a:pt x="5139569" y="1379912"/>
                </a:cubicBezTo>
                <a:cubicBezTo>
                  <a:pt x="5126095" y="1397234"/>
                  <a:pt x="5114546" y="1414556"/>
                  <a:pt x="5104922" y="1433804"/>
                </a:cubicBezTo>
                <a:cubicBezTo>
                  <a:pt x="5149193" y="1393384"/>
                  <a:pt x="5193463" y="1349115"/>
                  <a:pt x="5235808" y="1308696"/>
                </a:cubicBezTo>
                <a:cubicBezTo>
                  <a:pt x="5228109" y="1304847"/>
                  <a:pt x="5222334" y="1300998"/>
                  <a:pt x="5214635" y="1299074"/>
                </a:cubicBezTo>
                <a:close/>
                <a:moveTo>
                  <a:pt x="2612322" y="1299011"/>
                </a:moveTo>
                <a:lnTo>
                  <a:pt x="2612322" y="1300935"/>
                </a:lnTo>
                <a:lnTo>
                  <a:pt x="2614246" y="1300935"/>
                </a:lnTo>
                <a:lnTo>
                  <a:pt x="2618095" y="1299011"/>
                </a:lnTo>
                <a:lnTo>
                  <a:pt x="2616171" y="1299011"/>
                </a:lnTo>
                <a:close/>
                <a:moveTo>
                  <a:pt x="1886676" y="1297095"/>
                </a:moveTo>
                <a:lnTo>
                  <a:pt x="1884751" y="1308644"/>
                </a:lnTo>
                <a:lnTo>
                  <a:pt x="1877052" y="1304794"/>
                </a:lnTo>
                <a:close/>
                <a:moveTo>
                  <a:pt x="5189613" y="1295223"/>
                </a:moveTo>
                <a:cubicBezTo>
                  <a:pt x="5181914" y="1306772"/>
                  <a:pt x="5174215" y="1318320"/>
                  <a:pt x="5166516" y="1331794"/>
                </a:cubicBezTo>
                <a:cubicBezTo>
                  <a:pt x="5178065" y="1320245"/>
                  <a:pt x="5191538" y="1310621"/>
                  <a:pt x="5203087" y="1299074"/>
                </a:cubicBezTo>
                <a:cubicBezTo>
                  <a:pt x="5199237" y="1299074"/>
                  <a:pt x="5197312" y="1299074"/>
                  <a:pt x="5195388" y="1300998"/>
                </a:cubicBezTo>
                <a:cubicBezTo>
                  <a:pt x="5193463" y="1299074"/>
                  <a:pt x="5191538" y="1297149"/>
                  <a:pt x="5189613" y="1295223"/>
                </a:cubicBezTo>
                <a:close/>
                <a:moveTo>
                  <a:pt x="2044510" y="1291311"/>
                </a:moveTo>
                <a:lnTo>
                  <a:pt x="2054133" y="1291311"/>
                </a:lnTo>
                <a:lnTo>
                  <a:pt x="2054133" y="1297085"/>
                </a:lnTo>
                <a:cubicBezTo>
                  <a:pt x="2046434" y="1295161"/>
                  <a:pt x="2050283" y="1297085"/>
                  <a:pt x="2044510" y="1291311"/>
                </a:cubicBezTo>
                <a:close/>
                <a:moveTo>
                  <a:pt x="2695087" y="1287528"/>
                </a:moveTo>
                <a:cubicBezTo>
                  <a:pt x="2625795" y="1349119"/>
                  <a:pt x="2560352" y="1416484"/>
                  <a:pt x="2533405" y="1549292"/>
                </a:cubicBezTo>
                <a:cubicBezTo>
                  <a:pt x="2352475" y="1866883"/>
                  <a:pt x="2558427" y="2178714"/>
                  <a:pt x="2654666" y="2373109"/>
                </a:cubicBezTo>
                <a:cubicBezTo>
                  <a:pt x="2423692" y="2163310"/>
                  <a:pt x="2315904" y="1616660"/>
                  <a:pt x="2612322" y="1329871"/>
                </a:cubicBezTo>
                <a:cubicBezTo>
                  <a:pt x="2641193" y="1320247"/>
                  <a:pt x="2671989" y="1285604"/>
                  <a:pt x="2695087" y="1287528"/>
                </a:cubicBezTo>
                <a:close/>
                <a:moveTo>
                  <a:pt x="2795176" y="1287525"/>
                </a:moveTo>
                <a:cubicBezTo>
                  <a:pt x="2768230" y="1337567"/>
                  <a:pt x="2741282" y="1389535"/>
                  <a:pt x="2710486" y="1428029"/>
                </a:cubicBezTo>
                <a:cubicBezTo>
                  <a:pt x="2725885" y="1429954"/>
                  <a:pt x="2741282" y="1431878"/>
                  <a:pt x="2756680" y="1431878"/>
                </a:cubicBezTo>
                <a:cubicBezTo>
                  <a:pt x="2762456" y="1424180"/>
                  <a:pt x="2768230" y="1416482"/>
                  <a:pt x="2774004" y="1408783"/>
                </a:cubicBezTo>
                <a:cubicBezTo>
                  <a:pt x="2772079" y="1399159"/>
                  <a:pt x="2770154" y="1391459"/>
                  <a:pt x="2777853" y="1389535"/>
                </a:cubicBezTo>
                <a:cubicBezTo>
                  <a:pt x="2781703" y="1387610"/>
                  <a:pt x="2783628" y="1385685"/>
                  <a:pt x="2787477" y="1383761"/>
                </a:cubicBezTo>
                <a:cubicBezTo>
                  <a:pt x="2795176" y="1368363"/>
                  <a:pt x="2802875" y="1354890"/>
                  <a:pt x="2810575" y="1339492"/>
                </a:cubicBezTo>
                <a:cubicBezTo>
                  <a:pt x="2810575" y="1326019"/>
                  <a:pt x="2808650" y="1312546"/>
                  <a:pt x="2800951" y="1300998"/>
                </a:cubicBezTo>
                <a:cubicBezTo>
                  <a:pt x="2799026" y="1297149"/>
                  <a:pt x="2797101" y="1291373"/>
                  <a:pt x="2795176" y="1287525"/>
                </a:cubicBezTo>
                <a:close/>
                <a:moveTo>
                  <a:pt x="1963669" y="1281698"/>
                </a:moveTo>
                <a:lnTo>
                  <a:pt x="1963669" y="1287472"/>
                </a:lnTo>
                <a:lnTo>
                  <a:pt x="1957895" y="1285549"/>
                </a:lnTo>
                <a:close/>
                <a:moveTo>
                  <a:pt x="3135864" y="1272127"/>
                </a:moveTo>
                <a:cubicBezTo>
                  <a:pt x="3122390" y="1274051"/>
                  <a:pt x="3106992" y="1277901"/>
                  <a:pt x="3093519" y="1279827"/>
                </a:cubicBezTo>
                <a:cubicBezTo>
                  <a:pt x="3085819" y="1293299"/>
                  <a:pt x="3078120" y="1308696"/>
                  <a:pt x="3070421" y="1322170"/>
                </a:cubicBezTo>
                <a:cubicBezTo>
                  <a:pt x="3078120" y="1312546"/>
                  <a:pt x="3083894" y="1299074"/>
                  <a:pt x="3095443" y="1295223"/>
                </a:cubicBezTo>
                <a:cubicBezTo>
                  <a:pt x="3101218" y="1302922"/>
                  <a:pt x="3103142" y="1312546"/>
                  <a:pt x="3093519" y="1318320"/>
                </a:cubicBezTo>
                <a:cubicBezTo>
                  <a:pt x="3087745" y="1322170"/>
                  <a:pt x="3070421" y="1324095"/>
                  <a:pt x="3078120" y="1337567"/>
                </a:cubicBezTo>
                <a:cubicBezTo>
                  <a:pt x="3080045" y="1341417"/>
                  <a:pt x="3085819" y="1352966"/>
                  <a:pt x="3083894" y="1358739"/>
                </a:cubicBezTo>
                <a:cubicBezTo>
                  <a:pt x="3083894" y="1360664"/>
                  <a:pt x="3085819" y="1360664"/>
                  <a:pt x="3085819" y="1360664"/>
                </a:cubicBezTo>
                <a:cubicBezTo>
                  <a:pt x="3103142" y="1331794"/>
                  <a:pt x="3120465" y="1302922"/>
                  <a:pt x="3135864" y="1272127"/>
                </a:cubicBezTo>
                <a:close/>
                <a:moveTo>
                  <a:pt x="625941" y="1270135"/>
                </a:moveTo>
                <a:cubicBezTo>
                  <a:pt x="664438" y="1358676"/>
                  <a:pt x="733729" y="1426043"/>
                  <a:pt x="839593" y="1472238"/>
                </a:cubicBezTo>
                <a:cubicBezTo>
                  <a:pt x="751052" y="1414494"/>
                  <a:pt x="683685" y="1345202"/>
                  <a:pt x="625941" y="1270135"/>
                </a:cubicBezTo>
                <a:close/>
                <a:moveTo>
                  <a:pt x="1979067" y="1262437"/>
                </a:moveTo>
                <a:lnTo>
                  <a:pt x="1979067" y="1268211"/>
                </a:lnTo>
                <a:lnTo>
                  <a:pt x="1973293" y="1268211"/>
                </a:lnTo>
                <a:close/>
                <a:moveTo>
                  <a:pt x="2774003" y="1256732"/>
                </a:moveTo>
                <a:cubicBezTo>
                  <a:pt x="2735508" y="1333721"/>
                  <a:pt x="2679689" y="1395313"/>
                  <a:pt x="2643118" y="1460753"/>
                </a:cubicBezTo>
                <a:cubicBezTo>
                  <a:pt x="2643118" y="1454980"/>
                  <a:pt x="2635419" y="1454980"/>
                  <a:pt x="2631569" y="1449205"/>
                </a:cubicBezTo>
                <a:cubicBezTo>
                  <a:pt x="2679689" y="1408786"/>
                  <a:pt x="2720109" y="1306775"/>
                  <a:pt x="2774003" y="1256732"/>
                </a:cubicBezTo>
                <a:close/>
                <a:moveTo>
                  <a:pt x="5287777" y="1254804"/>
                </a:moveTo>
                <a:cubicBezTo>
                  <a:pt x="5270454" y="1262504"/>
                  <a:pt x="5253131" y="1274051"/>
                  <a:pt x="5237733" y="1283675"/>
                </a:cubicBezTo>
                <a:cubicBezTo>
                  <a:pt x="5243507" y="1285600"/>
                  <a:pt x="5247356" y="1289450"/>
                  <a:pt x="5253131" y="1291373"/>
                </a:cubicBezTo>
                <a:cubicBezTo>
                  <a:pt x="5264680" y="1277901"/>
                  <a:pt x="5276228" y="1266353"/>
                  <a:pt x="5287777" y="1254804"/>
                </a:cubicBezTo>
                <a:close/>
                <a:moveTo>
                  <a:pt x="3986620" y="1243257"/>
                </a:moveTo>
                <a:cubicBezTo>
                  <a:pt x="3984695" y="1243257"/>
                  <a:pt x="3984695" y="1245181"/>
                  <a:pt x="3984695" y="1245181"/>
                </a:cubicBezTo>
                <a:cubicBezTo>
                  <a:pt x="3980845" y="1249030"/>
                  <a:pt x="3971221" y="1258654"/>
                  <a:pt x="3976996" y="1264428"/>
                </a:cubicBezTo>
                <a:cubicBezTo>
                  <a:pt x="3978921" y="1266353"/>
                  <a:pt x="3982770" y="1270202"/>
                  <a:pt x="3986620" y="1272127"/>
                </a:cubicBezTo>
                <a:cubicBezTo>
                  <a:pt x="3988544" y="1262504"/>
                  <a:pt x="3988544" y="1252880"/>
                  <a:pt x="3986620" y="1243257"/>
                </a:cubicBezTo>
                <a:close/>
                <a:moveTo>
                  <a:pt x="2733582" y="1237418"/>
                </a:moveTo>
                <a:lnTo>
                  <a:pt x="2733582" y="1239342"/>
                </a:lnTo>
                <a:lnTo>
                  <a:pt x="2735507" y="1237418"/>
                </a:lnTo>
                <a:close/>
                <a:moveTo>
                  <a:pt x="2747056" y="1235493"/>
                </a:moveTo>
                <a:lnTo>
                  <a:pt x="2750906" y="1235493"/>
                </a:lnTo>
                <a:cubicBezTo>
                  <a:pt x="2752830" y="1235493"/>
                  <a:pt x="2752830" y="1235493"/>
                  <a:pt x="2754755" y="1235493"/>
                </a:cubicBezTo>
                <a:cubicBezTo>
                  <a:pt x="2752830" y="1237418"/>
                  <a:pt x="2752830" y="1237418"/>
                  <a:pt x="2750906" y="1237418"/>
                </a:cubicBezTo>
                <a:cubicBezTo>
                  <a:pt x="2748981" y="1237418"/>
                  <a:pt x="2748981" y="1235493"/>
                  <a:pt x="2747056" y="1235493"/>
                </a:cubicBezTo>
                <a:close/>
                <a:moveTo>
                  <a:pt x="5255056" y="1231708"/>
                </a:moveTo>
                <a:cubicBezTo>
                  <a:pt x="5239657" y="1241332"/>
                  <a:pt x="5224259" y="1252880"/>
                  <a:pt x="5210786" y="1268277"/>
                </a:cubicBezTo>
                <a:cubicBezTo>
                  <a:pt x="5216560" y="1270202"/>
                  <a:pt x="5220410" y="1274051"/>
                  <a:pt x="5226184" y="1275976"/>
                </a:cubicBezTo>
                <a:cubicBezTo>
                  <a:pt x="5241582" y="1262504"/>
                  <a:pt x="5258905" y="1250955"/>
                  <a:pt x="5274304" y="1237482"/>
                </a:cubicBezTo>
                <a:cubicBezTo>
                  <a:pt x="5268529" y="1235558"/>
                  <a:pt x="5262755" y="1235558"/>
                  <a:pt x="5255056" y="1231708"/>
                </a:cubicBezTo>
                <a:close/>
                <a:moveTo>
                  <a:pt x="5141493" y="1229783"/>
                </a:moveTo>
                <a:cubicBezTo>
                  <a:pt x="5112621" y="1258654"/>
                  <a:pt x="5083750" y="1285600"/>
                  <a:pt x="5054878" y="1308696"/>
                </a:cubicBezTo>
                <a:lnTo>
                  <a:pt x="5052799" y="1311469"/>
                </a:lnTo>
                <a:lnTo>
                  <a:pt x="5042711" y="1320206"/>
                </a:lnTo>
                <a:lnTo>
                  <a:pt x="5037555" y="1322170"/>
                </a:lnTo>
                <a:cubicBezTo>
                  <a:pt x="5035630" y="1326019"/>
                  <a:pt x="5031781" y="1327944"/>
                  <a:pt x="5027931" y="1329869"/>
                </a:cubicBezTo>
                <a:cubicBezTo>
                  <a:pt x="5029856" y="1326019"/>
                  <a:pt x="5031781" y="1324095"/>
                  <a:pt x="5033706" y="1320245"/>
                </a:cubicBezTo>
                <a:cubicBezTo>
                  <a:pt x="5031781" y="1312546"/>
                  <a:pt x="5037555" y="1304847"/>
                  <a:pt x="5041405" y="1299074"/>
                </a:cubicBezTo>
                <a:cubicBezTo>
                  <a:pt x="5043329" y="1295223"/>
                  <a:pt x="5045254" y="1295223"/>
                  <a:pt x="5047179" y="1295223"/>
                </a:cubicBezTo>
                <a:cubicBezTo>
                  <a:pt x="5058728" y="1270202"/>
                  <a:pt x="5064502" y="1243257"/>
                  <a:pt x="5039480" y="1233633"/>
                </a:cubicBezTo>
                <a:cubicBezTo>
                  <a:pt x="5037555" y="1231708"/>
                  <a:pt x="5037555" y="1231708"/>
                  <a:pt x="5035630" y="1231708"/>
                </a:cubicBezTo>
                <a:cubicBezTo>
                  <a:pt x="5026006" y="1258654"/>
                  <a:pt x="5014458" y="1283675"/>
                  <a:pt x="5002909" y="1308696"/>
                </a:cubicBezTo>
                <a:cubicBezTo>
                  <a:pt x="5012533" y="1308696"/>
                  <a:pt x="5024082" y="1310621"/>
                  <a:pt x="5026006" y="1320245"/>
                </a:cubicBezTo>
                <a:cubicBezTo>
                  <a:pt x="5020232" y="1322170"/>
                  <a:pt x="5012533" y="1324095"/>
                  <a:pt x="5010608" y="1327944"/>
                </a:cubicBezTo>
                <a:cubicBezTo>
                  <a:pt x="5016382" y="1327944"/>
                  <a:pt x="5022157" y="1335643"/>
                  <a:pt x="5010608" y="1339492"/>
                </a:cubicBezTo>
                <a:cubicBezTo>
                  <a:pt x="5004834" y="1341417"/>
                  <a:pt x="4995210" y="1339492"/>
                  <a:pt x="4987510" y="1337567"/>
                </a:cubicBezTo>
                <a:cubicBezTo>
                  <a:pt x="4983661" y="1347191"/>
                  <a:pt x="4979811" y="1354890"/>
                  <a:pt x="4974037" y="1364513"/>
                </a:cubicBezTo>
                <a:cubicBezTo>
                  <a:pt x="4979811" y="1372213"/>
                  <a:pt x="4987510" y="1379912"/>
                  <a:pt x="4993285" y="1387610"/>
                </a:cubicBezTo>
                <a:cubicBezTo>
                  <a:pt x="4997134" y="1379912"/>
                  <a:pt x="5000984" y="1372213"/>
                  <a:pt x="5004834" y="1364513"/>
                </a:cubicBezTo>
                <a:cubicBezTo>
                  <a:pt x="5009165" y="1354409"/>
                  <a:pt x="5017586" y="1343582"/>
                  <a:pt x="5028533" y="1332485"/>
                </a:cubicBezTo>
                <a:lnTo>
                  <a:pt x="5042711" y="1320206"/>
                </a:lnTo>
                <a:lnTo>
                  <a:pt x="5047660" y="1318320"/>
                </a:lnTo>
                <a:lnTo>
                  <a:pt x="5052799" y="1311469"/>
                </a:lnTo>
                <a:lnTo>
                  <a:pt x="5067389" y="1298832"/>
                </a:lnTo>
                <a:cubicBezTo>
                  <a:pt x="5096261" y="1276457"/>
                  <a:pt x="5128982" y="1254804"/>
                  <a:pt x="5153042" y="1237482"/>
                </a:cubicBezTo>
                <a:cubicBezTo>
                  <a:pt x="5149193" y="1235558"/>
                  <a:pt x="5145343" y="1231708"/>
                  <a:pt x="5141493" y="1229783"/>
                </a:cubicBezTo>
                <a:close/>
                <a:moveTo>
                  <a:pt x="3946199" y="1225934"/>
                </a:moveTo>
                <a:lnTo>
                  <a:pt x="3946426" y="1225934"/>
                </a:lnTo>
                <a:lnTo>
                  <a:pt x="3946145" y="1226459"/>
                </a:lnTo>
                <a:close/>
                <a:moveTo>
                  <a:pt x="5222334" y="1222085"/>
                </a:moveTo>
                <a:cubicBezTo>
                  <a:pt x="5212711" y="1233633"/>
                  <a:pt x="5201162" y="1247105"/>
                  <a:pt x="5189613" y="1260579"/>
                </a:cubicBezTo>
                <a:cubicBezTo>
                  <a:pt x="5191538" y="1258654"/>
                  <a:pt x="5191538" y="1258654"/>
                  <a:pt x="5193463" y="1258654"/>
                </a:cubicBezTo>
                <a:cubicBezTo>
                  <a:pt x="5195388" y="1260579"/>
                  <a:pt x="5199237" y="1262504"/>
                  <a:pt x="5201162" y="1264428"/>
                </a:cubicBezTo>
                <a:cubicBezTo>
                  <a:pt x="5214635" y="1252880"/>
                  <a:pt x="5230033" y="1241332"/>
                  <a:pt x="5243507" y="1229783"/>
                </a:cubicBezTo>
                <a:cubicBezTo>
                  <a:pt x="5235808" y="1227858"/>
                  <a:pt x="5230033" y="1225934"/>
                  <a:pt x="5222334" y="1222085"/>
                </a:cubicBezTo>
                <a:close/>
                <a:moveTo>
                  <a:pt x="5299326" y="1218234"/>
                </a:moveTo>
                <a:cubicBezTo>
                  <a:pt x="5295476" y="1220159"/>
                  <a:pt x="5291627" y="1220159"/>
                  <a:pt x="5287777" y="1222085"/>
                </a:cubicBezTo>
                <a:cubicBezTo>
                  <a:pt x="5287777" y="1222085"/>
                  <a:pt x="5289702" y="1224009"/>
                  <a:pt x="5291627" y="1224009"/>
                </a:cubicBezTo>
                <a:cubicBezTo>
                  <a:pt x="5295476" y="1222085"/>
                  <a:pt x="5297401" y="1220159"/>
                  <a:pt x="5299326" y="1218234"/>
                </a:cubicBezTo>
                <a:close/>
                <a:moveTo>
                  <a:pt x="2914513" y="1208612"/>
                </a:moveTo>
                <a:cubicBezTo>
                  <a:pt x="2889491" y="1254804"/>
                  <a:pt x="2866394" y="1299074"/>
                  <a:pt x="2841371" y="1343342"/>
                </a:cubicBezTo>
                <a:cubicBezTo>
                  <a:pt x="2843297" y="1347191"/>
                  <a:pt x="2845221" y="1351041"/>
                  <a:pt x="2847146" y="1356815"/>
                </a:cubicBezTo>
                <a:cubicBezTo>
                  <a:pt x="2868318" y="1337567"/>
                  <a:pt x="2877942" y="1304847"/>
                  <a:pt x="2879867" y="1291373"/>
                </a:cubicBezTo>
                <a:cubicBezTo>
                  <a:pt x="2885641" y="1260579"/>
                  <a:pt x="2899115" y="1239406"/>
                  <a:pt x="2920287" y="1227858"/>
                </a:cubicBezTo>
                <a:cubicBezTo>
                  <a:pt x="2916438" y="1220159"/>
                  <a:pt x="2914513" y="1214386"/>
                  <a:pt x="2914513" y="1208612"/>
                </a:cubicBezTo>
                <a:close/>
                <a:moveTo>
                  <a:pt x="4960563" y="1198988"/>
                </a:moveTo>
                <a:cubicBezTo>
                  <a:pt x="4960563" y="1202837"/>
                  <a:pt x="4958638" y="1204761"/>
                  <a:pt x="4956714" y="1208612"/>
                </a:cubicBezTo>
                <a:cubicBezTo>
                  <a:pt x="4958638" y="1204761"/>
                  <a:pt x="4962488" y="1202837"/>
                  <a:pt x="4964413" y="1200912"/>
                </a:cubicBezTo>
                <a:close/>
                <a:moveTo>
                  <a:pt x="2639268" y="1198922"/>
                </a:moveTo>
                <a:lnTo>
                  <a:pt x="2639268" y="1200847"/>
                </a:lnTo>
                <a:lnTo>
                  <a:pt x="2637343" y="1200847"/>
                </a:lnTo>
                <a:close/>
                <a:moveTo>
                  <a:pt x="2633494" y="1197960"/>
                </a:moveTo>
                <a:lnTo>
                  <a:pt x="2635418" y="1198922"/>
                </a:lnTo>
                <a:lnTo>
                  <a:pt x="2635418" y="1200847"/>
                </a:lnTo>
                <a:lnTo>
                  <a:pt x="2637343" y="1200847"/>
                </a:lnTo>
                <a:cubicBezTo>
                  <a:pt x="2637343" y="1202771"/>
                  <a:pt x="2637343" y="1202771"/>
                  <a:pt x="2637343" y="1202771"/>
                </a:cubicBezTo>
                <a:lnTo>
                  <a:pt x="2640232" y="1201809"/>
                </a:lnTo>
                <a:lnTo>
                  <a:pt x="2637343" y="1204696"/>
                </a:lnTo>
                <a:lnTo>
                  <a:pt x="2633494" y="1204696"/>
                </a:lnTo>
                <a:cubicBezTo>
                  <a:pt x="2631569" y="1204696"/>
                  <a:pt x="2633494" y="1204696"/>
                  <a:pt x="2631569" y="1204696"/>
                </a:cubicBezTo>
                <a:lnTo>
                  <a:pt x="2631569" y="1204522"/>
                </a:lnTo>
                <a:lnTo>
                  <a:pt x="2635418" y="1202771"/>
                </a:lnTo>
                <a:cubicBezTo>
                  <a:pt x="2633494" y="1202771"/>
                  <a:pt x="2633494" y="1202771"/>
                  <a:pt x="2633494" y="1200847"/>
                </a:cubicBezTo>
                <a:close/>
                <a:moveTo>
                  <a:pt x="2181168" y="1196999"/>
                </a:moveTo>
                <a:lnTo>
                  <a:pt x="2186943" y="1202774"/>
                </a:lnTo>
                <a:lnTo>
                  <a:pt x="2177319" y="1202774"/>
                </a:lnTo>
                <a:close/>
                <a:moveTo>
                  <a:pt x="2683860" y="1196570"/>
                </a:moveTo>
                <a:lnTo>
                  <a:pt x="2684500" y="1196997"/>
                </a:lnTo>
                <a:cubicBezTo>
                  <a:pt x="2684982" y="1197479"/>
                  <a:pt x="2685463" y="1197960"/>
                  <a:pt x="2687389" y="1198922"/>
                </a:cubicBezTo>
                <a:lnTo>
                  <a:pt x="2681613" y="1198922"/>
                </a:lnTo>
                <a:lnTo>
                  <a:pt x="2681613" y="1196728"/>
                </a:lnTo>
                <a:close/>
                <a:moveTo>
                  <a:pt x="2625795" y="1195072"/>
                </a:moveTo>
                <a:cubicBezTo>
                  <a:pt x="2627719" y="1196997"/>
                  <a:pt x="2629644" y="1198922"/>
                  <a:pt x="2629644" y="1195072"/>
                </a:cubicBezTo>
                <a:close/>
                <a:moveTo>
                  <a:pt x="2733582" y="1191223"/>
                </a:moveTo>
                <a:lnTo>
                  <a:pt x="2731659" y="1193147"/>
                </a:lnTo>
                <a:lnTo>
                  <a:pt x="2733582" y="1195072"/>
                </a:lnTo>
                <a:lnTo>
                  <a:pt x="2735507" y="1193147"/>
                </a:lnTo>
                <a:cubicBezTo>
                  <a:pt x="2739357" y="1193147"/>
                  <a:pt x="2739357" y="1195072"/>
                  <a:pt x="2739357" y="1191223"/>
                </a:cubicBezTo>
                <a:cubicBezTo>
                  <a:pt x="2735507" y="1193147"/>
                  <a:pt x="2737433" y="1191223"/>
                  <a:pt x="2735507" y="1191223"/>
                </a:cubicBezTo>
                <a:close/>
                <a:moveTo>
                  <a:pt x="2664290" y="1191223"/>
                </a:moveTo>
                <a:lnTo>
                  <a:pt x="2666215" y="1193147"/>
                </a:lnTo>
                <a:lnTo>
                  <a:pt x="2666215" y="1191223"/>
                </a:lnTo>
                <a:close/>
                <a:moveTo>
                  <a:pt x="2675839" y="1189298"/>
                </a:moveTo>
                <a:cubicBezTo>
                  <a:pt x="2677764" y="1191223"/>
                  <a:pt x="2677764" y="1189298"/>
                  <a:pt x="2677764" y="1193147"/>
                </a:cubicBezTo>
                <a:lnTo>
                  <a:pt x="2675839" y="1195072"/>
                </a:lnTo>
                <a:lnTo>
                  <a:pt x="2677764" y="1196997"/>
                </a:lnTo>
                <a:lnTo>
                  <a:pt x="2674104" y="1194835"/>
                </a:lnTo>
                <a:lnTo>
                  <a:pt x="2674876" y="1193869"/>
                </a:lnTo>
                <a:cubicBezTo>
                  <a:pt x="2675358" y="1193629"/>
                  <a:pt x="2675839" y="1193148"/>
                  <a:pt x="2675839" y="1191223"/>
                </a:cubicBezTo>
                <a:close/>
                <a:moveTo>
                  <a:pt x="2720109" y="1187373"/>
                </a:moveTo>
                <a:lnTo>
                  <a:pt x="2720720" y="1189409"/>
                </a:lnTo>
                <a:lnTo>
                  <a:pt x="2720109" y="1189298"/>
                </a:lnTo>
                <a:cubicBezTo>
                  <a:pt x="2720109" y="1188336"/>
                  <a:pt x="2720591" y="1189298"/>
                  <a:pt x="2720831" y="1189779"/>
                </a:cubicBezTo>
                <a:lnTo>
                  <a:pt x="2720720" y="1189409"/>
                </a:lnTo>
                <a:lnTo>
                  <a:pt x="2722755" y="1189780"/>
                </a:lnTo>
                <a:cubicBezTo>
                  <a:pt x="2722996" y="1189780"/>
                  <a:pt x="2722996" y="1189298"/>
                  <a:pt x="2723958" y="1187373"/>
                </a:cubicBezTo>
                <a:close/>
                <a:moveTo>
                  <a:pt x="2702786" y="1187373"/>
                </a:moveTo>
                <a:lnTo>
                  <a:pt x="2698936" y="1189298"/>
                </a:lnTo>
                <a:cubicBezTo>
                  <a:pt x="2704711" y="1189298"/>
                  <a:pt x="2700862" y="1187373"/>
                  <a:pt x="2702786" y="1191223"/>
                </a:cubicBezTo>
                <a:lnTo>
                  <a:pt x="2706636" y="1191223"/>
                </a:lnTo>
                <a:cubicBezTo>
                  <a:pt x="2704711" y="1189298"/>
                  <a:pt x="2704711" y="1189298"/>
                  <a:pt x="2702786" y="1187373"/>
                </a:cubicBezTo>
                <a:close/>
                <a:moveTo>
                  <a:pt x="2747056" y="1185448"/>
                </a:moveTo>
                <a:cubicBezTo>
                  <a:pt x="2745131" y="1185448"/>
                  <a:pt x="2743207" y="1185448"/>
                  <a:pt x="2743207" y="1187373"/>
                </a:cubicBezTo>
                <a:cubicBezTo>
                  <a:pt x="2743207" y="1191223"/>
                  <a:pt x="2747056" y="1187373"/>
                  <a:pt x="2747056" y="1189298"/>
                </a:cubicBezTo>
                <a:close/>
                <a:moveTo>
                  <a:pt x="2625795" y="1185448"/>
                </a:moveTo>
                <a:lnTo>
                  <a:pt x="2625795" y="1189298"/>
                </a:lnTo>
                <a:lnTo>
                  <a:pt x="2629644" y="1185448"/>
                </a:lnTo>
                <a:close/>
                <a:moveTo>
                  <a:pt x="2655869" y="1182802"/>
                </a:moveTo>
                <a:cubicBezTo>
                  <a:pt x="2655628" y="1182561"/>
                  <a:pt x="2655628" y="1182561"/>
                  <a:pt x="2654666" y="1183523"/>
                </a:cubicBezTo>
                <a:lnTo>
                  <a:pt x="2656592" y="1185448"/>
                </a:lnTo>
                <a:lnTo>
                  <a:pt x="2660440" y="1185448"/>
                </a:lnTo>
                <a:cubicBezTo>
                  <a:pt x="2660440" y="1185448"/>
                  <a:pt x="2658516" y="1183523"/>
                  <a:pt x="2658516" y="1183523"/>
                </a:cubicBezTo>
                <a:cubicBezTo>
                  <a:pt x="2656592" y="1183523"/>
                  <a:pt x="2656110" y="1183042"/>
                  <a:pt x="2655869" y="1182802"/>
                </a:cubicBezTo>
                <a:close/>
                <a:moveTo>
                  <a:pt x="2668140" y="1181599"/>
                </a:moveTo>
                <a:cubicBezTo>
                  <a:pt x="2670064" y="1185448"/>
                  <a:pt x="2666215" y="1183523"/>
                  <a:pt x="2670064" y="1185448"/>
                </a:cubicBezTo>
                <a:cubicBezTo>
                  <a:pt x="2671989" y="1181599"/>
                  <a:pt x="2670064" y="1185448"/>
                  <a:pt x="2671989" y="1181599"/>
                </a:cubicBezTo>
                <a:close/>
                <a:moveTo>
                  <a:pt x="2727808" y="1177749"/>
                </a:moveTo>
                <a:lnTo>
                  <a:pt x="2729733" y="1181599"/>
                </a:lnTo>
                <a:cubicBezTo>
                  <a:pt x="2735507" y="1181599"/>
                  <a:pt x="2731659" y="1179674"/>
                  <a:pt x="2737433" y="1179674"/>
                </a:cubicBezTo>
                <a:cubicBezTo>
                  <a:pt x="2735507" y="1175824"/>
                  <a:pt x="2733582" y="1179674"/>
                  <a:pt x="2729733" y="1177749"/>
                </a:cubicBezTo>
                <a:close/>
                <a:moveTo>
                  <a:pt x="2637343" y="1177749"/>
                </a:moveTo>
                <a:lnTo>
                  <a:pt x="2643117" y="1179674"/>
                </a:lnTo>
                <a:cubicBezTo>
                  <a:pt x="2641193" y="1175824"/>
                  <a:pt x="2641193" y="1179674"/>
                  <a:pt x="2637343" y="1177749"/>
                </a:cubicBezTo>
                <a:close/>
                <a:moveTo>
                  <a:pt x="2656592" y="1173899"/>
                </a:moveTo>
                <a:cubicBezTo>
                  <a:pt x="2654666" y="1175824"/>
                  <a:pt x="2654666" y="1175824"/>
                  <a:pt x="2654666" y="1177749"/>
                </a:cubicBezTo>
                <a:cubicBezTo>
                  <a:pt x="2656592" y="1177749"/>
                  <a:pt x="2658516" y="1177749"/>
                  <a:pt x="2658516" y="1177749"/>
                </a:cubicBezTo>
                <a:close/>
                <a:moveTo>
                  <a:pt x="2770154" y="1170050"/>
                </a:moveTo>
                <a:lnTo>
                  <a:pt x="2768228" y="1171975"/>
                </a:lnTo>
                <a:lnTo>
                  <a:pt x="2766304" y="1171975"/>
                </a:lnTo>
                <a:cubicBezTo>
                  <a:pt x="2762454" y="1171975"/>
                  <a:pt x="2766304" y="1170050"/>
                  <a:pt x="2764379" y="1171975"/>
                </a:cubicBezTo>
                <a:cubicBezTo>
                  <a:pt x="2762454" y="1171975"/>
                  <a:pt x="2762454" y="1173899"/>
                  <a:pt x="2762454" y="1173899"/>
                </a:cubicBezTo>
                <a:lnTo>
                  <a:pt x="2766304" y="1173899"/>
                </a:lnTo>
                <a:lnTo>
                  <a:pt x="2768228" y="1171975"/>
                </a:lnTo>
                <a:lnTo>
                  <a:pt x="2768230" y="1171975"/>
                </a:lnTo>
                <a:close/>
                <a:moveTo>
                  <a:pt x="2159998" y="1170047"/>
                </a:moveTo>
                <a:cubicBezTo>
                  <a:pt x="2158073" y="1183521"/>
                  <a:pt x="2161922" y="1175822"/>
                  <a:pt x="2154223" y="1181597"/>
                </a:cubicBezTo>
                <a:cubicBezTo>
                  <a:pt x="2154223" y="1168122"/>
                  <a:pt x="2150374" y="1175822"/>
                  <a:pt x="2159998" y="1170047"/>
                </a:cubicBezTo>
                <a:close/>
                <a:moveTo>
                  <a:pt x="4995210" y="1168192"/>
                </a:moveTo>
                <a:cubicBezTo>
                  <a:pt x="4991360" y="1166267"/>
                  <a:pt x="4983661" y="1168192"/>
                  <a:pt x="4987510" y="1175891"/>
                </a:cubicBezTo>
                <a:cubicBezTo>
                  <a:pt x="4989435" y="1172042"/>
                  <a:pt x="4993285" y="1170117"/>
                  <a:pt x="4995210" y="1168192"/>
                </a:cubicBezTo>
                <a:close/>
                <a:moveTo>
                  <a:pt x="1898226" y="1168133"/>
                </a:moveTo>
                <a:lnTo>
                  <a:pt x="1898226" y="1175833"/>
                </a:lnTo>
                <a:lnTo>
                  <a:pt x="1892452" y="1171983"/>
                </a:lnTo>
                <a:close/>
                <a:moveTo>
                  <a:pt x="2795176" y="1168125"/>
                </a:moveTo>
                <a:lnTo>
                  <a:pt x="2795176" y="1171975"/>
                </a:lnTo>
                <a:lnTo>
                  <a:pt x="2799025" y="1170050"/>
                </a:lnTo>
                <a:close/>
                <a:moveTo>
                  <a:pt x="2673914" y="1166201"/>
                </a:moveTo>
                <a:lnTo>
                  <a:pt x="2670064" y="1168125"/>
                </a:lnTo>
                <a:lnTo>
                  <a:pt x="2673914" y="1171975"/>
                </a:lnTo>
                <a:lnTo>
                  <a:pt x="2675839" y="1170050"/>
                </a:lnTo>
                <a:cubicBezTo>
                  <a:pt x="2673914" y="1168125"/>
                  <a:pt x="2673914" y="1170050"/>
                  <a:pt x="2675839" y="1168125"/>
                </a:cubicBezTo>
                <a:close/>
                <a:moveTo>
                  <a:pt x="2715585" y="1165527"/>
                </a:moveTo>
                <a:lnTo>
                  <a:pt x="2716259" y="1166201"/>
                </a:lnTo>
                <a:lnTo>
                  <a:pt x="2714335" y="1166201"/>
                </a:lnTo>
                <a:close/>
                <a:moveTo>
                  <a:pt x="2756680" y="1164276"/>
                </a:moveTo>
                <a:cubicBezTo>
                  <a:pt x="2752830" y="1164276"/>
                  <a:pt x="2756680" y="1164276"/>
                  <a:pt x="2756680" y="1166201"/>
                </a:cubicBezTo>
                <a:lnTo>
                  <a:pt x="2756680" y="1168125"/>
                </a:lnTo>
                <a:cubicBezTo>
                  <a:pt x="2760530" y="1170050"/>
                  <a:pt x="2758605" y="1170050"/>
                  <a:pt x="2762454" y="1171975"/>
                </a:cubicBezTo>
                <a:cubicBezTo>
                  <a:pt x="2762454" y="1171975"/>
                  <a:pt x="2764379" y="1170050"/>
                  <a:pt x="2764379" y="1170050"/>
                </a:cubicBezTo>
                <a:cubicBezTo>
                  <a:pt x="2764379" y="1168125"/>
                  <a:pt x="2762454" y="1168125"/>
                  <a:pt x="2762454" y="1166201"/>
                </a:cubicBezTo>
                <a:lnTo>
                  <a:pt x="2764379" y="1166201"/>
                </a:lnTo>
                <a:lnTo>
                  <a:pt x="2762454" y="1164276"/>
                </a:lnTo>
                <a:lnTo>
                  <a:pt x="2758605" y="1164276"/>
                </a:lnTo>
                <a:close/>
                <a:moveTo>
                  <a:pt x="2681613" y="1162351"/>
                </a:moveTo>
                <a:lnTo>
                  <a:pt x="2683538" y="1166201"/>
                </a:lnTo>
                <a:cubicBezTo>
                  <a:pt x="2681613" y="1168125"/>
                  <a:pt x="2681613" y="1168125"/>
                  <a:pt x="2683538" y="1170050"/>
                </a:cubicBezTo>
                <a:lnTo>
                  <a:pt x="2687389" y="1168125"/>
                </a:lnTo>
                <a:lnTo>
                  <a:pt x="2685463" y="1164276"/>
                </a:lnTo>
                <a:close/>
                <a:moveTo>
                  <a:pt x="2747056" y="1158501"/>
                </a:moveTo>
                <a:lnTo>
                  <a:pt x="2745131" y="1160426"/>
                </a:lnTo>
                <a:cubicBezTo>
                  <a:pt x="2743207" y="1158501"/>
                  <a:pt x="2743207" y="1160426"/>
                  <a:pt x="2741282" y="1160426"/>
                </a:cubicBezTo>
                <a:cubicBezTo>
                  <a:pt x="2739357" y="1162351"/>
                  <a:pt x="2741282" y="1160426"/>
                  <a:pt x="2739357" y="1162351"/>
                </a:cubicBezTo>
                <a:lnTo>
                  <a:pt x="2739357" y="1164276"/>
                </a:lnTo>
                <a:lnTo>
                  <a:pt x="2741282" y="1164276"/>
                </a:lnTo>
                <a:lnTo>
                  <a:pt x="2741282" y="1162351"/>
                </a:lnTo>
                <a:cubicBezTo>
                  <a:pt x="2745131" y="1162351"/>
                  <a:pt x="2745131" y="1162351"/>
                  <a:pt x="2743207" y="1166201"/>
                </a:cubicBezTo>
                <a:lnTo>
                  <a:pt x="2745131" y="1168125"/>
                </a:lnTo>
                <a:cubicBezTo>
                  <a:pt x="2743207" y="1170050"/>
                  <a:pt x="2743207" y="1170050"/>
                  <a:pt x="2745131" y="1170050"/>
                </a:cubicBezTo>
                <a:lnTo>
                  <a:pt x="2747056" y="1168125"/>
                </a:lnTo>
                <a:cubicBezTo>
                  <a:pt x="2745131" y="1164276"/>
                  <a:pt x="2747056" y="1168125"/>
                  <a:pt x="2745131" y="1164276"/>
                </a:cubicBezTo>
                <a:lnTo>
                  <a:pt x="2748981" y="1164276"/>
                </a:lnTo>
                <a:cubicBezTo>
                  <a:pt x="2750906" y="1162351"/>
                  <a:pt x="2750906" y="1162351"/>
                  <a:pt x="2750906" y="1160426"/>
                </a:cubicBezTo>
                <a:cubicBezTo>
                  <a:pt x="2750906" y="1158501"/>
                  <a:pt x="2752830" y="1160426"/>
                  <a:pt x="2750906" y="1158501"/>
                </a:cubicBezTo>
                <a:close/>
                <a:moveTo>
                  <a:pt x="2698936" y="1158501"/>
                </a:moveTo>
                <a:lnTo>
                  <a:pt x="2702786" y="1160426"/>
                </a:lnTo>
                <a:lnTo>
                  <a:pt x="2700862" y="1162351"/>
                </a:lnTo>
                <a:cubicBezTo>
                  <a:pt x="2698936" y="1158501"/>
                  <a:pt x="2700862" y="1162351"/>
                  <a:pt x="2698936" y="1158501"/>
                </a:cubicBezTo>
                <a:close/>
                <a:moveTo>
                  <a:pt x="2666215" y="1158501"/>
                </a:moveTo>
                <a:lnTo>
                  <a:pt x="2666215" y="1160426"/>
                </a:lnTo>
                <a:lnTo>
                  <a:pt x="2670064" y="1160426"/>
                </a:lnTo>
                <a:cubicBezTo>
                  <a:pt x="2668140" y="1158501"/>
                  <a:pt x="2668140" y="1160426"/>
                  <a:pt x="2670064" y="1158501"/>
                </a:cubicBezTo>
                <a:close/>
                <a:moveTo>
                  <a:pt x="2673914" y="1156577"/>
                </a:moveTo>
                <a:lnTo>
                  <a:pt x="2675839" y="1158501"/>
                </a:lnTo>
                <a:lnTo>
                  <a:pt x="2675839" y="1156577"/>
                </a:lnTo>
                <a:close/>
                <a:moveTo>
                  <a:pt x="2706636" y="1154652"/>
                </a:moveTo>
                <a:cubicBezTo>
                  <a:pt x="2706636" y="1156577"/>
                  <a:pt x="2706636" y="1154652"/>
                  <a:pt x="2708560" y="1156577"/>
                </a:cubicBezTo>
                <a:lnTo>
                  <a:pt x="2710485" y="1154652"/>
                </a:lnTo>
                <a:close/>
                <a:moveTo>
                  <a:pt x="5349371" y="1152795"/>
                </a:moveTo>
                <a:cubicBezTo>
                  <a:pt x="5308950" y="1152795"/>
                  <a:pt x="5274304" y="1173966"/>
                  <a:pt x="5241582" y="1204761"/>
                </a:cubicBezTo>
                <a:cubicBezTo>
                  <a:pt x="5251206" y="1206687"/>
                  <a:pt x="5258905" y="1208612"/>
                  <a:pt x="5266604" y="1212461"/>
                </a:cubicBezTo>
                <a:cubicBezTo>
                  <a:pt x="5293552" y="1189365"/>
                  <a:pt x="5320499" y="1168192"/>
                  <a:pt x="5349371" y="1152795"/>
                </a:cubicBezTo>
                <a:close/>
                <a:moveTo>
                  <a:pt x="2734865" y="1152086"/>
                </a:moveTo>
                <a:lnTo>
                  <a:pt x="2735507" y="1152727"/>
                </a:lnTo>
                <a:lnTo>
                  <a:pt x="2735507" y="1154652"/>
                </a:lnTo>
                <a:lnTo>
                  <a:pt x="2737433" y="1156577"/>
                </a:lnTo>
                <a:lnTo>
                  <a:pt x="2733582" y="1156577"/>
                </a:lnTo>
                <a:lnTo>
                  <a:pt x="2733582" y="1152727"/>
                </a:lnTo>
                <a:close/>
                <a:moveTo>
                  <a:pt x="2731659" y="1148877"/>
                </a:moveTo>
                <a:lnTo>
                  <a:pt x="2733582" y="1150802"/>
                </a:lnTo>
                <a:lnTo>
                  <a:pt x="2733582" y="1152727"/>
                </a:lnTo>
                <a:lnTo>
                  <a:pt x="2729733" y="1150803"/>
                </a:lnTo>
                <a:close/>
                <a:moveTo>
                  <a:pt x="2695087" y="1146954"/>
                </a:moveTo>
                <a:lnTo>
                  <a:pt x="2693162" y="1148877"/>
                </a:lnTo>
                <a:lnTo>
                  <a:pt x="2695087" y="1150803"/>
                </a:lnTo>
                <a:cubicBezTo>
                  <a:pt x="2698936" y="1150803"/>
                  <a:pt x="2695087" y="1152727"/>
                  <a:pt x="2698936" y="1150803"/>
                </a:cubicBezTo>
                <a:cubicBezTo>
                  <a:pt x="2702786" y="1152727"/>
                  <a:pt x="2702786" y="1152727"/>
                  <a:pt x="2702786" y="1148877"/>
                </a:cubicBezTo>
                <a:lnTo>
                  <a:pt x="2700862" y="1146954"/>
                </a:lnTo>
                <a:lnTo>
                  <a:pt x="2697012" y="1148877"/>
                </a:lnTo>
                <a:close/>
                <a:moveTo>
                  <a:pt x="2781703" y="1145028"/>
                </a:moveTo>
                <a:cubicBezTo>
                  <a:pt x="2781703" y="1146954"/>
                  <a:pt x="2779777" y="1148877"/>
                  <a:pt x="2779777" y="1148877"/>
                </a:cubicBezTo>
                <a:cubicBezTo>
                  <a:pt x="2779777" y="1150803"/>
                  <a:pt x="2779777" y="1148877"/>
                  <a:pt x="2781703" y="1150803"/>
                </a:cubicBezTo>
                <a:cubicBezTo>
                  <a:pt x="2781703" y="1150803"/>
                  <a:pt x="2779777" y="1152727"/>
                  <a:pt x="2779777" y="1152727"/>
                </a:cubicBezTo>
                <a:cubicBezTo>
                  <a:pt x="2779777" y="1156577"/>
                  <a:pt x="2779777" y="1152727"/>
                  <a:pt x="2781703" y="1154652"/>
                </a:cubicBezTo>
                <a:cubicBezTo>
                  <a:pt x="2781703" y="1156577"/>
                  <a:pt x="2779777" y="1154652"/>
                  <a:pt x="2783627" y="1156577"/>
                </a:cubicBezTo>
                <a:lnTo>
                  <a:pt x="2783627" y="1150803"/>
                </a:lnTo>
                <a:lnTo>
                  <a:pt x="2785552" y="1148877"/>
                </a:lnTo>
                <a:cubicBezTo>
                  <a:pt x="2785552" y="1146954"/>
                  <a:pt x="2783627" y="1146954"/>
                  <a:pt x="2785552" y="1145028"/>
                </a:cubicBezTo>
                <a:close/>
                <a:moveTo>
                  <a:pt x="2808649" y="1141179"/>
                </a:moveTo>
                <a:lnTo>
                  <a:pt x="2804799" y="1143103"/>
                </a:lnTo>
                <a:lnTo>
                  <a:pt x="2808649" y="1145028"/>
                </a:lnTo>
                <a:close/>
                <a:moveTo>
                  <a:pt x="2728714" y="1139253"/>
                </a:moveTo>
                <a:lnTo>
                  <a:pt x="2729733" y="1139253"/>
                </a:lnTo>
                <a:cubicBezTo>
                  <a:pt x="2729733" y="1139253"/>
                  <a:pt x="2729252" y="1139735"/>
                  <a:pt x="2728770" y="1139494"/>
                </a:cubicBezTo>
                <a:close/>
                <a:moveTo>
                  <a:pt x="2798545" y="1138773"/>
                </a:moveTo>
                <a:cubicBezTo>
                  <a:pt x="2798545" y="1138773"/>
                  <a:pt x="2799025" y="1139254"/>
                  <a:pt x="2799025" y="1141179"/>
                </a:cubicBezTo>
                <a:cubicBezTo>
                  <a:pt x="2799025" y="1143103"/>
                  <a:pt x="2799025" y="1143103"/>
                  <a:pt x="2799025" y="1145028"/>
                </a:cubicBezTo>
                <a:cubicBezTo>
                  <a:pt x="2800950" y="1143103"/>
                  <a:pt x="2800950" y="1145028"/>
                  <a:pt x="2802875" y="1141179"/>
                </a:cubicBezTo>
                <a:lnTo>
                  <a:pt x="2800950" y="1141179"/>
                </a:lnTo>
                <a:lnTo>
                  <a:pt x="2800950" y="1139253"/>
                </a:lnTo>
                <a:cubicBezTo>
                  <a:pt x="2799025" y="1139253"/>
                  <a:pt x="2798545" y="1138773"/>
                  <a:pt x="2798545" y="1138773"/>
                </a:cubicBezTo>
                <a:close/>
                <a:moveTo>
                  <a:pt x="2687389" y="1137330"/>
                </a:moveTo>
                <a:lnTo>
                  <a:pt x="2685463" y="1139253"/>
                </a:lnTo>
                <a:lnTo>
                  <a:pt x="2687389" y="1141179"/>
                </a:lnTo>
                <a:close/>
                <a:moveTo>
                  <a:pt x="2780596" y="1136224"/>
                </a:moveTo>
                <a:lnTo>
                  <a:pt x="2779056" y="1137343"/>
                </a:lnTo>
                <a:cubicBezTo>
                  <a:pt x="2778816" y="1137343"/>
                  <a:pt x="2778816" y="1137343"/>
                  <a:pt x="2777853" y="1139268"/>
                </a:cubicBezTo>
                <a:lnTo>
                  <a:pt x="2774017" y="1139268"/>
                </a:lnTo>
                <a:lnTo>
                  <a:pt x="2775928" y="1141179"/>
                </a:lnTo>
                <a:lnTo>
                  <a:pt x="2775904" y="1141190"/>
                </a:lnTo>
                <a:lnTo>
                  <a:pt x="2775929" y="1141193"/>
                </a:lnTo>
                <a:lnTo>
                  <a:pt x="2775899" y="1141193"/>
                </a:lnTo>
                <a:lnTo>
                  <a:pt x="2774004" y="1142141"/>
                </a:lnTo>
                <a:lnTo>
                  <a:pt x="2774004" y="1143118"/>
                </a:lnTo>
                <a:lnTo>
                  <a:pt x="2772097" y="1143118"/>
                </a:lnTo>
                <a:lnTo>
                  <a:pt x="2774243" y="1144788"/>
                </a:lnTo>
                <a:cubicBezTo>
                  <a:pt x="2774965" y="1144547"/>
                  <a:pt x="2775928" y="1144066"/>
                  <a:pt x="2777853" y="1145028"/>
                </a:cubicBezTo>
                <a:cubicBezTo>
                  <a:pt x="2779777" y="1143103"/>
                  <a:pt x="2779777" y="1143103"/>
                  <a:pt x="2781703" y="1141179"/>
                </a:cubicBezTo>
                <a:lnTo>
                  <a:pt x="2781703" y="1137330"/>
                </a:lnTo>
                <a:close/>
                <a:moveTo>
                  <a:pt x="2727808" y="1135405"/>
                </a:moveTo>
                <a:cubicBezTo>
                  <a:pt x="2729733" y="1137330"/>
                  <a:pt x="2727808" y="1135405"/>
                  <a:pt x="2729733" y="1139253"/>
                </a:cubicBezTo>
                <a:lnTo>
                  <a:pt x="2728400" y="1137922"/>
                </a:lnTo>
                <a:close/>
                <a:moveTo>
                  <a:pt x="3950530" y="1134751"/>
                </a:moveTo>
                <a:cubicBezTo>
                  <a:pt x="3958229" y="1137397"/>
                  <a:pt x="3966410" y="1142209"/>
                  <a:pt x="3971222" y="1147021"/>
                </a:cubicBezTo>
                <a:cubicBezTo>
                  <a:pt x="3961598" y="1158569"/>
                  <a:pt x="3942349" y="1158569"/>
                  <a:pt x="3930800" y="1150870"/>
                </a:cubicBezTo>
                <a:cubicBezTo>
                  <a:pt x="3926951" y="1148945"/>
                  <a:pt x="3928876" y="1139322"/>
                  <a:pt x="3932725" y="1135473"/>
                </a:cubicBezTo>
                <a:cubicBezTo>
                  <a:pt x="3935612" y="1131623"/>
                  <a:pt x="3942830" y="1132104"/>
                  <a:pt x="3950530" y="1134751"/>
                </a:cubicBezTo>
                <a:close/>
                <a:moveTo>
                  <a:pt x="2698936" y="1133479"/>
                </a:moveTo>
                <a:lnTo>
                  <a:pt x="2698936" y="1137330"/>
                </a:lnTo>
                <a:lnTo>
                  <a:pt x="2702786" y="1135405"/>
                </a:lnTo>
                <a:close/>
                <a:moveTo>
                  <a:pt x="2799025" y="1131555"/>
                </a:moveTo>
                <a:cubicBezTo>
                  <a:pt x="2795176" y="1131555"/>
                  <a:pt x="2795176" y="1131555"/>
                  <a:pt x="2793251" y="1133479"/>
                </a:cubicBezTo>
                <a:cubicBezTo>
                  <a:pt x="2795176" y="1137330"/>
                  <a:pt x="2791326" y="1133479"/>
                  <a:pt x="2795176" y="1135405"/>
                </a:cubicBezTo>
                <a:lnTo>
                  <a:pt x="2797100" y="1137330"/>
                </a:lnTo>
                <a:lnTo>
                  <a:pt x="2799025" y="1135405"/>
                </a:lnTo>
                <a:lnTo>
                  <a:pt x="2802875" y="1135405"/>
                </a:lnTo>
                <a:cubicBezTo>
                  <a:pt x="2800950" y="1133479"/>
                  <a:pt x="2800950" y="1131555"/>
                  <a:pt x="2799025" y="1131555"/>
                </a:cubicBezTo>
                <a:close/>
                <a:moveTo>
                  <a:pt x="2770155" y="1129631"/>
                </a:moveTo>
                <a:lnTo>
                  <a:pt x="2770155" y="1131557"/>
                </a:lnTo>
                <a:lnTo>
                  <a:pt x="2768230" y="1131557"/>
                </a:lnTo>
                <a:close/>
                <a:moveTo>
                  <a:pt x="2745131" y="1127706"/>
                </a:moveTo>
                <a:cubicBezTo>
                  <a:pt x="2737433" y="1129629"/>
                  <a:pt x="2741282" y="1125781"/>
                  <a:pt x="2739357" y="1131555"/>
                </a:cubicBezTo>
                <a:cubicBezTo>
                  <a:pt x="2743207" y="1131555"/>
                  <a:pt x="2743207" y="1129629"/>
                  <a:pt x="2747056" y="1127706"/>
                </a:cubicBezTo>
                <a:close/>
                <a:moveTo>
                  <a:pt x="2720109" y="1125781"/>
                </a:moveTo>
                <a:lnTo>
                  <a:pt x="2722034" y="1131555"/>
                </a:lnTo>
                <a:cubicBezTo>
                  <a:pt x="2725883" y="1131555"/>
                  <a:pt x="2723958" y="1133479"/>
                  <a:pt x="2725883" y="1129629"/>
                </a:cubicBezTo>
                <a:cubicBezTo>
                  <a:pt x="2722034" y="1127706"/>
                  <a:pt x="2723958" y="1127706"/>
                  <a:pt x="2720109" y="1125781"/>
                </a:cubicBezTo>
                <a:close/>
                <a:moveTo>
                  <a:pt x="2772080" y="1123870"/>
                </a:moveTo>
                <a:lnTo>
                  <a:pt x="2774004" y="1123870"/>
                </a:lnTo>
                <a:lnTo>
                  <a:pt x="2775929" y="1127719"/>
                </a:lnTo>
                <a:cubicBezTo>
                  <a:pt x="2772080" y="1127719"/>
                  <a:pt x="2774004" y="1127719"/>
                  <a:pt x="2772080" y="1127719"/>
                </a:cubicBezTo>
                <a:cubicBezTo>
                  <a:pt x="2772080" y="1127719"/>
                  <a:pt x="2770155" y="1125795"/>
                  <a:pt x="2770155" y="1125795"/>
                </a:cubicBezTo>
                <a:cubicBezTo>
                  <a:pt x="2770155" y="1123870"/>
                  <a:pt x="2770155" y="1123870"/>
                  <a:pt x="2772080" y="1123870"/>
                </a:cubicBezTo>
                <a:close/>
                <a:moveTo>
                  <a:pt x="2756680" y="1121931"/>
                </a:moveTo>
                <a:lnTo>
                  <a:pt x="2754755" y="1125781"/>
                </a:lnTo>
                <a:lnTo>
                  <a:pt x="2758605" y="1125781"/>
                </a:lnTo>
                <a:close/>
                <a:moveTo>
                  <a:pt x="2747056" y="1120006"/>
                </a:moveTo>
                <a:lnTo>
                  <a:pt x="2737433" y="1121931"/>
                </a:lnTo>
                <a:lnTo>
                  <a:pt x="2737433" y="1123856"/>
                </a:lnTo>
                <a:lnTo>
                  <a:pt x="2735507" y="1125781"/>
                </a:lnTo>
                <a:cubicBezTo>
                  <a:pt x="2737433" y="1125781"/>
                  <a:pt x="2737433" y="1125781"/>
                  <a:pt x="2739357" y="1125781"/>
                </a:cubicBezTo>
                <a:lnTo>
                  <a:pt x="2741282" y="1125781"/>
                </a:lnTo>
                <a:cubicBezTo>
                  <a:pt x="2743207" y="1121931"/>
                  <a:pt x="2745131" y="1121931"/>
                  <a:pt x="2747056" y="1120006"/>
                </a:cubicBezTo>
                <a:close/>
                <a:moveTo>
                  <a:pt x="2735507" y="1116157"/>
                </a:moveTo>
                <a:lnTo>
                  <a:pt x="2737433" y="1118082"/>
                </a:lnTo>
                <a:lnTo>
                  <a:pt x="2739357" y="1116157"/>
                </a:lnTo>
                <a:close/>
                <a:moveTo>
                  <a:pt x="2758605" y="1112307"/>
                </a:moveTo>
                <a:lnTo>
                  <a:pt x="2756680" y="1116157"/>
                </a:lnTo>
                <a:lnTo>
                  <a:pt x="2760530" y="1116157"/>
                </a:lnTo>
                <a:lnTo>
                  <a:pt x="2762454" y="1114232"/>
                </a:lnTo>
                <a:close/>
                <a:moveTo>
                  <a:pt x="2770154" y="1110383"/>
                </a:moveTo>
                <a:cubicBezTo>
                  <a:pt x="2766304" y="1112307"/>
                  <a:pt x="2768230" y="1112307"/>
                  <a:pt x="2764379" y="1114232"/>
                </a:cubicBezTo>
                <a:lnTo>
                  <a:pt x="2764379" y="1116157"/>
                </a:lnTo>
                <a:lnTo>
                  <a:pt x="2770154" y="1116157"/>
                </a:lnTo>
                <a:lnTo>
                  <a:pt x="2768230" y="1114232"/>
                </a:lnTo>
                <a:lnTo>
                  <a:pt x="2770154" y="1112307"/>
                </a:lnTo>
                <a:lnTo>
                  <a:pt x="2770154" y="1110383"/>
                </a:lnTo>
                <a:lnTo>
                  <a:pt x="2774773" y="1111922"/>
                </a:lnTo>
                <a:lnTo>
                  <a:pt x="2775928" y="1114232"/>
                </a:lnTo>
                <a:lnTo>
                  <a:pt x="2776890" y="1115194"/>
                </a:lnTo>
                <a:lnTo>
                  <a:pt x="2775928" y="1116157"/>
                </a:lnTo>
                <a:lnTo>
                  <a:pt x="2777853" y="1116157"/>
                </a:lnTo>
                <a:lnTo>
                  <a:pt x="2776890" y="1115194"/>
                </a:lnTo>
                <a:lnTo>
                  <a:pt x="2777853" y="1114232"/>
                </a:lnTo>
                <a:lnTo>
                  <a:pt x="2775928" y="1112307"/>
                </a:lnTo>
                <a:lnTo>
                  <a:pt x="2774773" y="1111922"/>
                </a:lnTo>
                <a:lnTo>
                  <a:pt x="2774003" y="1110383"/>
                </a:lnTo>
                <a:cubicBezTo>
                  <a:pt x="2770154" y="1110383"/>
                  <a:pt x="2770154" y="1108458"/>
                  <a:pt x="2770154" y="1110383"/>
                </a:cubicBezTo>
                <a:close/>
                <a:moveTo>
                  <a:pt x="2764379" y="1104608"/>
                </a:moveTo>
                <a:lnTo>
                  <a:pt x="2760530" y="1108458"/>
                </a:lnTo>
                <a:lnTo>
                  <a:pt x="2762454" y="1108458"/>
                </a:lnTo>
                <a:close/>
                <a:moveTo>
                  <a:pt x="2138824" y="1102684"/>
                </a:moveTo>
                <a:lnTo>
                  <a:pt x="2127274" y="1114233"/>
                </a:lnTo>
                <a:lnTo>
                  <a:pt x="2123425" y="1110384"/>
                </a:lnTo>
                <a:cubicBezTo>
                  <a:pt x="2129199" y="1104609"/>
                  <a:pt x="2127274" y="1104609"/>
                  <a:pt x="2138824" y="1102684"/>
                </a:cubicBezTo>
                <a:close/>
                <a:moveTo>
                  <a:pt x="1902077" y="1054574"/>
                </a:moveTo>
                <a:cubicBezTo>
                  <a:pt x="1902077" y="1054574"/>
                  <a:pt x="1904001" y="1054574"/>
                  <a:pt x="1905925" y="1056499"/>
                </a:cubicBezTo>
                <a:cubicBezTo>
                  <a:pt x="1905925" y="1058424"/>
                  <a:pt x="1905925" y="1060348"/>
                  <a:pt x="1905925" y="1062273"/>
                </a:cubicBezTo>
                <a:lnTo>
                  <a:pt x="1902077" y="1062273"/>
                </a:lnTo>
                <a:close/>
                <a:moveTo>
                  <a:pt x="2113803" y="1046878"/>
                </a:moveTo>
                <a:lnTo>
                  <a:pt x="2109952" y="1058428"/>
                </a:lnTo>
                <a:lnTo>
                  <a:pt x="2102253" y="1056503"/>
                </a:lnTo>
                <a:cubicBezTo>
                  <a:pt x="2106102" y="1046878"/>
                  <a:pt x="2102253" y="1050727"/>
                  <a:pt x="2113803" y="1046878"/>
                </a:cubicBezTo>
                <a:close/>
                <a:moveTo>
                  <a:pt x="5041405" y="1035384"/>
                </a:moveTo>
                <a:cubicBezTo>
                  <a:pt x="5024082" y="1070031"/>
                  <a:pt x="5006758" y="1102751"/>
                  <a:pt x="4991360" y="1127773"/>
                </a:cubicBezTo>
                <a:cubicBezTo>
                  <a:pt x="5002909" y="1127773"/>
                  <a:pt x="5002909" y="1112375"/>
                  <a:pt x="5012533" y="1110450"/>
                </a:cubicBezTo>
                <a:cubicBezTo>
                  <a:pt x="5006758" y="1121999"/>
                  <a:pt x="5000984" y="1131623"/>
                  <a:pt x="4993285" y="1141246"/>
                </a:cubicBezTo>
                <a:cubicBezTo>
                  <a:pt x="4997134" y="1143171"/>
                  <a:pt x="5002909" y="1147020"/>
                  <a:pt x="5006758" y="1148945"/>
                </a:cubicBezTo>
                <a:cubicBezTo>
                  <a:pt x="5031781" y="1118149"/>
                  <a:pt x="5052953" y="1081580"/>
                  <a:pt x="5068351" y="1037308"/>
                </a:cubicBezTo>
                <a:cubicBezTo>
                  <a:pt x="5060652" y="1035384"/>
                  <a:pt x="5051028" y="1035384"/>
                  <a:pt x="5041405" y="1035384"/>
                </a:cubicBezTo>
                <a:close/>
                <a:moveTo>
                  <a:pt x="4975962" y="1029609"/>
                </a:moveTo>
                <a:cubicBezTo>
                  <a:pt x="4966338" y="1054633"/>
                  <a:pt x="4956714" y="1075805"/>
                  <a:pt x="4947090" y="1096978"/>
                </a:cubicBezTo>
                <a:cubicBezTo>
                  <a:pt x="4960563" y="1079655"/>
                  <a:pt x="4975962" y="1056556"/>
                  <a:pt x="4989435" y="1031534"/>
                </a:cubicBezTo>
                <a:cubicBezTo>
                  <a:pt x="4985586" y="1029609"/>
                  <a:pt x="4979811" y="1029609"/>
                  <a:pt x="4975962" y="1029609"/>
                </a:cubicBezTo>
                <a:close/>
                <a:moveTo>
                  <a:pt x="5560856" y="954780"/>
                </a:moveTo>
                <a:cubicBezTo>
                  <a:pt x="5565909" y="955501"/>
                  <a:pt x="5572646" y="959352"/>
                  <a:pt x="5574570" y="964163"/>
                </a:cubicBezTo>
                <a:cubicBezTo>
                  <a:pt x="5574570" y="964163"/>
                  <a:pt x="5564947" y="971863"/>
                  <a:pt x="5557247" y="964163"/>
                </a:cubicBezTo>
                <a:cubicBezTo>
                  <a:pt x="5552435" y="956465"/>
                  <a:pt x="5555804" y="954058"/>
                  <a:pt x="5560856" y="954780"/>
                </a:cubicBezTo>
                <a:close/>
                <a:moveTo>
                  <a:pt x="5056803" y="946840"/>
                </a:moveTo>
                <a:lnTo>
                  <a:pt x="5024082" y="1012285"/>
                </a:lnTo>
                <a:cubicBezTo>
                  <a:pt x="5024082" y="1010360"/>
                  <a:pt x="5024082" y="1010360"/>
                  <a:pt x="5024082" y="1008436"/>
                </a:cubicBezTo>
                <a:cubicBezTo>
                  <a:pt x="5022157" y="1010360"/>
                  <a:pt x="5022157" y="1010360"/>
                  <a:pt x="5022157" y="1012285"/>
                </a:cubicBezTo>
                <a:cubicBezTo>
                  <a:pt x="5022157" y="1012285"/>
                  <a:pt x="5024082" y="1012285"/>
                  <a:pt x="5024082" y="1012285"/>
                </a:cubicBezTo>
                <a:cubicBezTo>
                  <a:pt x="5024082" y="1016135"/>
                  <a:pt x="5026006" y="1018060"/>
                  <a:pt x="5027931" y="1019985"/>
                </a:cubicBezTo>
                <a:cubicBezTo>
                  <a:pt x="5039480" y="998812"/>
                  <a:pt x="5047179" y="973788"/>
                  <a:pt x="5056803" y="946840"/>
                </a:cubicBezTo>
                <a:close/>
                <a:moveTo>
                  <a:pt x="2579600" y="937219"/>
                </a:moveTo>
                <a:cubicBezTo>
                  <a:pt x="2566126" y="1006514"/>
                  <a:pt x="2521856" y="1073885"/>
                  <a:pt x="2487210" y="1123927"/>
                </a:cubicBezTo>
                <a:cubicBezTo>
                  <a:pt x="2504533" y="1083509"/>
                  <a:pt x="2548803" y="993041"/>
                  <a:pt x="2579600" y="937219"/>
                </a:cubicBezTo>
                <a:close/>
                <a:moveTo>
                  <a:pt x="1982916" y="923677"/>
                </a:moveTo>
                <a:lnTo>
                  <a:pt x="1984840" y="923677"/>
                </a:lnTo>
                <a:lnTo>
                  <a:pt x="1984840" y="929452"/>
                </a:lnTo>
                <a:lnTo>
                  <a:pt x="1979066" y="925602"/>
                </a:lnTo>
                <a:close/>
                <a:moveTo>
                  <a:pt x="5035630" y="885226"/>
                </a:moveTo>
                <a:cubicBezTo>
                  <a:pt x="5029856" y="887151"/>
                  <a:pt x="5026006" y="889075"/>
                  <a:pt x="5020232" y="891001"/>
                </a:cubicBezTo>
                <a:cubicBezTo>
                  <a:pt x="5008683" y="929516"/>
                  <a:pt x="4997134" y="968014"/>
                  <a:pt x="4983661" y="1006511"/>
                </a:cubicBezTo>
                <a:cubicBezTo>
                  <a:pt x="4985586" y="1010360"/>
                  <a:pt x="4985586" y="1012285"/>
                  <a:pt x="4987510" y="1014211"/>
                </a:cubicBezTo>
                <a:cubicBezTo>
                  <a:pt x="4989435" y="1016135"/>
                  <a:pt x="4991360" y="1018060"/>
                  <a:pt x="4995210" y="1018060"/>
                </a:cubicBezTo>
                <a:cubicBezTo>
                  <a:pt x="5014458" y="977639"/>
                  <a:pt x="5029856" y="931441"/>
                  <a:pt x="5035630" y="885226"/>
                </a:cubicBezTo>
                <a:close/>
                <a:moveTo>
                  <a:pt x="5066427" y="879452"/>
                </a:moveTo>
                <a:cubicBezTo>
                  <a:pt x="5060652" y="883301"/>
                  <a:pt x="5056803" y="885226"/>
                  <a:pt x="5051028" y="885226"/>
                </a:cubicBezTo>
                <a:cubicBezTo>
                  <a:pt x="5047179" y="908324"/>
                  <a:pt x="5041405" y="937215"/>
                  <a:pt x="5033706" y="966088"/>
                </a:cubicBezTo>
                <a:cubicBezTo>
                  <a:pt x="5039480" y="946840"/>
                  <a:pt x="5049104" y="927590"/>
                  <a:pt x="5062577" y="908324"/>
                </a:cubicBezTo>
                <a:cubicBezTo>
                  <a:pt x="5064502" y="898700"/>
                  <a:pt x="5064502" y="889075"/>
                  <a:pt x="5066427" y="879452"/>
                </a:cubicBezTo>
                <a:close/>
                <a:moveTo>
                  <a:pt x="5410963" y="873679"/>
                </a:moveTo>
                <a:cubicBezTo>
                  <a:pt x="5409039" y="892927"/>
                  <a:pt x="5378242" y="927594"/>
                  <a:pt x="5370543" y="941067"/>
                </a:cubicBezTo>
                <a:cubicBezTo>
                  <a:pt x="5360918" y="958392"/>
                  <a:pt x="5372467" y="925669"/>
                  <a:pt x="5376317" y="917969"/>
                </a:cubicBezTo>
                <a:cubicBezTo>
                  <a:pt x="5382091" y="910250"/>
                  <a:pt x="5401339" y="887152"/>
                  <a:pt x="5410963" y="873679"/>
                </a:cubicBezTo>
                <a:close/>
                <a:moveTo>
                  <a:pt x="5061374" y="830851"/>
                </a:moveTo>
                <a:cubicBezTo>
                  <a:pt x="5055840" y="830370"/>
                  <a:pt x="5051029" y="831332"/>
                  <a:pt x="5049104" y="837106"/>
                </a:cubicBezTo>
                <a:cubicBezTo>
                  <a:pt x="5049104" y="840956"/>
                  <a:pt x="5052953" y="846730"/>
                  <a:pt x="5052953" y="846730"/>
                </a:cubicBezTo>
                <a:cubicBezTo>
                  <a:pt x="5058728" y="842881"/>
                  <a:pt x="5077975" y="846730"/>
                  <a:pt x="5077975" y="833257"/>
                </a:cubicBezTo>
                <a:cubicBezTo>
                  <a:pt x="5073163" y="833257"/>
                  <a:pt x="5066908" y="831332"/>
                  <a:pt x="5061374" y="830851"/>
                </a:cubicBezTo>
                <a:close/>
                <a:moveTo>
                  <a:pt x="1286144" y="825509"/>
                </a:moveTo>
                <a:cubicBezTo>
                  <a:pt x="1315016" y="848606"/>
                  <a:pt x="1343888" y="854381"/>
                  <a:pt x="1365060" y="854381"/>
                </a:cubicBezTo>
                <a:cubicBezTo>
                  <a:pt x="1361211" y="889027"/>
                  <a:pt x="1355436" y="921748"/>
                  <a:pt x="1349662" y="950620"/>
                </a:cubicBezTo>
                <a:cubicBezTo>
                  <a:pt x="1324640" y="1085355"/>
                  <a:pt x="1338113" y="1223941"/>
                  <a:pt x="1355436" y="1247037"/>
                </a:cubicBezTo>
                <a:cubicBezTo>
                  <a:pt x="1363136" y="1258586"/>
                  <a:pt x="1361211" y="1270135"/>
                  <a:pt x="1359286" y="1279759"/>
                </a:cubicBezTo>
                <a:cubicBezTo>
                  <a:pt x="1293843" y="1233565"/>
                  <a:pt x="1222626" y="1189295"/>
                  <a:pt x="1172582" y="1135400"/>
                </a:cubicBezTo>
                <a:cubicBezTo>
                  <a:pt x="1166807" y="1135400"/>
                  <a:pt x="1162958" y="1137325"/>
                  <a:pt x="1161033" y="1145024"/>
                </a:cubicBezTo>
                <a:cubicBezTo>
                  <a:pt x="1220701" y="1196993"/>
                  <a:pt x="1289994" y="1243189"/>
                  <a:pt x="1355436" y="1293232"/>
                </a:cubicBezTo>
                <a:cubicBezTo>
                  <a:pt x="1355436" y="1297082"/>
                  <a:pt x="1355436" y="1302856"/>
                  <a:pt x="1359286" y="1306706"/>
                </a:cubicBezTo>
                <a:cubicBezTo>
                  <a:pt x="1372760" y="1322104"/>
                  <a:pt x="1374684" y="1389472"/>
                  <a:pt x="1368910" y="1414494"/>
                </a:cubicBezTo>
                <a:cubicBezTo>
                  <a:pt x="1363136" y="1437591"/>
                  <a:pt x="1355436" y="1437591"/>
                  <a:pt x="1361211" y="1470313"/>
                </a:cubicBezTo>
                <a:cubicBezTo>
                  <a:pt x="1366985" y="1503034"/>
                  <a:pt x="1378534" y="1543455"/>
                  <a:pt x="1376609" y="1558854"/>
                </a:cubicBezTo>
                <a:cubicBezTo>
                  <a:pt x="1374684" y="1574251"/>
                  <a:pt x="1349662" y="1641619"/>
                  <a:pt x="1343888" y="1680116"/>
                </a:cubicBezTo>
                <a:cubicBezTo>
                  <a:pt x="1338113" y="1718610"/>
                  <a:pt x="1351587" y="1774429"/>
                  <a:pt x="1351587" y="1774429"/>
                </a:cubicBezTo>
                <a:cubicBezTo>
                  <a:pt x="1351587" y="1774429"/>
                  <a:pt x="1382383" y="1830249"/>
                  <a:pt x="1409331" y="1897617"/>
                </a:cubicBezTo>
                <a:cubicBezTo>
                  <a:pt x="1438202" y="1964983"/>
                  <a:pt x="1580637" y="2097794"/>
                  <a:pt x="1586411" y="2167087"/>
                </a:cubicBezTo>
                <a:lnTo>
                  <a:pt x="1586629" y="2169128"/>
                </a:lnTo>
                <a:lnTo>
                  <a:pt x="1455615" y="2178005"/>
                </a:lnTo>
                <a:cubicBezTo>
                  <a:pt x="1317662" y="2188741"/>
                  <a:pt x="1165364" y="2200289"/>
                  <a:pt x="1010898" y="2172861"/>
                </a:cubicBezTo>
                <a:cubicBezTo>
                  <a:pt x="810721" y="2138215"/>
                  <a:pt x="604768" y="2053524"/>
                  <a:pt x="552800" y="1907241"/>
                </a:cubicBezTo>
                <a:cubicBezTo>
                  <a:pt x="547025" y="1905316"/>
                  <a:pt x="545101" y="1905316"/>
                  <a:pt x="543175" y="1909165"/>
                </a:cubicBezTo>
                <a:cubicBezTo>
                  <a:pt x="566273" y="2057373"/>
                  <a:pt x="814571" y="2163237"/>
                  <a:pt x="1026298" y="2194034"/>
                </a:cubicBezTo>
                <a:cubicBezTo>
                  <a:pt x="1183649" y="2217133"/>
                  <a:pt x="1344249" y="2216410"/>
                  <a:pt x="1472367" y="2195930"/>
                </a:cubicBezTo>
                <a:lnTo>
                  <a:pt x="1586659" y="2169401"/>
                </a:lnTo>
                <a:lnTo>
                  <a:pt x="1592185" y="2220981"/>
                </a:lnTo>
                <a:cubicBezTo>
                  <a:pt x="1332339" y="2230605"/>
                  <a:pt x="1085966" y="2286424"/>
                  <a:pt x="803021" y="2174786"/>
                </a:cubicBezTo>
                <a:cubicBezTo>
                  <a:pt x="801097" y="2213282"/>
                  <a:pt x="872314" y="2222906"/>
                  <a:pt x="903110" y="2230605"/>
                </a:cubicBezTo>
                <a:cubicBezTo>
                  <a:pt x="905035" y="2226755"/>
                  <a:pt x="901186" y="2222906"/>
                  <a:pt x="897336" y="2220981"/>
                </a:cubicBezTo>
                <a:cubicBezTo>
                  <a:pt x="1162958" y="2288349"/>
                  <a:pt x="1370835" y="2249853"/>
                  <a:pt x="1597960" y="2240229"/>
                </a:cubicBezTo>
                <a:cubicBezTo>
                  <a:pt x="1601809" y="2257552"/>
                  <a:pt x="1601809" y="2272951"/>
                  <a:pt x="1599885" y="2292199"/>
                </a:cubicBezTo>
                <a:cubicBezTo>
                  <a:pt x="1116763" y="2278725"/>
                  <a:pt x="664438" y="2336469"/>
                  <a:pt x="341072" y="2540496"/>
                </a:cubicBezTo>
                <a:cubicBezTo>
                  <a:pt x="687535" y="2357641"/>
                  <a:pt x="1120612" y="2292199"/>
                  <a:pt x="1597960" y="2311447"/>
                </a:cubicBezTo>
                <a:cubicBezTo>
                  <a:pt x="1596035" y="2322995"/>
                  <a:pt x="1596035" y="2346093"/>
                  <a:pt x="1596035" y="2376889"/>
                </a:cubicBezTo>
                <a:cubicBezTo>
                  <a:pt x="1592185" y="2378815"/>
                  <a:pt x="1588336" y="2378815"/>
                  <a:pt x="1584486" y="2378815"/>
                </a:cubicBezTo>
                <a:cubicBezTo>
                  <a:pt x="1515194" y="2386513"/>
                  <a:pt x="1428578" y="2401911"/>
                  <a:pt x="1351587" y="2417309"/>
                </a:cubicBezTo>
                <a:cubicBezTo>
                  <a:pt x="1207228" y="2446181"/>
                  <a:pt x="1076342" y="2480828"/>
                  <a:pt x="991652" y="2548196"/>
                </a:cubicBezTo>
                <a:cubicBezTo>
                  <a:pt x="916585" y="2607863"/>
                  <a:pt x="947380" y="2765696"/>
                  <a:pt x="866539" y="2838838"/>
                </a:cubicBezTo>
                <a:cubicBezTo>
                  <a:pt x="847292" y="2765696"/>
                  <a:pt x="752977" y="2727200"/>
                  <a:pt x="685609" y="2763771"/>
                </a:cubicBezTo>
                <a:cubicBezTo>
                  <a:pt x="637491" y="2788792"/>
                  <a:pt x="612468" y="2871559"/>
                  <a:pt x="550874" y="2850387"/>
                </a:cubicBezTo>
                <a:cubicBezTo>
                  <a:pt x="537401" y="2829214"/>
                  <a:pt x="535476" y="2800342"/>
                  <a:pt x="518153" y="2783019"/>
                </a:cubicBezTo>
                <a:cubicBezTo>
                  <a:pt x="562424" y="2719501"/>
                  <a:pt x="652888" y="2696404"/>
                  <a:pt x="701008" y="2655983"/>
                </a:cubicBezTo>
                <a:cubicBezTo>
                  <a:pt x="683685" y="2659833"/>
                  <a:pt x="658662" y="2681005"/>
                  <a:pt x="645190" y="2673307"/>
                </a:cubicBezTo>
                <a:cubicBezTo>
                  <a:pt x="679836" y="2659833"/>
                  <a:pt x="710632" y="2640585"/>
                  <a:pt x="739504" y="2617487"/>
                </a:cubicBezTo>
                <a:cubicBezTo>
                  <a:pt x="687535" y="2630961"/>
                  <a:pt x="629792" y="2665607"/>
                  <a:pt x="591295" y="2682931"/>
                </a:cubicBezTo>
                <a:cubicBezTo>
                  <a:pt x="600919" y="2677156"/>
                  <a:pt x="624016" y="2665607"/>
                  <a:pt x="618242" y="2654059"/>
                </a:cubicBezTo>
                <a:cubicBezTo>
                  <a:pt x="570123" y="2686780"/>
                  <a:pt x="498905" y="2709877"/>
                  <a:pt x="470033" y="2754147"/>
                </a:cubicBezTo>
                <a:cubicBezTo>
                  <a:pt x="514303" y="2757997"/>
                  <a:pt x="541250" y="2702179"/>
                  <a:pt x="572047" y="2704103"/>
                </a:cubicBezTo>
                <a:cubicBezTo>
                  <a:pt x="533551" y="2723351"/>
                  <a:pt x="508529" y="2763771"/>
                  <a:pt x="471958" y="2788792"/>
                </a:cubicBezTo>
                <a:cubicBezTo>
                  <a:pt x="448860" y="2783019"/>
                  <a:pt x="418064" y="2781094"/>
                  <a:pt x="402666" y="2769545"/>
                </a:cubicBezTo>
                <a:cubicBezTo>
                  <a:pt x="391117" y="2715651"/>
                  <a:pt x="375719" y="2663683"/>
                  <a:pt x="321824" y="2648284"/>
                </a:cubicBezTo>
                <a:cubicBezTo>
                  <a:pt x="277554" y="2634811"/>
                  <a:pt x="214036" y="2684855"/>
                  <a:pt x="183240" y="2630961"/>
                </a:cubicBezTo>
                <a:cubicBezTo>
                  <a:pt x="202488" y="2528948"/>
                  <a:pt x="119722" y="2500076"/>
                  <a:pt x="46580" y="2475054"/>
                </a:cubicBezTo>
                <a:cubicBezTo>
                  <a:pt x="71602" y="2392287"/>
                  <a:pt x="-15013" y="2334544"/>
                  <a:pt x="2310" y="2271026"/>
                </a:cubicBezTo>
                <a:cubicBezTo>
                  <a:pt x="13858" y="2222906"/>
                  <a:pt x="71602" y="2222906"/>
                  <a:pt x="79301" y="2155538"/>
                </a:cubicBezTo>
                <a:cubicBezTo>
                  <a:pt x="167841" y="2197885"/>
                  <a:pt x="298727" y="2315296"/>
                  <a:pt x="396891" y="2261403"/>
                </a:cubicBezTo>
                <a:cubicBezTo>
                  <a:pt x="281404" y="2297973"/>
                  <a:pt x="189014" y="2180562"/>
                  <a:pt x="90850" y="2145914"/>
                </a:cubicBezTo>
                <a:cubicBezTo>
                  <a:pt x="27332" y="2122816"/>
                  <a:pt x="-13089" y="2105493"/>
                  <a:pt x="10009" y="2041975"/>
                </a:cubicBezTo>
                <a:cubicBezTo>
                  <a:pt x="79301" y="2026576"/>
                  <a:pt x="63903" y="1932262"/>
                  <a:pt x="108173" y="1887993"/>
                </a:cubicBezTo>
                <a:cubicBezTo>
                  <a:pt x="142819" y="1853347"/>
                  <a:pt x="200563" y="1859121"/>
                  <a:pt x="237134" y="1830249"/>
                </a:cubicBezTo>
                <a:cubicBezTo>
                  <a:pt x="333373" y="1862971"/>
                  <a:pt x="212112" y="2053524"/>
                  <a:pt x="335298" y="2080471"/>
                </a:cubicBezTo>
                <a:cubicBezTo>
                  <a:pt x="244833" y="2030426"/>
                  <a:pt x="360320" y="1834099"/>
                  <a:pt x="239059" y="1816776"/>
                </a:cubicBezTo>
                <a:cubicBezTo>
                  <a:pt x="244833" y="1799452"/>
                  <a:pt x="214036" y="1789828"/>
                  <a:pt x="231359" y="1776354"/>
                </a:cubicBezTo>
                <a:cubicBezTo>
                  <a:pt x="298727" y="1766730"/>
                  <a:pt x="296802" y="1878369"/>
                  <a:pt x="368019" y="1876444"/>
                </a:cubicBezTo>
                <a:cubicBezTo>
                  <a:pt x="308351" y="1851421"/>
                  <a:pt x="312201" y="1787904"/>
                  <a:pt x="250607" y="1764805"/>
                </a:cubicBezTo>
                <a:cubicBezTo>
                  <a:pt x="252532" y="1745557"/>
                  <a:pt x="250607" y="1716687"/>
                  <a:pt x="267930" y="1705138"/>
                </a:cubicBezTo>
                <a:cubicBezTo>
                  <a:pt x="287178" y="1718610"/>
                  <a:pt x="314125" y="1730160"/>
                  <a:pt x="350696" y="1735935"/>
                </a:cubicBezTo>
                <a:cubicBezTo>
                  <a:pt x="362245" y="1730160"/>
                  <a:pt x="366095" y="1712836"/>
                  <a:pt x="375719" y="1703212"/>
                </a:cubicBezTo>
                <a:cubicBezTo>
                  <a:pt x="414214" y="1708986"/>
                  <a:pt x="433462" y="1722460"/>
                  <a:pt x="466184" y="1722460"/>
                </a:cubicBezTo>
                <a:cubicBezTo>
                  <a:pt x="473883" y="1708986"/>
                  <a:pt x="495055" y="1689740"/>
                  <a:pt x="493131" y="1676266"/>
                </a:cubicBezTo>
                <a:cubicBezTo>
                  <a:pt x="458484" y="1568478"/>
                  <a:pt x="350696" y="1637769"/>
                  <a:pt x="252532" y="1597350"/>
                </a:cubicBezTo>
                <a:cubicBezTo>
                  <a:pt x="250607" y="1508809"/>
                  <a:pt x="296802" y="1451065"/>
                  <a:pt x="371869" y="1464538"/>
                </a:cubicBezTo>
                <a:cubicBezTo>
                  <a:pt x="377643" y="1424118"/>
                  <a:pt x="400741" y="1410644"/>
                  <a:pt x="421913" y="1393321"/>
                </a:cubicBezTo>
                <a:cubicBezTo>
                  <a:pt x="441161" y="1397171"/>
                  <a:pt x="458484" y="1401020"/>
                  <a:pt x="475807" y="1404870"/>
                </a:cubicBezTo>
                <a:cubicBezTo>
                  <a:pt x="504679" y="1383697"/>
                  <a:pt x="493131" y="1335578"/>
                  <a:pt x="518153" y="1314405"/>
                </a:cubicBezTo>
                <a:cubicBezTo>
                  <a:pt x="531626" y="1308631"/>
                  <a:pt x="556649" y="1322104"/>
                  <a:pt x="570123" y="1316330"/>
                </a:cubicBezTo>
                <a:cubicBezTo>
                  <a:pt x="572047" y="1295157"/>
                  <a:pt x="577822" y="1279759"/>
                  <a:pt x="585521" y="1264361"/>
                </a:cubicBezTo>
                <a:cubicBezTo>
                  <a:pt x="677910" y="1237414"/>
                  <a:pt x="687535" y="1320180"/>
                  <a:pt x="735654" y="1362525"/>
                </a:cubicBezTo>
                <a:cubicBezTo>
                  <a:pt x="808796" y="1426043"/>
                  <a:pt x="916585" y="1458764"/>
                  <a:pt x="1035922" y="1468388"/>
                </a:cubicBezTo>
                <a:cubicBezTo>
                  <a:pt x="870389" y="1431817"/>
                  <a:pt x="714482" y="1370224"/>
                  <a:pt x="687535" y="1256661"/>
                </a:cubicBezTo>
                <a:cubicBezTo>
                  <a:pt x="733729" y="1316330"/>
                  <a:pt x="818420" y="1402945"/>
                  <a:pt x="939681" y="1416419"/>
                </a:cubicBezTo>
                <a:cubicBezTo>
                  <a:pt x="845367" y="1370224"/>
                  <a:pt x="743353" y="1329804"/>
                  <a:pt x="716406" y="1241263"/>
                </a:cubicBezTo>
                <a:cubicBezTo>
                  <a:pt x="708707" y="1239338"/>
                  <a:pt x="706782" y="1245113"/>
                  <a:pt x="702932" y="1247037"/>
                </a:cubicBezTo>
                <a:cubicBezTo>
                  <a:pt x="712557" y="1208543"/>
                  <a:pt x="729880" y="1181595"/>
                  <a:pt x="760676" y="1177745"/>
                </a:cubicBezTo>
                <a:cubicBezTo>
                  <a:pt x="779925" y="1196993"/>
                  <a:pt x="789549" y="1222015"/>
                  <a:pt x="812645" y="1237414"/>
                </a:cubicBezTo>
                <a:cubicBezTo>
                  <a:pt x="853066" y="1231639"/>
                  <a:pt x="908886" y="1247037"/>
                  <a:pt x="914659" y="1183519"/>
                </a:cubicBezTo>
                <a:cubicBezTo>
                  <a:pt x="955080" y="1164272"/>
                  <a:pt x="1008975" y="1168121"/>
                  <a:pt x="1022447" y="1108453"/>
                </a:cubicBezTo>
                <a:cubicBezTo>
                  <a:pt x="991652" y="1087280"/>
                  <a:pt x="972403" y="1023762"/>
                  <a:pt x="1024372" y="1017988"/>
                </a:cubicBezTo>
                <a:cubicBezTo>
                  <a:pt x="1122537" y="1006439"/>
                  <a:pt x="1228400" y="1193143"/>
                  <a:pt x="1320790" y="1191219"/>
                </a:cubicBezTo>
                <a:cubicBezTo>
                  <a:pt x="1261122" y="1129625"/>
                  <a:pt x="1164882" y="1091130"/>
                  <a:pt x="1112913" y="1023762"/>
                </a:cubicBezTo>
                <a:cubicBezTo>
                  <a:pt x="1114838" y="1012213"/>
                  <a:pt x="1130236" y="1017988"/>
                  <a:pt x="1130236" y="1002589"/>
                </a:cubicBezTo>
                <a:cubicBezTo>
                  <a:pt x="1112913" y="889027"/>
                  <a:pt x="1211077" y="844757"/>
                  <a:pt x="1286144" y="825509"/>
                </a:cubicBezTo>
                <a:close/>
                <a:moveTo>
                  <a:pt x="5318572" y="785139"/>
                </a:moveTo>
                <a:cubicBezTo>
                  <a:pt x="5326271" y="798612"/>
                  <a:pt x="5339745" y="819785"/>
                  <a:pt x="5330121" y="823635"/>
                </a:cubicBezTo>
                <a:cubicBezTo>
                  <a:pt x="5283926" y="844807"/>
                  <a:pt x="5268527" y="846732"/>
                  <a:pt x="5226182" y="858280"/>
                </a:cubicBezTo>
                <a:cubicBezTo>
                  <a:pt x="5220408" y="860205"/>
                  <a:pt x="5208859" y="852505"/>
                  <a:pt x="5201160" y="844807"/>
                </a:cubicBezTo>
                <a:lnTo>
                  <a:pt x="5212709" y="831334"/>
                </a:lnTo>
                <a:cubicBezTo>
                  <a:pt x="5206935" y="825559"/>
                  <a:pt x="5206935" y="819785"/>
                  <a:pt x="5220408" y="817860"/>
                </a:cubicBezTo>
                <a:cubicBezTo>
                  <a:pt x="5256979" y="812086"/>
                  <a:pt x="5283926" y="790913"/>
                  <a:pt x="5318572" y="785139"/>
                </a:cubicBezTo>
                <a:close/>
                <a:moveTo>
                  <a:pt x="1877052" y="750454"/>
                </a:moveTo>
                <a:cubicBezTo>
                  <a:pt x="1965592" y="769702"/>
                  <a:pt x="1948269" y="871716"/>
                  <a:pt x="1973291" y="923690"/>
                </a:cubicBezTo>
                <a:cubicBezTo>
                  <a:pt x="1967517" y="925615"/>
                  <a:pt x="1961743" y="925615"/>
                  <a:pt x="1957893" y="925615"/>
                </a:cubicBezTo>
                <a:cubicBezTo>
                  <a:pt x="1942495" y="854392"/>
                  <a:pt x="1907849" y="794724"/>
                  <a:pt x="1877052" y="750454"/>
                </a:cubicBezTo>
                <a:close/>
                <a:moveTo>
                  <a:pt x="1816605" y="737183"/>
                </a:moveTo>
                <a:cubicBezTo>
                  <a:pt x="1864421" y="734894"/>
                  <a:pt x="1912420" y="831524"/>
                  <a:pt x="1930946" y="873629"/>
                </a:cubicBezTo>
                <a:cubicBezTo>
                  <a:pt x="1938646" y="892876"/>
                  <a:pt x="1942495" y="910200"/>
                  <a:pt x="1946345" y="929447"/>
                </a:cubicBezTo>
                <a:cubicBezTo>
                  <a:pt x="1944420" y="931373"/>
                  <a:pt x="1940570" y="931373"/>
                  <a:pt x="1938646" y="933297"/>
                </a:cubicBezTo>
                <a:cubicBezTo>
                  <a:pt x="1932872" y="935223"/>
                  <a:pt x="1923247" y="940997"/>
                  <a:pt x="1911699" y="944847"/>
                </a:cubicBezTo>
                <a:cubicBezTo>
                  <a:pt x="1898225" y="867854"/>
                  <a:pt x="1869353" y="798562"/>
                  <a:pt x="1817384" y="746593"/>
                </a:cubicBezTo>
                <a:cubicBezTo>
                  <a:pt x="1813535" y="746593"/>
                  <a:pt x="1811610" y="748517"/>
                  <a:pt x="1811610" y="750442"/>
                </a:cubicBezTo>
                <a:cubicBezTo>
                  <a:pt x="1855880" y="798562"/>
                  <a:pt x="1880902" y="869779"/>
                  <a:pt x="1894376" y="952545"/>
                </a:cubicBezTo>
                <a:cubicBezTo>
                  <a:pt x="1886676" y="954471"/>
                  <a:pt x="1880902" y="958320"/>
                  <a:pt x="1873203" y="960245"/>
                </a:cubicBezTo>
                <a:cubicBezTo>
                  <a:pt x="1869353" y="906350"/>
                  <a:pt x="1855880" y="858230"/>
                  <a:pt x="1825083" y="825509"/>
                </a:cubicBezTo>
                <a:cubicBezTo>
                  <a:pt x="1840481" y="869779"/>
                  <a:pt x="1850105" y="915975"/>
                  <a:pt x="1855880" y="966019"/>
                </a:cubicBezTo>
                <a:cubicBezTo>
                  <a:pt x="1853955" y="967944"/>
                  <a:pt x="1852031" y="967944"/>
                  <a:pt x="1850105" y="967944"/>
                </a:cubicBezTo>
                <a:cubicBezTo>
                  <a:pt x="1830858" y="971793"/>
                  <a:pt x="1819309" y="958320"/>
                  <a:pt x="1803910" y="989117"/>
                </a:cubicBezTo>
                <a:cubicBezTo>
                  <a:pt x="1788512" y="1019912"/>
                  <a:pt x="1778888" y="1069958"/>
                  <a:pt x="1740392" y="1093055"/>
                </a:cubicBezTo>
                <a:cubicBezTo>
                  <a:pt x="1701897" y="1116153"/>
                  <a:pt x="1684574" y="1114228"/>
                  <a:pt x="1686498" y="1148874"/>
                </a:cubicBezTo>
                <a:cubicBezTo>
                  <a:pt x="1690348" y="1183520"/>
                  <a:pt x="1717295" y="1248962"/>
                  <a:pt x="1715370" y="1266286"/>
                </a:cubicBezTo>
                <a:cubicBezTo>
                  <a:pt x="1713445" y="1283608"/>
                  <a:pt x="1719220" y="1327879"/>
                  <a:pt x="1724994" y="1335578"/>
                </a:cubicBezTo>
                <a:cubicBezTo>
                  <a:pt x="1730768" y="1343278"/>
                  <a:pt x="1763491" y="1401021"/>
                  <a:pt x="1792362" y="1424118"/>
                </a:cubicBezTo>
                <a:cubicBezTo>
                  <a:pt x="1821234" y="1447215"/>
                  <a:pt x="1834707" y="1439517"/>
                  <a:pt x="1834707" y="1476087"/>
                </a:cubicBezTo>
                <a:cubicBezTo>
                  <a:pt x="1834707" y="1512658"/>
                  <a:pt x="1855880" y="1597349"/>
                  <a:pt x="1813535" y="1597349"/>
                </a:cubicBezTo>
                <a:cubicBezTo>
                  <a:pt x="1771189" y="1597349"/>
                  <a:pt x="1694197" y="1549229"/>
                  <a:pt x="1690348" y="1531906"/>
                </a:cubicBezTo>
                <a:cubicBezTo>
                  <a:pt x="1688424" y="1514583"/>
                  <a:pt x="1684574" y="1381774"/>
                  <a:pt x="1655702" y="1364449"/>
                </a:cubicBezTo>
                <a:cubicBezTo>
                  <a:pt x="1626830" y="1347127"/>
                  <a:pt x="1634529" y="1350976"/>
                  <a:pt x="1621056" y="1337503"/>
                </a:cubicBezTo>
                <a:cubicBezTo>
                  <a:pt x="1607583" y="1325954"/>
                  <a:pt x="1557539" y="1247038"/>
                  <a:pt x="1557539" y="1233565"/>
                </a:cubicBezTo>
                <a:cubicBezTo>
                  <a:pt x="1557539" y="1220090"/>
                  <a:pt x="1590259" y="1050710"/>
                  <a:pt x="1557539" y="862080"/>
                </a:cubicBezTo>
                <a:cubicBezTo>
                  <a:pt x="1551763" y="837058"/>
                  <a:pt x="1547914" y="813960"/>
                  <a:pt x="1545989" y="792787"/>
                </a:cubicBezTo>
                <a:cubicBezTo>
                  <a:pt x="1561387" y="802411"/>
                  <a:pt x="1576786" y="812035"/>
                  <a:pt x="1594109" y="819735"/>
                </a:cubicBezTo>
                <a:cubicBezTo>
                  <a:pt x="1624905" y="819735"/>
                  <a:pt x="1642228" y="781239"/>
                  <a:pt x="1694197" y="794712"/>
                </a:cubicBezTo>
                <a:cubicBezTo>
                  <a:pt x="1738468" y="806261"/>
                  <a:pt x="1794287" y="871704"/>
                  <a:pt x="1821234" y="823584"/>
                </a:cubicBezTo>
                <a:cubicBezTo>
                  <a:pt x="1838558" y="792787"/>
                  <a:pt x="1800061" y="771615"/>
                  <a:pt x="1796211" y="744668"/>
                </a:cubicBezTo>
                <a:cubicBezTo>
                  <a:pt x="1802948" y="739856"/>
                  <a:pt x="1809775" y="737510"/>
                  <a:pt x="1816605" y="737183"/>
                </a:cubicBezTo>
                <a:close/>
                <a:moveTo>
                  <a:pt x="1979066" y="735047"/>
                </a:moveTo>
                <a:cubicBezTo>
                  <a:pt x="2042584" y="783167"/>
                  <a:pt x="2146522" y="790866"/>
                  <a:pt x="2208115" y="748520"/>
                </a:cubicBezTo>
                <a:cubicBezTo>
                  <a:pt x="2246611" y="765844"/>
                  <a:pt x="2281257" y="804339"/>
                  <a:pt x="2331303" y="792791"/>
                </a:cubicBezTo>
                <a:cubicBezTo>
                  <a:pt x="2337076" y="827437"/>
                  <a:pt x="2381347" y="837061"/>
                  <a:pt x="2415992" y="854384"/>
                </a:cubicBezTo>
                <a:cubicBezTo>
                  <a:pt x="2458338" y="810114"/>
                  <a:pt x="2546878" y="864008"/>
                  <a:pt x="2546878" y="904428"/>
                </a:cubicBezTo>
                <a:cubicBezTo>
                  <a:pt x="2546878" y="994894"/>
                  <a:pt x="2385196" y="1143103"/>
                  <a:pt x="2383271" y="1208546"/>
                </a:cubicBezTo>
                <a:cubicBezTo>
                  <a:pt x="2454488" y="1137330"/>
                  <a:pt x="2504533" y="1000669"/>
                  <a:pt x="2562276" y="925602"/>
                </a:cubicBezTo>
                <a:cubicBezTo>
                  <a:pt x="2525705" y="1079586"/>
                  <a:pt x="2417917" y="1198922"/>
                  <a:pt x="2352475" y="1308635"/>
                </a:cubicBezTo>
                <a:cubicBezTo>
                  <a:pt x="2400594" y="1250891"/>
                  <a:pt x="2452563" y="1200847"/>
                  <a:pt x="2491059" y="1127706"/>
                </a:cubicBezTo>
                <a:cubicBezTo>
                  <a:pt x="2537255" y="1096909"/>
                  <a:pt x="2645042" y="946775"/>
                  <a:pt x="2600772" y="867857"/>
                </a:cubicBezTo>
                <a:cubicBezTo>
                  <a:pt x="2645042" y="846685"/>
                  <a:pt x="2670064" y="896729"/>
                  <a:pt x="2693162" y="914052"/>
                </a:cubicBezTo>
                <a:cubicBezTo>
                  <a:pt x="2689312" y="991045"/>
                  <a:pt x="2725883" y="1043014"/>
                  <a:pt x="2770154" y="1089210"/>
                </a:cubicBezTo>
                <a:cubicBezTo>
                  <a:pt x="2772078" y="1091135"/>
                  <a:pt x="2772078" y="1091135"/>
                  <a:pt x="2772078" y="1091135"/>
                </a:cubicBezTo>
                <a:cubicBezTo>
                  <a:pt x="2772078" y="1091135"/>
                  <a:pt x="2774003" y="1093059"/>
                  <a:pt x="2774003" y="1093059"/>
                </a:cubicBezTo>
                <a:cubicBezTo>
                  <a:pt x="2775928" y="1094984"/>
                  <a:pt x="2777853" y="1096909"/>
                  <a:pt x="2779777" y="1098834"/>
                </a:cubicBezTo>
                <a:cubicBezTo>
                  <a:pt x="2781703" y="1100759"/>
                  <a:pt x="2781703" y="1100759"/>
                  <a:pt x="2781703" y="1102683"/>
                </a:cubicBezTo>
                <a:lnTo>
                  <a:pt x="2783627" y="1102683"/>
                </a:lnTo>
                <a:cubicBezTo>
                  <a:pt x="2785552" y="1104608"/>
                  <a:pt x="2789401" y="1108458"/>
                  <a:pt x="2791326" y="1110383"/>
                </a:cubicBezTo>
                <a:lnTo>
                  <a:pt x="2791326" y="1112307"/>
                </a:lnTo>
                <a:cubicBezTo>
                  <a:pt x="2787477" y="1114232"/>
                  <a:pt x="2787477" y="1112307"/>
                  <a:pt x="2787477" y="1116157"/>
                </a:cubicBezTo>
                <a:lnTo>
                  <a:pt x="2784843" y="1117386"/>
                </a:lnTo>
                <a:lnTo>
                  <a:pt x="2787477" y="1120020"/>
                </a:lnTo>
                <a:cubicBezTo>
                  <a:pt x="2785552" y="1120020"/>
                  <a:pt x="2785552" y="1120020"/>
                  <a:pt x="2783627" y="1120020"/>
                </a:cubicBezTo>
                <a:lnTo>
                  <a:pt x="2781703" y="1121945"/>
                </a:lnTo>
                <a:cubicBezTo>
                  <a:pt x="2783627" y="1123870"/>
                  <a:pt x="2783627" y="1121945"/>
                  <a:pt x="2781703" y="1123870"/>
                </a:cubicBezTo>
                <a:lnTo>
                  <a:pt x="2777853" y="1120020"/>
                </a:lnTo>
                <a:lnTo>
                  <a:pt x="2779778" y="1118096"/>
                </a:lnTo>
                <a:lnTo>
                  <a:pt x="2783627" y="1118096"/>
                </a:lnTo>
                <a:lnTo>
                  <a:pt x="2783627" y="1117868"/>
                </a:lnTo>
                <a:lnTo>
                  <a:pt x="2781703" y="1118082"/>
                </a:lnTo>
                <a:lnTo>
                  <a:pt x="2779777" y="1118082"/>
                </a:lnTo>
                <a:cubicBezTo>
                  <a:pt x="2775928" y="1118082"/>
                  <a:pt x="2777853" y="1120006"/>
                  <a:pt x="2775928" y="1118082"/>
                </a:cubicBezTo>
                <a:cubicBezTo>
                  <a:pt x="2774003" y="1120006"/>
                  <a:pt x="2770154" y="1120006"/>
                  <a:pt x="2768230" y="1121931"/>
                </a:cubicBezTo>
                <a:lnTo>
                  <a:pt x="2768230" y="1123856"/>
                </a:lnTo>
                <a:lnTo>
                  <a:pt x="2766304" y="1125781"/>
                </a:lnTo>
                <a:lnTo>
                  <a:pt x="2766304" y="1129629"/>
                </a:lnTo>
                <a:lnTo>
                  <a:pt x="2770154" y="1129629"/>
                </a:lnTo>
                <a:cubicBezTo>
                  <a:pt x="2766304" y="1133479"/>
                  <a:pt x="2770154" y="1129629"/>
                  <a:pt x="2766304" y="1131555"/>
                </a:cubicBezTo>
                <a:lnTo>
                  <a:pt x="2766304" y="1133479"/>
                </a:lnTo>
                <a:lnTo>
                  <a:pt x="2762454" y="1135405"/>
                </a:lnTo>
                <a:cubicBezTo>
                  <a:pt x="2760530" y="1133479"/>
                  <a:pt x="2760530" y="1135405"/>
                  <a:pt x="2762454" y="1133479"/>
                </a:cubicBezTo>
                <a:cubicBezTo>
                  <a:pt x="2760530" y="1133479"/>
                  <a:pt x="2760530" y="1135405"/>
                  <a:pt x="2760530" y="1133479"/>
                </a:cubicBezTo>
                <a:cubicBezTo>
                  <a:pt x="2760530" y="1131555"/>
                  <a:pt x="2760530" y="1133479"/>
                  <a:pt x="2760530" y="1131555"/>
                </a:cubicBezTo>
                <a:lnTo>
                  <a:pt x="2760530" y="1129629"/>
                </a:lnTo>
                <a:lnTo>
                  <a:pt x="2756680" y="1129629"/>
                </a:lnTo>
                <a:lnTo>
                  <a:pt x="2758605" y="1131555"/>
                </a:lnTo>
                <a:cubicBezTo>
                  <a:pt x="2754755" y="1133479"/>
                  <a:pt x="2754755" y="1131555"/>
                  <a:pt x="2754755" y="1135405"/>
                </a:cubicBezTo>
                <a:lnTo>
                  <a:pt x="2750906" y="1135405"/>
                </a:lnTo>
                <a:cubicBezTo>
                  <a:pt x="2752830" y="1131555"/>
                  <a:pt x="2750906" y="1131555"/>
                  <a:pt x="2754755" y="1131555"/>
                </a:cubicBezTo>
                <a:cubicBezTo>
                  <a:pt x="2754755" y="1129629"/>
                  <a:pt x="2754755" y="1129629"/>
                  <a:pt x="2754755" y="1129629"/>
                </a:cubicBezTo>
                <a:cubicBezTo>
                  <a:pt x="2754755" y="1129629"/>
                  <a:pt x="2754755" y="1129629"/>
                  <a:pt x="2752830" y="1129629"/>
                </a:cubicBezTo>
                <a:lnTo>
                  <a:pt x="2750906" y="1131555"/>
                </a:lnTo>
                <a:lnTo>
                  <a:pt x="2750906" y="1135405"/>
                </a:lnTo>
                <a:lnTo>
                  <a:pt x="2754230" y="1138729"/>
                </a:lnTo>
                <a:lnTo>
                  <a:pt x="2752830" y="1139253"/>
                </a:lnTo>
                <a:lnTo>
                  <a:pt x="2748981" y="1139253"/>
                </a:lnTo>
                <a:cubicBezTo>
                  <a:pt x="2750906" y="1137330"/>
                  <a:pt x="2748981" y="1137330"/>
                  <a:pt x="2748981" y="1137330"/>
                </a:cubicBezTo>
                <a:cubicBezTo>
                  <a:pt x="2747056" y="1137330"/>
                  <a:pt x="2747056" y="1137330"/>
                  <a:pt x="2745131" y="1137330"/>
                </a:cubicBezTo>
                <a:lnTo>
                  <a:pt x="2743207" y="1135405"/>
                </a:lnTo>
                <a:lnTo>
                  <a:pt x="2743207" y="1131555"/>
                </a:lnTo>
                <a:cubicBezTo>
                  <a:pt x="2737433" y="1131555"/>
                  <a:pt x="2739357" y="1133479"/>
                  <a:pt x="2735507" y="1135405"/>
                </a:cubicBezTo>
                <a:cubicBezTo>
                  <a:pt x="2735507" y="1133479"/>
                  <a:pt x="2735507" y="1133479"/>
                  <a:pt x="2737433" y="1131555"/>
                </a:cubicBezTo>
                <a:cubicBezTo>
                  <a:pt x="2733582" y="1129629"/>
                  <a:pt x="2737433" y="1131555"/>
                  <a:pt x="2733582" y="1131555"/>
                </a:cubicBezTo>
                <a:cubicBezTo>
                  <a:pt x="2733582" y="1127706"/>
                  <a:pt x="2733582" y="1129629"/>
                  <a:pt x="2735507" y="1127706"/>
                </a:cubicBezTo>
                <a:cubicBezTo>
                  <a:pt x="2731659" y="1125781"/>
                  <a:pt x="2731659" y="1121931"/>
                  <a:pt x="2727808" y="1121931"/>
                </a:cubicBezTo>
                <a:lnTo>
                  <a:pt x="2725883" y="1125781"/>
                </a:lnTo>
                <a:lnTo>
                  <a:pt x="2731659" y="1127706"/>
                </a:lnTo>
                <a:cubicBezTo>
                  <a:pt x="2731659" y="1127706"/>
                  <a:pt x="2729733" y="1129629"/>
                  <a:pt x="2729733" y="1129629"/>
                </a:cubicBezTo>
                <a:cubicBezTo>
                  <a:pt x="2729733" y="1131555"/>
                  <a:pt x="2731659" y="1131555"/>
                  <a:pt x="2733582" y="1131555"/>
                </a:cubicBezTo>
                <a:lnTo>
                  <a:pt x="2731659" y="1133479"/>
                </a:lnTo>
                <a:lnTo>
                  <a:pt x="2729733" y="1133479"/>
                </a:lnTo>
                <a:lnTo>
                  <a:pt x="2727808" y="1135405"/>
                </a:lnTo>
                <a:cubicBezTo>
                  <a:pt x="2727808" y="1137330"/>
                  <a:pt x="2727808" y="1135405"/>
                  <a:pt x="2727808" y="1137330"/>
                </a:cubicBezTo>
                <a:lnTo>
                  <a:pt x="2728400" y="1137922"/>
                </a:lnTo>
                <a:lnTo>
                  <a:pt x="2728714" y="1139253"/>
                </a:lnTo>
                <a:lnTo>
                  <a:pt x="2725883" y="1139253"/>
                </a:lnTo>
                <a:lnTo>
                  <a:pt x="2723958" y="1143103"/>
                </a:lnTo>
                <a:lnTo>
                  <a:pt x="2722034" y="1145028"/>
                </a:lnTo>
                <a:lnTo>
                  <a:pt x="2720109" y="1145028"/>
                </a:lnTo>
                <a:lnTo>
                  <a:pt x="2720109" y="1146954"/>
                </a:lnTo>
                <a:lnTo>
                  <a:pt x="2716259" y="1146954"/>
                </a:lnTo>
                <a:cubicBezTo>
                  <a:pt x="2714335" y="1143103"/>
                  <a:pt x="2714335" y="1145028"/>
                  <a:pt x="2712410" y="1143103"/>
                </a:cubicBezTo>
                <a:lnTo>
                  <a:pt x="2716259" y="1139253"/>
                </a:lnTo>
                <a:cubicBezTo>
                  <a:pt x="2718184" y="1139253"/>
                  <a:pt x="2718184" y="1139253"/>
                  <a:pt x="2718184" y="1137330"/>
                </a:cubicBezTo>
                <a:lnTo>
                  <a:pt x="2716259" y="1137330"/>
                </a:lnTo>
                <a:lnTo>
                  <a:pt x="2716259" y="1133479"/>
                </a:lnTo>
                <a:cubicBezTo>
                  <a:pt x="2714335" y="1133479"/>
                  <a:pt x="2714335" y="1133479"/>
                  <a:pt x="2712410" y="1135405"/>
                </a:cubicBezTo>
                <a:cubicBezTo>
                  <a:pt x="2714335" y="1139253"/>
                  <a:pt x="2712410" y="1133479"/>
                  <a:pt x="2712410" y="1137330"/>
                </a:cubicBezTo>
                <a:lnTo>
                  <a:pt x="2716259" y="1139253"/>
                </a:lnTo>
                <a:lnTo>
                  <a:pt x="2712410" y="1139253"/>
                </a:lnTo>
                <a:lnTo>
                  <a:pt x="2710485" y="1139253"/>
                </a:lnTo>
                <a:lnTo>
                  <a:pt x="2708560" y="1143103"/>
                </a:lnTo>
                <a:lnTo>
                  <a:pt x="2708560" y="1146954"/>
                </a:lnTo>
                <a:lnTo>
                  <a:pt x="2710485" y="1148877"/>
                </a:lnTo>
                <a:lnTo>
                  <a:pt x="2712410" y="1148877"/>
                </a:lnTo>
                <a:lnTo>
                  <a:pt x="2716259" y="1150803"/>
                </a:lnTo>
                <a:cubicBezTo>
                  <a:pt x="2716259" y="1154652"/>
                  <a:pt x="2718184" y="1150803"/>
                  <a:pt x="2716259" y="1154652"/>
                </a:cubicBezTo>
                <a:lnTo>
                  <a:pt x="2718184" y="1156577"/>
                </a:lnTo>
                <a:lnTo>
                  <a:pt x="2720109" y="1154652"/>
                </a:lnTo>
                <a:lnTo>
                  <a:pt x="2722034" y="1150803"/>
                </a:lnTo>
                <a:cubicBezTo>
                  <a:pt x="2723958" y="1150803"/>
                  <a:pt x="2725883" y="1150803"/>
                  <a:pt x="2725883" y="1152727"/>
                </a:cubicBezTo>
                <a:cubicBezTo>
                  <a:pt x="2725883" y="1154652"/>
                  <a:pt x="2723958" y="1156577"/>
                  <a:pt x="2722034" y="1156577"/>
                </a:cubicBezTo>
                <a:lnTo>
                  <a:pt x="2722034" y="1158501"/>
                </a:lnTo>
                <a:lnTo>
                  <a:pt x="2718184" y="1160426"/>
                </a:lnTo>
                <a:lnTo>
                  <a:pt x="2718184" y="1162351"/>
                </a:lnTo>
                <a:lnTo>
                  <a:pt x="2716259" y="1164276"/>
                </a:lnTo>
                <a:cubicBezTo>
                  <a:pt x="2718184" y="1164276"/>
                  <a:pt x="2719146" y="1163795"/>
                  <a:pt x="2719868" y="1163795"/>
                </a:cubicBezTo>
                <a:lnTo>
                  <a:pt x="2720380" y="1164363"/>
                </a:lnTo>
                <a:lnTo>
                  <a:pt x="2717462" y="1164517"/>
                </a:lnTo>
                <a:lnTo>
                  <a:pt x="2715585" y="1165527"/>
                </a:lnTo>
                <a:lnTo>
                  <a:pt x="2712410" y="1162351"/>
                </a:lnTo>
                <a:cubicBezTo>
                  <a:pt x="2712410" y="1160426"/>
                  <a:pt x="2712410" y="1160426"/>
                  <a:pt x="2714335" y="1160426"/>
                </a:cubicBezTo>
                <a:lnTo>
                  <a:pt x="2716259" y="1158501"/>
                </a:lnTo>
                <a:lnTo>
                  <a:pt x="2712410" y="1158501"/>
                </a:lnTo>
                <a:lnTo>
                  <a:pt x="2708560" y="1160426"/>
                </a:lnTo>
                <a:cubicBezTo>
                  <a:pt x="2706636" y="1158501"/>
                  <a:pt x="2706636" y="1158501"/>
                  <a:pt x="2704711" y="1158501"/>
                </a:cubicBezTo>
                <a:lnTo>
                  <a:pt x="2702786" y="1156577"/>
                </a:lnTo>
                <a:cubicBezTo>
                  <a:pt x="2700862" y="1156577"/>
                  <a:pt x="2702786" y="1156577"/>
                  <a:pt x="2700862" y="1156577"/>
                </a:cubicBezTo>
                <a:lnTo>
                  <a:pt x="2698936" y="1158501"/>
                </a:lnTo>
                <a:cubicBezTo>
                  <a:pt x="2698936" y="1156577"/>
                  <a:pt x="2698936" y="1156577"/>
                  <a:pt x="2700862" y="1154652"/>
                </a:cubicBezTo>
                <a:lnTo>
                  <a:pt x="2698936" y="1154652"/>
                </a:lnTo>
                <a:lnTo>
                  <a:pt x="2695087" y="1158501"/>
                </a:lnTo>
                <a:lnTo>
                  <a:pt x="2696531" y="1161389"/>
                </a:lnTo>
                <a:cubicBezTo>
                  <a:pt x="2696049" y="1160908"/>
                  <a:pt x="2696049" y="1160426"/>
                  <a:pt x="2695087" y="1160426"/>
                </a:cubicBezTo>
                <a:lnTo>
                  <a:pt x="2693162" y="1160426"/>
                </a:lnTo>
                <a:lnTo>
                  <a:pt x="2691237" y="1164276"/>
                </a:lnTo>
                <a:lnTo>
                  <a:pt x="2691237" y="1171975"/>
                </a:lnTo>
                <a:lnTo>
                  <a:pt x="2689312" y="1173899"/>
                </a:lnTo>
                <a:lnTo>
                  <a:pt x="2689313" y="1173900"/>
                </a:lnTo>
                <a:lnTo>
                  <a:pt x="2687389" y="1175824"/>
                </a:lnTo>
                <a:lnTo>
                  <a:pt x="2685463" y="1179674"/>
                </a:lnTo>
                <a:lnTo>
                  <a:pt x="2685463" y="1181599"/>
                </a:lnTo>
                <a:cubicBezTo>
                  <a:pt x="2689312" y="1181599"/>
                  <a:pt x="2687389" y="1181599"/>
                  <a:pt x="2689312" y="1179674"/>
                </a:cubicBezTo>
                <a:cubicBezTo>
                  <a:pt x="2691237" y="1179674"/>
                  <a:pt x="2693162" y="1179674"/>
                  <a:pt x="2693162" y="1177749"/>
                </a:cubicBezTo>
                <a:lnTo>
                  <a:pt x="2689313" y="1173900"/>
                </a:lnTo>
                <a:lnTo>
                  <a:pt x="2691237" y="1171975"/>
                </a:lnTo>
                <a:lnTo>
                  <a:pt x="2693162" y="1171975"/>
                </a:lnTo>
                <a:lnTo>
                  <a:pt x="2693162" y="1162351"/>
                </a:lnTo>
                <a:lnTo>
                  <a:pt x="2697012" y="1162351"/>
                </a:lnTo>
                <a:lnTo>
                  <a:pt x="2696531" y="1161389"/>
                </a:lnTo>
                <a:lnTo>
                  <a:pt x="2700862" y="1162351"/>
                </a:lnTo>
                <a:lnTo>
                  <a:pt x="2698936" y="1164276"/>
                </a:lnTo>
                <a:cubicBezTo>
                  <a:pt x="2700862" y="1168125"/>
                  <a:pt x="2698936" y="1164276"/>
                  <a:pt x="2700862" y="1168125"/>
                </a:cubicBezTo>
                <a:lnTo>
                  <a:pt x="2704711" y="1164276"/>
                </a:lnTo>
                <a:lnTo>
                  <a:pt x="2704712" y="1164276"/>
                </a:lnTo>
                <a:lnTo>
                  <a:pt x="2706638" y="1164276"/>
                </a:lnTo>
                <a:lnTo>
                  <a:pt x="2706638" y="1164277"/>
                </a:lnTo>
                <a:lnTo>
                  <a:pt x="2710485" y="1166201"/>
                </a:lnTo>
                <a:lnTo>
                  <a:pt x="2708561" y="1168125"/>
                </a:lnTo>
                <a:lnTo>
                  <a:pt x="2708560" y="1168125"/>
                </a:lnTo>
                <a:lnTo>
                  <a:pt x="2710485" y="1170050"/>
                </a:lnTo>
                <a:lnTo>
                  <a:pt x="2710485" y="1168125"/>
                </a:lnTo>
                <a:lnTo>
                  <a:pt x="2714335" y="1168125"/>
                </a:lnTo>
                <a:lnTo>
                  <a:pt x="2714335" y="1170050"/>
                </a:lnTo>
                <a:lnTo>
                  <a:pt x="2714335" y="1171975"/>
                </a:lnTo>
                <a:lnTo>
                  <a:pt x="2712410" y="1173899"/>
                </a:lnTo>
                <a:cubicBezTo>
                  <a:pt x="2714335" y="1173899"/>
                  <a:pt x="2714335" y="1173899"/>
                  <a:pt x="2716259" y="1173899"/>
                </a:cubicBezTo>
                <a:lnTo>
                  <a:pt x="2718184" y="1173899"/>
                </a:lnTo>
                <a:lnTo>
                  <a:pt x="2720109" y="1173899"/>
                </a:lnTo>
                <a:cubicBezTo>
                  <a:pt x="2722034" y="1170050"/>
                  <a:pt x="2720109" y="1171975"/>
                  <a:pt x="2723958" y="1170050"/>
                </a:cubicBezTo>
                <a:cubicBezTo>
                  <a:pt x="2722034" y="1168125"/>
                  <a:pt x="2722034" y="1170050"/>
                  <a:pt x="2723958" y="1168125"/>
                </a:cubicBezTo>
                <a:lnTo>
                  <a:pt x="2720109" y="1168125"/>
                </a:lnTo>
                <a:lnTo>
                  <a:pt x="2722034" y="1170050"/>
                </a:lnTo>
                <a:cubicBezTo>
                  <a:pt x="2716259" y="1170050"/>
                  <a:pt x="2720109" y="1170050"/>
                  <a:pt x="2716259" y="1168125"/>
                </a:cubicBezTo>
                <a:lnTo>
                  <a:pt x="2718184" y="1166201"/>
                </a:lnTo>
                <a:lnTo>
                  <a:pt x="2722034" y="1166201"/>
                </a:lnTo>
                <a:lnTo>
                  <a:pt x="2720380" y="1164363"/>
                </a:lnTo>
                <a:lnTo>
                  <a:pt x="2722034" y="1164276"/>
                </a:lnTo>
                <a:lnTo>
                  <a:pt x="2725883" y="1164276"/>
                </a:lnTo>
                <a:lnTo>
                  <a:pt x="2725883" y="1166201"/>
                </a:lnTo>
                <a:cubicBezTo>
                  <a:pt x="2729733" y="1166201"/>
                  <a:pt x="2727808" y="1166201"/>
                  <a:pt x="2731659" y="1164276"/>
                </a:cubicBezTo>
                <a:lnTo>
                  <a:pt x="2731659" y="1162351"/>
                </a:lnTo>
                <a:lnTo>
                  <a:pt x="2731659" y="1158501"/>
                </a:lnTo>
                <a:lnTo>
                  <a:pt x="2729733" y="1160426"/>
                </a:lnTo>
                <a:lnTo>
                  <a:pt x="2725883" y="1160426"/>
                </a:lnTo>
                <a:lnTo>
                  <a:pt x="2723958" y="1160426"/>
                </a:lnTo>
                <a:lnTo>
                  <a:pt x="2727808" y="1156577"/>
                </a:lnTo>
                <a:lnTo>
                  <a:pt x="2731659" y="1154652"/>
                </a:lnTo>
                <a:lnTo>
                  <a:pt x="2733582" y="1156577"/>
                </a:lnTo>
                <a:lnTo>
                  <a:pt x="2733582" y="1158501"/>
                </a:lnTo>
                <a:lnTo>
                  <a:pt x="2733582" y="1160426"/>
                </a:lnTo>
                <a:cubicBezTo>
                  <a:pt x="2737433" y="1160426"/>
                  <a:pt x="2737433" y="1160426"/>
                  <a:pt x="2737433" y="1158501"/>
                </a:cubicBezTo>
                <a:cubicBezTo>
                  <a:pt x="2739357" y="1158501"/>
                  <a:pt x="2737433" y="1158501"/>
                  <a:pt x="2739357" y="1158501"/>
                </a:cubicBezTo>
                <a:lnTo>
                  <a:pt x="2741282" y="1158501"/>
                </a:lnTo>
                <a:lnTo>
                  <a:pt x="2743207" y="1156577"/>
                </a:lnTo>
                <a:cubicBezTo>
                  <a:pt x="2743207" y="1154652"/>
                  <a:pt x="2743207" y="1156577"/>
                  <a:pt x="2743207" y="1154652"/>
                </a:cubicBezTo>
                <a:lnTo>
                  <a:pt x="2741282" y="1152727"/>
                </a:lnTo>
                <a:lnTo>
                  <a:pt x="2737433" y="1150803"/>
                </a:lnTo>
                <a:lnTo>
                  <a:pt x="2734865" y="1152086"/>
                </a:lnTo>
                <a:lnTo>
                  <a:pt x="2733582" y="1150802"/>
                </a:lnTo>
                <a:lnTo>
                  <a:pt x="2733582" y="1148877"/>
                </a:lnTo>
                <a:lnTo>
                  <a:pt x="2739357" y="1148877"/>
                </a:lnTo>
                <a:cubicBezTo>
                  <a:pt x="2737433" y="1146954"/>
                  <a:pt x="2737433" y="1148877"/>
                  <a:pt x="2739357" y="1146954"/>
                </a:cubicBezTo>
                <a:cubicBezTo>
                  <a:pt x="2735507" y="1146954"/>
                  <a:pt x="2735507" y="1146954"/>
                  <a:pt x="2733582" y="1148877"/>
                </a:cubicBezTo>
                <a:lnTo>
                  <a:pt x="2731659" y="1148877"/>
                </a:lnTo>
                <a:lnTo>
                  <a:pt x="2729733" y="1148877"/>
                </a:lnTo>
                <a:lnTo>
                  <a:pt x="2729733" y="1146954"/>
                </a:lnTo>
                <a:cubicBezTo>
                  <a:pt x="2725883" y="1146954"/>
                  <a:pt x="2727808" y="1145028"/>
                  <a:pt x="2725883" y="1148877"/>
                </a:cubicBezTo>
                <a:lnTo>
                  <a:pt x="2729733" y="1148877"/>
                </a:lnTo>
                <a:cubicBezTo>
                  <a:pt x="2729733" y="1154652"/>
                  <a:pt x="2727808" y="1150803"/>
                  <a:pt x="2723958" y="1150803"/>
                </a:cubicBezTo>
                <a:lnTo>
                  <a:pt x="2723958" y="1145028"/>
                </a:lnTo>
                <a:lnTo>
                  <a:pt x="2729733" y="1139253"/>
                </a:lnTo>
                <a:lnTo>
                  <a:pt x="2729733" y="1141179"/>
                </a:lnTo>
                <a:lnTo>
                  <a:pt x="2727808" y="1142382"/>
                </a:lnTo>
                <a:cubicBezTo>
                  <a:pt x="2727327" y="1142622"/>
                  <a:pt x="2726845" y="1143103"/>
                  <a:pt x="2725883" y="1145028"/>
                </a:cubicBezTo>
                <a:lnTo>
                  <a:pt x="2729733" y="1141179"/>
                </a:lnTo>
                <a:lnTo>
                  <a:pt x="2731659" y="1139253"/>
                </a:lnTo>
                <a:cubicBezTo>
                  <a:pt x="2735507" y="1139253"/>
                  <a:pt x="2733582" y="1139253"/>
                  <a:pt x="2735507" y="1135405"/>
                </a:cubicBezTo>
                <a:lnTo>
                  <a:pt x="2737433" y="1135405"/>
                </a:lnTo>
                <a:lnTo>
                  <a:pt x="2739357" y="1139253"/>
                </a:lnTo>
                <a:lnTo>
                  <a:pt x="2741282" y="1137330"/>
                </a:lnTo>
                <a:cubicBezTo>
                  <a:pt x="2743207" y="1139253"/>
                  <a:pt x="2743207" y="1139253"/>
                  <a:pt x="2743207" y="1141179"/>
                </a:cubicBezTo>
                <a:cubicBezTo>
                  <a:pt x="2747056" y="1141179"/>
                  <a:pt x="2745131" y="1141179"/>
                  <a:pt x="2747056" y="1139253"/>
                </a:cubicBezTo>
                <a:lnTo>
                  <a:pt x="2750906" y="1141179"/>
                </a:lnTo>
                <a:lnTo>
                  <a:pt x="2752830" y="1139253"/>
                </a:lnTo>
                <a:lnTo>
                  <a:pt x="2754755" y="1139253"/>
                </a:lnTo>
                <a:lnTo>
                  <a:pt x="2754230" y="1138729"/>
                </a:lnTo>
                <a:lnTo>
                  <a:pt x="2754755" y="1138532"/>
                </a:lnTo>
                <a:cubicBezTo>
                  <a:pt x="2754755" y="1138291"/>
                  <a:pt x="2754755" y="1138291"/>
                  <a:pt x="2756680" y="1139253"/>
                </a:cubicBezTo>
                <a:cubicBezTo>
                  <a:pt x="2758605" y="1137330"/>
                  <a:pt x="2758605" y="1137330"/>
                  <a:pt x="2760530" y="1137330"/>
                </a:cubicBezTo>
                <a:lnTo>
                  <a:pt x="2764379" y="1137330"/>
                </a:lnTo>
                <a:cubicBezTo>
                  <a:pt x="2768230" y="1137330"/>
                  <a:pt x="2768230" y="1135405"/>
                  <a:pt x="2768230" y="1133479"/>
                </a:cubicBezTo>
                <a:lnTo>
                  <a:pt x="2772078" y="1133479"/>
                </a:lnTo>
                <a:cubicBezTo>
                  <a:pt x="2772078" y="1135405"/>
                  <a:pt x="2772078" y="1133479"/>
                  <a:pt x="2772078" y="1135405"/>
                </a:cubicBezTo>
                <a:lnTo>
                  <a:pt x="2770154" y="1137330"/>
                </a:lnTo>
                <a:lnTo>
                  <a:pt x="2770154" y="1139253"/>
                </a:lnTo>
                <a:lnTo>
                  <a:pt x="2768230" y="1141179"/>
                </a:lnTo>
                <a:lnTo>
                  <a:pt x="2766304" y="1139253"/>
                </a:lnTo>
                <a:lnTo>
                  <a:pt x="2764379" y="1141179"/>
                </a:lnTo>
                <a:lnTo>
                  <a:pt x="2762454" y="1139253"/>
                </a:lnTo>
                <a:cubicBezTo>
                  <a:pt x="2760530" y="1139253"/>
                  <a:pt x="2758605" y="1139253"/>
                  <a:pt x="2758605" y="1143103"/>
                </a:cubicBezTo>
                <a:cubicBezTo>
                  <a:pt x="2762454" y="1143103"/>
                  <a:pt x="2758605" y="1145028"/>
                  <a:pt x="2762454" y="1143103"/>
                </a:cubicBezTo>
                <a:cubicBezTo>
                  <a:pt x="2764379" y="1143103"/>
                  <a:pt x="2764379" y="1145028"/>
                  <a:pt x="2766304" y="1145028"/>
                </a:cubicBezTo>
                <a:cubicBezTo>
                  <a:pt x="2768230" y="1145028"/>
                  <a:pt x="2768230" y="1145028"/>
                  <a:pt x="2770154" y="1143103"/>
                </a:cubicBezTo>
                <a:lnTo>
                  <a:pt x="2770154" y="1141179"/>
                </a:lnTo>
                <a:lnTo>
                  <a:pt x="2772078" y="1139253"/>
                </a:lnTo>
                <a:lnTo>
                  <a:pt x="2770154" y="1137330"/>
                </a:lnTo>
                <a:lnTo>
                  <a:pt x="2772078" y="1137330"/>
                </a:lnTo>
                <a:lnTo>
                  <a:pt x="2772238" y="1137169"/>
                </a:lnTo>
                <a:lnTo>
                  <a:pt x="2772079" y="1135419"/>
                </a:lnTo>
                <a:lnTo>
                  <a:pt x="2773352" y="1136055"/>
                </a:lnTo>
                <a:lnTo>
                  <a:pt x="2775928" y="1133479"/>
                </a:lnTo>
                <a:lnTo>
                  <a:pt x="2777853" y="1133479"/>
                </a:lnTo>
                <a:lnTo>
                  <a:pt x="2777853" y="1136140"/>
                </a:lnTo>
                <a:cubicBezTo>
                  <a:pt x="2778335" y="1135900"/>
                  <a:pt x="2778816" y="1135418"/>
                  <a:pt x="2779778" y="1133494"/>
                </a:cubicBezTo>
                <a:lnTo>
                  <a:pt x="2783598" y="1133494"/>
                </a:lnTo>
                <a:lnTo>
                  <a:pt x="2783627" y="1133479"/>
                </a:lnTo>
                <a:lnTo>
                  <a:pt x="2781703" y="1131555"/>
                </a:lnTo>
                <a:lnTo>
                  <a:pt x="2784007" y="1130402"/>
                </a:lnTo>
                <a:lnTo>
                  <a:pt x="2783629" y="1129646"/>
                </a:lnTo>
                <a:lnTo>
                  <a:pt x="2785554" y="1127720"/>
                </a:lnTo>
                <a:lnTo>
                  <a:pt x="2786941" y="1129109"/>
                </a:lnTo>
                <a:lnTo>
                  <a:pt x="2787477" y="1128908"/>
                </a:lnTo>
                <a:cubicBezTo>
                  <a:pt x="2787477" y="1128667"/>
                  <a:pt x="2787477" y="1128667"/>
                  <a:pt x="2789401" y="1129629"/>
                </a:cubicBezTo>
                <a:lnTo>
                  <a:pt x="2791326" y="1127706"/>
                </a:lnTo>
                <a:lnTo>
                  <a:pt x="2793251" y="1127706"/>
                </a:lnTo>
                <a:lnTo>
                  <a:pt x="2791326" y="1123856"/>
                </a:lnTo>
                <a:lnTo>
                  <a:pt x="2795176" y="1120006"/>
                </a:lnTo>
                <a:cubicBezTo>
                  <a:pt x="2793251" y="1118082"/>
                  <a:pt x="2793251" y="1120006"/>
                  <a:pt x="2795176" y="1118082"/>
                </a:cubicBezTo>
                <a:lnTo>
                  <a:pt x="2793251" y="1116157"/>
                </a:lnTo>
                <a:cubicBezTo>
                  <a:pt x="2795176" y="1114232"/>
                  <a:pt x="2795176" y="1116157"/>
                  <a:pt x="2793251" y="1114232"/>
                </a:cubicBezTo>
                <a:cubicBezTo>
                  <a:pt x="2795176" y="1114232"/>
                  <a:pt x="2797100" y="1112307"/>
                  <a:pt x="2799025" y="1112307"/>
                </a:cubicBezTo>
                <a:cubicBezTo>
                  <a:pt x="2802875" y="1116157"/>
                  <a:pt x="2804799" y="1118082"/>
                  <a:pt x="2808649" y="1121931"/>
                </a:cubicBezTo>
                <a:cubicBezTo>
                  <a:pt x="2810574" y="1123856"/>
                  <a:pt x="2814423" y="1127706"/>
                  <a:pt x="2816348" y="1129629"/>
                </a:cubicBezTo>
                <a:cubicBezTo>
                  <a:pt x="2816348" y="1129629"/>
                  <a:pt x="2816348" y="1131555"/>
                  <a:pt x="2816348" y="1131555"/>
                </a:cubicBezTo>
                <a:cubicBezTo>
                  <a:pt x="2818274" y="1131555"/>
                  <a:pt x="2818274" y="1131555"/>
                  <a:pt x="2818274" y="1131555"/>
                </a:cubicBezTo>
                <a:cubicBezTo>
                  <a:pt x="2822123" y="1135405"/>
                  <a:pt x="2827897" y="1141179"/>
                  <a:pt x="2831747" y="1145028"/>
                </a:cubicBezTo>
                <a:cubicBezTo>
                  <a:pt x="2820198" y="1183523"/>
                  <a:pt x="2791326" y="1206621"/>
                  <a:pt x="2762454" y="1223944"/>
                </a:cubicBezTo>
                <a:cubicBezTo>
                  <a:pt x="2760530" y="1225869"/>
                  <a:pt x="2756680" y="1227794"/>
                  <a:pt x="2752830" y="1229718"/>
                </a:cubicBezTo>
                <a:lnTo>
                  <a:pt x="2754755" y="1227794"/>
                </a:lnTo>
                <a:lnTo>
                  <a:pt x="2754755" y="1225869"/>
                </a:lnTo>
                <a:cubicBezTo>
                  <a:pt x="2750906" y="1225869"/>
                  <a:pt x="2752830" y="1225869"/>
                  <a:pt x="2752830" y="1227794"/>
                </a:cubicBezTo>
                <a:lnTo>
                  <a:pt x="2748981" y="1229718"/>
                </a:lnTo>
                <a:lnTo>
                  <a:pt x="2747056" y="1229718"/>
                </a:lnTo>
                <a:lnTo>
                  <a:pt x="2745131" y="1231643"/>
                </a:lnTo>
                <a:lnTo>
                  <a:pt x="2747056" y="1233568"/>
                </a:lnTo>
                <a:lnTo>
                  <a:pt x="2743207" y="1233568"/>
                </a:lnTo>
                <a:lnTo>
                  <a:pt x="2745131" y="1235493"/>
                </a:lnTo>
                <a:cubicBezTo>
                  <a:pt x="2735507" y="1241267"/>
                  <a:pt x="2727808" y="1245117"/>
                  <a:pt x="2722034" y="1248966"/>
                </a:cubicBezTo>
                <a:cubicBezTo>
                  <a:pt x="2722034" y="1247041"/>
                  <a:pt x="2720109" y="1243192"/>
                  <a:pt x="2716259" y="1241267"/>
                </a:cubicBezTo>
                <a:cubicBezTo>
                  <a:pt x="2679688" y="1256665"/>
                  <a:pt x="2643117" y="1277838"/>
                  <a:pt x="2610396" y="1306710"/>
                </a:cubicBezTo>
                <a:lnTo>
                  <a:pt x="2608471" y="1308635"/>
                </a:lnTo>
                <a:lnTo>
                  <a:pt x="2560352" y="1356754"/>
                </a:lnTo>
                <a:lnTo>
                  <a:pt x="2560592" y="1354829"/>
                </a:lnTo>
                <a:cubicBezTo>
                  <a:pt x="2560833" y="1354829"/>
                  <a:pt x="2561314" y="1354829"/>
                  <a:pt x="2562276" y="1352905"/>
                </a:cubicBezTo>
                <a:lnTo>
                  <a:pt x="2560352" y="1352905"/>
                </a:lnTo>
                <a:lnTo>
                  <a:pt x="2558427" y="1356754"/>
                </a:lnTo>
                <a:lnTo>
                  <a:pt x="2559389" y="1357717"/>
                </a:lnTo>
                <a:lnTo>
                  <a:pt x="2556502" y="1360604"/>
                </a:lnTo>
                <a:lnTo>
                  <a:pt x="2556502" y="1362529"/>
                </a:lnTo>
                <a:cubicBezTo>
                  <a:pt x="2554577" y="1364454"/>
                  <a:pt x="2554577" y="1364454"/>
                  <a:pt x="2552652" y="1366378"/>
                </a:cubicBezTo>
                <a:cubicBezTo>
                  <a:pt x="2546878" y="1368303"/>
                  <a:pt x="2548803" y="1366378"/>
                  <a:pt x="2546878" y="1370228"/>
                </a:cubicBezTo>
                <a:cubicBezTo>
                  <a:pt x="2548803" y="1370228"/>
                  <a:pt x="2550728" y="1370228"/>
                  <a:pt x="2550728" y="1370228"/>
                </a:cubicBezTo>
                <a:lnTo>
                  <a:pt x="2508352" y="1429837"/>
                </a:lnTo>
                <a:lnTo>
                  <a:pt x="2506458" y="1426047"/>
                </a:lnTo>
                <a:lnTo>
                  <a:pt x="2502608" y="1426047"/>
                </a:lnTo>
                <a:cubicBezTo>
                  <a:pt x="2502608" y="1429896"/>
                  <a:pt x="2502608" y="1426047"/>
                  <a:pt x="2504533" y="1429896"/>
                </a:cubicBezTo>
                <a:lnTo>
                  <a:pt x="2508310" y="1429896"/>
                </a:lnTo>
                <a:lnTo>
                  <a:pt x="2500444" y="1440963"/>
                </a:lnTo>
                <a:cubicBezTo>
                  <a:pt x="2485285" y="1465985"/>
                  <a:pt x="2471811" y="1492451"/>
                  <a:pt x="2460263" y="1520361"/>
                </a:cubicBezTo>
                <a:cubicBezTo>
                  <a:pt x="2458338" y="1520361"/>
                  <a:pt x="2458338" y="1520361"/>
                  <a:pt x="2458338" y="1520361"/>
                </a:cubicBezTo>
                <a:lnTo>
                  <a:pt x="2454488" y="1520361"/>
                </a:lnTo>
                <a:cubicBezTo>
                  <a:pt x="2456414" y="1522285"/>
                  <a:pt x="2454488" y="1520361"/>
                  <a:pt x="2456414" y="1522285"/>
                </a:cubicBezTo>
                <a:cubicBezTo>
                  <a:pt x="2458338" y="1522285"/>
                  <a:pt x="2458338" y="1522285"/>
                  <a:pt x="2458338" y="1522285"/>
                </a:cubicBezTo>
                <a:cubicBezTo>
                  <a:pt x="2425617" y="1597352"/>
                  <a:pt x="2408293" y="1682042"/>
                  <a:pt x="2406370" y="1772507"/>
                </a:cubicBezTo>
                <a:cubicBezTo>
                  <a:pt x="2404444" y="1880296"/>
                  <a:pt x="2425617" y="1978458"/>
                  <a:pt x="2458338" y="2068922"/>
                </a:cubicBezTo>
                <a:lnTo>
                  <a:pt x="2456414" y="2068922"/>
                </a:lnTo>
                <a:lnTo>
                  <a:pt x="2460263" y="2074697"/>
                </a:lnTo>
                <a:lnTo>
                  <a:pt x="2454488" y="2074697"/>
                </a:lnTo>
                <a:cubicBezTo>
                  <a:pt x="2456414" y="2082396"/>
                  <a:pt x="2460263" y="2078548"/>
                  <a:pt x="2450640" y="2080471"/>
                </a:cubicBezTo>
                <a:lnTo>
                  <a:pt x="2450640" y="2072772"/>
                </a:lnTo>
                <a:lnTo>
                  <a:pt x="2435240" y="2074697"/>
                </a:lnTo>
                <a:lnTo>
                  <a:pt x="2439090" y="2065073"/>
                </a:lnTo>
                <a:lnTo>
                  <a:pt x="2433316" y="2065073"/>
                </a:lnTo>
                <a:cubicBezTo>
                  <a:pt x="2435240" y="2057372"/>
                  <a:pt x="2437165" y="2063148"/>
                  <a:pt x="2429466" y="2057372"/>
                </a:cubicBezTo>
                <a:lnTo>
                  <a:pt x="2427541" y="2082396"/>
                </a:lnTo>
                <a:cubicBezTo>
                  <a:pt x="2435240" y="2080471"/>
                  <a:pt x="2425617" y="2080471"/>
                  <a:pt x="2437165" y="2080471"/>
                </a:cubicBezTo>
                <a:lnTo>
                  <a:pt x="2446789" y="2080471"/>
                </a:lnTo>
                <a:lnTo>
                  <a:pt x="2442940" y="2086247"/>
                </a:lnTo>
                <a:cubicBezTo>
                  <a:pt x="2448714" y="2090095"/>
                  <a:pt x="2446789" y="2086247"/>
                  <a:pt x="2448714" y="2093946"/>
                </a:cubicBezTo>
                <a:lnTo>
                  <a:pt x="2442940" y="2093946"/>
                </a:lnTo>
                <a:lnTo>
                  <a:pt x="2442940" y="2088172"/>
                </a:lnTo>
                <a:lnTo>
                  <a:pt x="2433316" y="2090095"/>
                </a:lnTo>
                <a:cubicBezTo>
                  <a:pt x="2429466" y="2088172"/>
                  <a:pt x="2439090" y="2088172"/>
                  <a:pt x="2427541" y="2088172"/>
                </a:cubicBezTo>
                <a:lnTo>
                  <a:pt x="2423692" y="2088172"/>
                </a:lnTo>
                <a:cubicBezTo>
                  <a:pt x="2421767" y="2088172"/>
                  <a:pt x="2421767" y="2088172"/>
                  <a:pt x="2421767" y="2088172"/>
                </a:cubicBezTo>
                <a:cubicBezTo>
                  <a:pt x="2367873" y="1974609"/>
                  <a:pt x="2339002" y="1843726"/>
                  <a:pt x="2348625" y="1699367"/>
                </a:cubicBezTo>
                <a:lnTo>
                  <a:pt x="2353349" y="1697792"/>
                </a:lnTo>
                <a:lnTo>
                  <a:pt x="2354399" y="1699367"/>
                </a:lnTo>
                <a:lnTo>
                  <a:pt x="2356176" y="1699663"/>
                </a:lnTo>
                <a:lnTo>
                  <a:pt x="2362098" y="1707065"/>
                </a:lnTo>
                <a:lnTo>
                  <a:pt x="2365948" y="1701291"/>
                </a:lnTo>
                <a:lnTo>
                  <a:pt x="2356176" y="1699663"/>
                </a:lnTo>
                <a:lnTo>
                  <a:pt x="2354399" y="1697442"/>
                </a:lnTo>
                <a:lnTo>
                  <a:pt x="2353349" y="1697792"/>
                </a:lnTo>
                <a:lnTo>
                  <a:pt x="2350550" y="1693591"/>
                </a:lnTo>
                <a:lnTo>
                  <a:pt x="2360174" y="1693591"/>
                </a:lnTo>
                <a:lnTo>
                  <a:pt x="2356324" y="1687817"/>
                </a:lnTo>
                <a:lnTo>
                  <a:pt x="2360174" y="1680119"/>
                </a:lnTo>
                <a:lnTo>
                  <a:pt x="2350550" y="1685892"/>
                </a:lnTo>
                <a:lnTo>
                  <a:pt x="2354399" y="1691666"/>
                </a:lnTo>
                <a:lnTo>
                  <a:pt x="2348625" y="1693591"/>
                </a:lnTo>
                <a:cubicBezTo>
                  <a:pt x="2348625" y="1685892"/>
                  <a:pt x="2350550" y="1678194"/>
                  <a:pt x="2350550" y="1670494"/>
                </a:cubicBezTo>
                <a:lnTo>
                  <a:pt x="2352475" y="1666645"/>
                </a:lnTo>
                <a:lnTo>
                  <a:pt x="2352475" y="1664720"/>
                </a:lnTo>
                <a:cubicBezTo>
                  <a:pt x="2352475" y="1662796"/>
                  <a:pt x="2352475" y="1660871"/>
                  <a:pt x="2352475" y="1658945"/>
                </a:cubicBezTo>
                <a:lnTo>
                  <a:pt x="2354399" y="1657021"/>
                </a:lnTo>
                <a:lnTo>
                  <a:pt x="2360174" y="1657021"/>
                </a:lnTo>
                <a:lnTo>
                  <a:pt x="2360174" y="1662796"/>
                </a:lnTo>
                <a:lnTo>
                  <a:pt x="2356324" y="1668570"/>
                </a:lnTo>
                <a:lnTo>
                  <a:pt x="2360174" y="1670494"/>
                </a:lnTo>
                <a:cubicBezTo>
                  <a:pt x="2362098" y="1668570"/>
                  <a:pt x="2365948" y="1664720"/>
                  <a:pt x="2367873" y="1664720"/>
                </a:cubicBezTo>
                <a:cubicBezTo>
                  <a:pt x="2377497" y="1664720"/>
                  <a:pt x="2375573" y="1668570"/>
                  <a:pt x="2385196" y="1672419"/>
                </a:cubicBezTo>
                <a:cubicBezTo>
                  <a:pt x="2387121" y="1683967"/>
                  <a:pt x="2385196" y="1678194"/>
                  <a:pt x="2389046" y="1683967"/>
                </a:cubicBezTo>
                <a:lnTo>
                  <a:pt x="2385196" y="1689743"/>
                </a:lnTo>
                <a:lnTo>
                  <a:pt x="2394820" y="1689743"/>
                </a:lnTo>
                <a:lnTo>
                  <a:pt x="2400594" y="1695517"/>
                </a:lnTo>
                <a:cubicBezTo>
                  <a:pt x="2398669" y="1703215"/>
                  <a:pt x="2396745" y="1697442"/>
                  <a:pt x="2404444" y="1703215"/>
                </a:cubicBezTo>
                <a:cubicBezTo>
                  <a:pt x="2408293" y="1697442"/>
                  <a:pt x="2408293" y="1705140"/>
                  <a:pt x="2408293" y="1695517"/>
                </a:cubicBezTo>
                <a:lnTo>
                  <a:pt x="2408293" y="1687817"/>
                </a:lnTo>
                <a:lnTo>
                  <a:pt x="2402519" y="1691666"/>
                </a:lnTo>
                <a:lnTo>
                  <a:pt x="2402519" y="1689743"/>
                </a:lnTo>
                <a:lnTo>
                  <a:pt x="2398669" y="1680119"/>
                </a:lnTo>
                <a:lnTo>
                  <a:pt x="2404444" y="1680119"/>
                </a:lnTo>
                <a:lnTo>
                  <a:pt x="2404444" y="1674343"/>
                </a:lnTo>
                <a:lnTo>
                  <a:pt x="2394820" y="1674343"/>
                </a:lnTo>
                <a:lnTo>
                  <a:pt x="2387121" y="1664720"/>
                </a:lnTo>
                <a:lnTo>
                  <a:pt x="2392895" y="1657021"/>
                </a:lnTo>
                <a:lnTo>
                  <a:pt x="2396745" y="1657021"/>
                </a:lnTo>
                <a:lnTo>
                  <a:pt x="2396745" y="1651246"/>
                </a:lnTo>
                <a:lnTo>
                  <a:pt x="2391612" y="1656378"/>
                </a:lnTo>
                <a:lnTo>
                  <a:pt x="2389046" y="1655096"/>
                </a:lnTo>
                <a:lnTo>
                  <a:pt x="2383271" y="1658945"/>
                </a:lnTo>
                <a:lnTo>
                  <a:pt x="2375573" y="1657021"/>
                </a:lnTo>
                <a:lnTo>
                  <a:pt x="2369799" y="1660871"/>
                </a:lnTo>
                <a:lnTo>
                  <a:pt x="2369799" y="1655096"/>
                </a:lnTo>
                <a:lnTo>
                  <a:pt x="2375573" y="1655096"/>
                </a:lnTo>
                <a:cubicBezTo>
                  <a:pt x="2375573" y="1641622"/>
                  <a:pt x="2379422" y="1649321"/>
                  <a:pt x="2369799" y="1643547"/>
                </a:cubicBezTo>
                <a:cubicBezTo>
                  <a:pt x="2373647" y="1637773"/>
                  <a:pt x="2373647" y="1643547"/>
                  <a:pt x="2369799" y="1635848"/>
                </a:cubicBezTo>
                <a:lnTo>
                  <a:pt x="2365948" y="1637773"/>
                </a:lnTo>
                <a:cubicBezTo>
                  <a:pt x="2367873" y="1633923"/>
                  <a:pt x="2367873" y="1631998"/>
                  <a:pt x="2367873" y="1628148"/>
                </a:cubicBezTo>
                <a:lnTo>
                  <a:pt x="2373647" y="1626224"/>
                </a:lnTo>
                <a:lnTo>
                  <a:pt x="2373647" y="1631998"/>
                </a:lnTo>
                <a:lnTo>
                  <a:pt x="2379422" y="1626224"/>
                </a:lnTo>
                <a:lnTo>
                  <a:pt x="2385196" y="1630074"/>
                </a:lnTo>
                <a:lnTo>
                  <a:pt x="2389046" y="1624299"/>
                </a:lnTo>
                <a:lnTo>
                  <a:pt x="2379422" y="1626224"/>
                </a:lnTo>
                <a:lnTo>
                  <a:pt x="2369799" y="1622374"/>
                </a:lnTo>
                <a:lnTo>
                  <a:pt x="2371722" y="1614294"/>
                </a:lnTo>
                <a:lnTo>
                  <a:pt x="2371722" y="1616600"/>
                </a:lnTo>
                <a:lnTo>
                  <a:pt x="2377497" y="1616600"/>
                </a:lnTo>
                <a:lnTo>
                  <a:pt x="2372389" y="1611492"/>
                </a:lnTo>
                <a:lnTo>
                  <a:pt x="2379422" y="1581954"/>
                </a:lnTo>
                <a:lnTo>
                  <a:pt x="2383271" y="1581954"/>
                </a:lnTo>
                <a:lnTo>
                  <a:pt x="2381347" y="1576179"/>
                </a:lnTo>
                <a:cubicBezTo>
                  <a:pt x="2390007" y="1544421"/>
                  <a:pt x="2401075" y="1513624"/>
                  <a:pt x="2414067" y="1484512"/>
                </a:cubicBezTo>
                <a:lnTo>
                  <a:pt x="2453114" y="1412573"/>
                </a:lnTo>
                <a:lnTo>
                  <a:pt x="2458338" y="1402949"/>
                </a:lnTo>
                <a:lnTo>
                  <a:pt x="2462188" y="1402949"/>
                </a:lnTo>
                <a:lnTo>
                  <a:pt x="2464112" y="1401025"/>
                </a:lnTo>
                <a:cubicBezTo>
                  <a:pt x="2462188" y="1395250"/>
                  <a:pt x="2466037" y="1399100"/>
                  <a:pt x="2462188" y="1395250"/>
                </a:cubicBezTo>
                <a:cubicBezTo>
                  <a:pt x="2496833" y="1341356"/>
                  <a:pt x="2535329" y="1297086"/>
                  <a:pt x="2577675" y="1262440"/>
                </a:cubicBezTo>
                <a:cubicBezTo>
                  <a:pt x="2594998" y="1247041"/>
                  <a:pt x="2616171" y="1239342"/>
                  <a:pt x="2637343" y="1233568"/>
                </a:cubicBezTo>
                <a:cubicBezTo>
                  <a:pt x="2677764" y="1225869"/>
                  <a:pt x="2718184" y="1223944"/>
                  <a:pt x="2754755" y="1198922"/>
                </a:cubicBezTo>
                <a:cubicBezTo>
                  <a:pt x="2741281" y="1196035"/>
                  <a:pt x="2728289" y="1194591"/>
                  <a:pt x="2715537" y="1194350"/>
                </a:cubicBezTo>
                <a:lnTo>
                  <a:pt x="2683860" y="1196570"/>
                </a:lnTo>
                <a:lnTo>
                  <a:pt x="2681613" y="1195072"/>
                </a:lnTo>
                <a:lnTo>
                  <a:pt x="2681613" y="1196728"/>
                </a:lnTo>
                <a:lnTo>
                  <a:pt x="2677764" y="1196997"/>
                </a:lnTo>
                <a:cubicBezTo>
                  <a:pt x="2677764" y="1195072"/>
                  <a:pt x="2677764" y="1195072"/>
                  <a:pt x="2677764" y="1193147"/>
                </a:cubicBezTo>
                <a:lnTo>
                  <a:pt x="2677764" y="1191223"/>
                </a:lnTo>
                <a:lnTo>
                  <a:pt x="2679688" y="1191223"/>
                </a:lnTo>
                <a:lnTo>
                  <a:pt x="2677764" y="1187373"/>
                </a:lnTo>
                <a:lnTo>
                  <a:pt x="2679688" y="1187373"/>
                </a:lnTo>
                <a:lnTo>
                  <a:pt x="2679688" y="1189298"/>
                </a:lnTo>
                <a:cubicBezTo>
                  <a:pt x="2685463" y="1187373"/>
                  <a:pt x="2681613" y="1193147"/>
                  <a:pt x="2685463" y="1193147"/>
                </a:cubicBezTo>
                <a:cubicBezTo>
                  <a:pt x="2689312" y="1193147"/>
                  <a:pt x="2685463" y="1191223"/>
                  <a:pt x="2691237" y="1191223"/>
                </a:cubicBezTo>
                <a:lnTo>
                  <a:pt x="2689312" y="1193147"/>
                </a:lnTo>
                <a:cubicBezTo>
                  <a:pt x="2695087" y="1193147"/>
                  <a:pt x="2691237" y="1193147"/>
                  <a:pt x="2695087" y="1191223"/>
                </a:cubicBezTo>
                <a:lnTo>
                  <a:pt x="2695087" y="1189298"/>
                </a:lnTo>
                <a:cubicBezTo>
                  <a:pt x="2693162" y="1189298"/>
                  <a:pt x="2693162" y="1189298"/>
                  <a:pt x="2691237" y="1187373"/>
                </a:cubicBezTo>
                <a:cubicBezTo>
                  <a:pt x="2691237" y="1185448"/>
                  <a:pt x="2691237" y="1187373"/>
                  <a:pt x="2691237" y="1185448"/>
                </a:cubicBezTo>
                <a:lnTo>
                  <a:pt x="2693162" y="1183523"/>
                </a:lnTo>
                <a:cubicBezTo>
                  <a:pt x="2691237" y="1183523"/>
                  <a:pt x="2691237" y="1183523"/>
                  <a:pt x="2689312" y="1185448"/>
                </a:cubicBezTo>
                <a:lnTo>
                  <a:pt x="2691237" y="1187373"/>
                </a:lnTo>
                <a:lnTo>
                  <a:pt x="2689312" y="1189298"/>
                </a:lnTo>
                <a:lnTo>
                  <a:pt x="2685463" y="1187373"/>
                </a:lnTo>
                <a:lnTo>
                  <a:pt x="2685463" y="1185448"/>
                </a:lnTo>
                <a:cubicBezTo>
                  <a:pt x="2683538" y="1185448"/>
                  <a:pt x="2679688" y="1183523"/>
                  <a:pt x="2679688" y="1181599"/>
                </a:cubicBezTo>
                <a:cubicBezTo>
                  <a:pt x="2679688" y="1179674"/>
                  <a:pt x="2681613" y="1177749"/>
                  <a:pt x="2683538" y="1177749"/>
                </a:cubicBezTo>
                <a:cubicBezTo>
                  <a:pt x="2683538" y="1177749"/>
                  <a:pt x="2681613" y="1175824"/>
                  <a:pt x="2681613" y="1175824"/>
                </a:cubicBezTo>
                <a:cubicBezTo>
                  <a:pt x="2681613" y="1173899"/>
                  <a:pt x="2681613" y="1175824"/>
                  <a:pt x="2683538" y="1173899"/>
                </a:cubicBezTo>
                <a:cubicBezTo>
                  <a:pt x="2679688" y="1173899"/>
                  <a:pt x="2679688" y="1175824"/>
                  <a:pt x="2677764" y="1175824"/>
                </a:cubicBezTo>
                <a:cubicBezTo>
                  <a:pt x="2677764" y="1177749"/>
                  <a:pt x="2677764" y="1177749"/>
                  <a:pt x="2675839" y="1177749"/>
                </a:cubicBezTo>
                <a:cubicBezTo>
                  <a:pt x="2673914" y="1173899"/>
                  <a:pt x="2673914" y="1175824"/>
                  <a:pt x="2671989" y="1173899"/>
                </a:cubicBezTo>
                <a:cubicBezTo>
                  <a:pt x="2671989" y="1177749"/>
                  <a:pt x="2671989" y="1175824"/>
                  <a:pt x="2670064" y="1177749"/>
                </a:cubicBezTo>
                <a:lnTo>
                  <a:pt x="2671989" y="1179674"/>
                </a:lnTo>
                <a:lnTo>
                  <a:pt x="2675839" y="1179674"/>
                </a:lnTo>
                <a:lnTo>
                  <a:pt x="2673914" y="1181599"/>
                </a:lnTo>
                <a:cubicBezTo>
                  <a:pt x="2675839" y="1181599"/>
                  <a:pt x="2677764" y="1181599"/>
                  <a:pt x="2677764" y="1183523"/>
                </a:cubicBezTo>
                <a:cubicBezTo>
                  <a:pt x="2677764" y="1187373"/>
                  <a:pt x="2677764" y="1185448"/>
                  <a:pt x="2675839" y="1185448"/>
                </a:cubicBezTo>
                <a:lnTo>
                  <a:pt x="2670064" y="1189298"/>
                </a:lnTo>
                <a:cubicBezTo>
                  <a:pt x="2671026" y="1191223"/>
                  <a:pt x="2671508" y="1192666"/>
                  <a:pt x="2672470" y="1193869"/>
                </a:cubicBezTo>
                <a:lnTo>
                  <a:pt x="2674104" y="1194835"/>
                </a:lnTo>
                <a:lnTo>
                  <a:pt x="2673914" y="1195072"/>
                </a:lnTo>
                <a:cubicBezTo>
                  <a:pt x="2671989" y="1195072"/>
                  <a:pt x="2671989" y="1195072"/>
                  <a:pt x="2670064" y="1195072"/>
                </a:cubicBezTo>
                <a:lnTo>
                  <a:pt x="2668140" y="1195072"/>
                </a:lnTo>
                <a:cubicBezTo>
                  <a:pt x="2666215" y="1195072"/>
                  <a:pt x="2666215" y="1195072"/>
                  <a:pt x="2666215" y="1195072"/>
                </a:cubicBezTo>
                <a:cubicBezTo>
                  <a:pt x="2658516" y="1196997"/>
                  <a:pt x="2650816" y="1198922"/>
                  <a:pt x="2643117" y="1200847"/>
                </a:cubicBezTo>
                <a:lnTo>
                  <a:pt x="2640232" y="1201809"/>
                </a:lnTo>
                <a:lnTo>
                  <a:pt x="2641193" y="1200847"/>
                </a:lnTo>
                <a:lnTo>
                  <a:pt x="2639268" y="1198922"/>
                </a:lnTo>
                <a:cubicBezTo>
                  <a:pt x="2637343" y="1196997"/>
                  <a:pt x="2637343" y="1198922"/>
                  <a:pt x="2637343" y="1195072"/>
                </a:cubicBezTo>
                <a:lnTo>
                  <a:pt x="2633494" y="1195072"/>
                </a:lnTo>
                <a:lnTo>
                  <a:pt x="2633494" y="1197960"/>
                </a:lnTo>
                <a:lnTo>
                  <a:pt x="2631569" y="1196997"/>
                </a:lnTo>
                <a:lnTo>
                  <a:pt x="2631569" y="1204522"/>
                </a:lnTo>
                <a:lnTo>
                  <a:pt x="2588209" y="1224241"/>
                </a:lnTo>
                <a:cubicBezTo>
                  <a:pt x="2480893" y="1285266"/>
                  <a:pt x="2394579" y="1419791"/>
                  <a:pt x="2352475" y="1564630"/>
                </a:cubicBezTo>
                <a:lnTo>
                  <a:pt x="2348625" y="1568480"/>
                </a:lnTo>
                <a:lnTo>
                  <a:pt x="2342851" y="1568480"/>
                </a:lnTo>
                <a:lnTo>
                  <a:pt x="2344776" y="1570405"/>
                </a:lnTo>
                <a:lnTo>
                  <a:pt x="2342851" y="1570405"/>
                </a:lnTo>
                <a:lnTo>
                  <a:pt x="2342851" y="1572330"/>
                </a:lnTo>
                <a:lnTo>
                  <a:pt x="2339002" y="1574254"/>
                </a:lnTo>
                <a:lnTo>
                  <a:pt x="2337076" y="1574254"/>
                </a:lnTo>
                <a:lnTo>
                  <a:pt x="2338359" y="1570405"/>
                </a:lnTo>
                <a:lnTo>
                  <a:pt x="2339002" y="1570405"/>
                </a:lnTo>
                <a:lnTo>
                  <a:pt x="2338681" y="1569443"/>
                </a:lnTo>
                <a:lnTo>
                  <a:pt x="2339002" y="1568480"/>
                </a:lnTo>
                <a:lnTo>
                  <a:pt x="2342851" y="1560781"/>
                </a:lnTo>
                <a:lnTo>
                  <a:pt x="2348625" y="1560781"/>
                </a:lnTo>
                <a:lnTo>
                  <a:pt x="2348625" y="1555007"/>
                </a:lnTo>
                <a:lnTo>
                  <a:pt x="2342851" y="1560781"/>
                </a:lnTo>
                <a:lnTo>
                  <a:pt x="2337076" y="1564630"/>
                </a:lnTo>
                <a:lnTo>
                  <a:pt x="2338681" y="1569443"/>
                </a:lnTo>
                <a:lnTo>
                  <a:pt x="2338359" y="1570405"/>
                </a:lnTo>
                <a:lnTo>
                  <a:pt x="2329377" y="1570405"/>
                </a:lnTo>
                <a:lnTo>
                  <a:pt x="2333227" y="1564630"/>
                </a:lnTo>
                <a:lnTo>
                  <a:pt x="2323603" y="1564630"/>
                </a:lnTo>
                <a:lnTo>
                  <a:pt x="2317828" y="1558856"/>
                </a:lnTo>
                <a:lnTo>
                  <a:pt x="2325527" y="1551157"/>
                </a:lnTo>
                <a:lnTo>
                  <a:pt x="2321678" y="1543458"/>
                </a:lnTo>
                <a:lnTo>
                  <a:pt x="2313979" y="1541533"/>
                </a:lnTo>
                <a:cubicBezTo>
                  <a:pt x="2310129" y="1547307"/>
                  <a:pt x="2310129" y="1541533"/>
                  <a:pt x="2313979" y="1549233"/>
                </a:cubicBezTo>
                <a:cubicBezTo>
                  <a:pt x="2300506" y="1547307"/>
                  <a:pt x="2300506" y="1545383"/>
                  <a:pt x="2298580" y="1535759"/>
                </a:cubicBezTo>
                <a:lnTo>
                  <a:pt x="2304355" y="1537683"/>
                </a:lnTo>
                <a:lnTo>
                  <a:pt x="2313979" y="1533835"/>
                </a:lnTo>
                <a:lnTo>
                  <a:pt x="2325527" y="1535759"/>
                </a:lnTo>
                <a:lnTo>
                  <a:pt x="2321678" y="1539609"/>
                </a:lnTo>
                <a:lnTo>
                  <a:pt x="2339002" y="1553082"/>
                </a:lnTo>
                <a:lnTo>
                  <a:pt x="2342851" y="1549233"/>
                </a:lnTo>
                <a:lnTo>
                  <a:pt x="2335151" y="1541533"/>
                </a:lnTo>
                <a:lnTo>
                  <a:pt x="2337076" y="1537683"/>
                </a:lnTo>
                <a:lnTo>
                  <a:pt x="2333227" y="1529985"/>
                </a:lnTo>
                <a:cubicBezTo>
                  <a:pt x="2350550" y="1531909"/>
                  <a:pt x="2337076" y="1533835"/>
                  <a:pt x="2354399" y="1535759"/>
                </a:cubicBezTo>
                <a:lnTo>
                  <a:pt x="2344776" y="1524211"/>
                </a:lnTo>
                <a:lnTo>
                  <a:pt x="2350550" y="1518437"/>
                </a:lnTo>
                <a:lnTo>
                  <a:pt x="2344776" y="1518437"/>
                </a:lnTo>
                <a:lnTo>
                  <a:pt x="2344776" y="1524211"/>
                </a:lnTo>
                <a:lnTo>
                  <a:pt x="2344776" y="1528059"/>
                </a:lnTo>
                <a:lnTo>
                  <a:pt x="2339002" y="1522285"/>
                </a:lnTo>
                <a:lnTo>
                  <a:pt x="2329377" y="1520361"/>
                </a:lnTo>
                <a:lnTo>
                  <a:pt x="2321678" y="1522285"/>
                </a:lnTo>
                <a:lnTo>
                  <a:pt x="2310129" y="1518437"/>
                </a:lnTo>
                <a:cubicBezTo>
                  <a:pt x="2312054" y="1526135"/>
                  <a:pt x="2315904" y="1522285"/>
                  <a:pt x="2306280" y="1524211"/>
                </a:cubicBezTo>
                <a:cubicBezTo>
                  <a:pt x="2304355" y="1514587"/>
                  <a:pt x="2304355" y="1518437"/>
                  <a:pt x="2300506" y="1512662"/>
                </a:cubicBezTo>
                <a:lnTo>
                  <a:pt x="2312054" y="1508813"/>
                </a:lnTo>
                <a:lnTo>
                  <a:pt x="2317828" y="1503038"/>
                </a:lnTo>
                <a:lnTo>
                  <a:pt x="2315904" y="1499189"/>
                </a:lnTo>
                <a:lnTo>
                  <a:pt x="2321678" y="1499189"/>
                </a:lnTo>
                <a:cubicBezTo>
                  <a:pt x="2319753" y="1491489"/>
                  <a:pt x="2317828" y="1489565"/>
                  <a:pt x="2313979" y="1487639"/>
                </a:cubicBezTo>
                <a:cubicBezTo>
                  <a:pt x="2312054" y="1487639"/>
                  <a:pt x="2310129" y="1489565"/>
                  <a:pt x="2308204" y="1491489"/>
                </a:cubicBezTo>
                <a:lnTo>
                  <a:pt x="2312054" y="1491489"/>
                </a:lnTo>
                <a:cubicBezTo>
                  <a:pt x="2308204" y="1497263"/>
                  <a:pt x="2308204" y="1491489"/>
                  <a:pt x="2312054" y="1499189"/>
                </a:cubicBezTo>
                <a:cubicBezTo>
                  <a:pt x="2306280" y="1503038"/>
                  <a:pt x="2302430" y="1503038"/>
                  <a:pt x="2296656" y="1506887"/>
                </a:cubicBezTo>
                <a:cubicBezTo>
                  <a:pt x="2296656" y="1506887"/>
                  <a:pt x="2294732" y="1506887"/>
                  <a:pt x="2294732" y="1506887"/>
                </a:cubicBezTo>
                <a:cubicBezTo>
                  <a:pt x="2292806" y="1506887"/>
                  <a:pt x="2292806" y="1508813"/>
                  <a:pt x="2290881" y="1510737"/>
                </a:cubicBezTo>
                <a:lnTo>
                  <a:pt x="2294732" y="1514587"/>
                </a:lnTo>
                <a:lnTo>
                  <a:pt x="2287032" y="1514587"/>
                </a:lnTo>
                <a:lnTo>
                  <a:pt x="2279034" y="1524758"/>
                </a:lnTo>
                <a:lnTo>
                  <a:pt x="2283183" y="1526141"/>
                </a:lnTo>
                <a:cubicBezTo>
                  <a:pt x="2281258" y="1528065"/>
                  <a:pt x="2279333" y="1529990"/>
                  <a:pt x="2279333" y="1529990"/>
                </a:cubicBezTo>
                <a:cubicBezTo>
                  <a:pt x="2277408" y="1529990"/>
                  <a:pt x="2277408" y="1529990"/>
                  <a:pt x="2273559" y="1531916"/>
                </a:cubicBezTo>
                <a:lnTo>
                  <a:pt x="2273828" y="1531379"/>
                </a:lnTo>
                <a:lnTo>
                  <a:pt x="2264897" y="1542737"/>
                </a:lnTo>
                <a:lnTo>
                  <a:pt x="2252014" y="1556945"/>
                </a:lnTo>
                <a:lnTo>
                  <a:pt x="2256237" y="1556945"/>
                </a:lnTo>
                <a:lnTo>
                  <a:pt x="2254312" y="1562719"/>
                </a:lnTo>
                <a:lnTo>
                  <a:pt x="2250361" y="1558768"/>
                </a:lnTo>
                <a:lnTo>
                  <a:pt x="2248536" y="1560781"/>
                </a:lnTo>
                <a:lnTo>
                  <a:pt x="2246611" y="1560781"/>
                </a:lnTo>
                <a:cubicBezTo>
                  <a:pt x="2246611" y="1562706"/>
                  <a:pt x="2246611" y="1562706"/>
                  <a:pt x="2246611" y="1562706"/>
                </a:cubicBezTo>
                <a:cubicBezTo>
                  <a:pt x="2244686" y="1564630"/>
                  <a:pt x="2242762" y="1566555"/>
                  <a:pt x="2240837" y="1566555"/>
                </a:cubicBezTo>
                <a:lnTo>
                  <a:pt x="2236987" y="1570405"/>
                </a:lnTo>
                <a:lnTo>
                  <a:pt x="2236987" y="1568480"/>
                </a:lnTo>
                <a:cubicBezTo>
                  <a:pt x="2221589" y="1568480"/>
                  <a:pt x="2163845" y="1570405"/>
                  <a:pt x="2154221" y="1493414"/>
                </a:cubicBezTo>
                <a:cubicBezTo>
                  <a:pt x="2154221" y="1483790"/>
                  <a:pt x="2152297" y="1474166"/>
                  <a:pt x="2152297" y="1466467"/>
                </a:cubicBezTo>
                <a:cubicBezTo>
                  <a:pt x="2144598" y="1474166"/>
                  <a:pt x="2148447" y="1468392"/>
                  <a:pt x="2136898" y="1478016"/>
                </a:cubicBezTo>
                <a:lnTo>
                  <a:pt x="2125351" y="1474166"/>
                </a:lnTo>
                <a:lnTo>
                  <a:pt x="2119575" y="1468392"/>
                </a:lnTo>
                <a:lnTo>
                  <a:pt x="2117650" y="1460693"/>
                </a:lnTo>
                <a:lnTo>
                  <a:pt x="2119575" y="1451069"/>
                </a:lnTo>
                <a:cubicBezTo>
                  <a:pt x="2123425" y="1447219"/>
                  <a:pt x="2125351" y="1443370"/>
                  <a:pt x="2133050" y="1443370"/>
                </a:cubicBezTo>
                <a:lnTo>
                  <a:pt x="2148447" y="1443370"/>
                </a:lnTo>
                <a:lnTo>
                  <a:pt x="2148447" y="1449144"/>
                </a:lnTo>
                <a:lnTo>
                  <a:pt x="2150372" y="1449144"/>
                </a:lnTo>
                <a:cubicBezTo>
                  <a:pt x="2152297" y="1420272"/>
                  <a:pt x="2167695" y="1422197"/>
                  <a:pt x="2183093" y="1406799"/>
                </a:cubicBezTo>
                <a:cubicBezTo>
                  <a:pt x="2196567" y="1393325"/>
                  <a:pt x="2192717" y="1360604"/>
                  <a:pt x="2190792" y="1331732"/>
                </a:cubicBezTo>
                <a:cubicBezTo>
                  <a:pt x="2188868" y="1329807"/>
                  <a:pt x="2188868" y="1329807"/>
                  <a:pt x="2188868" y="1327883"/>
                </a:cubicBezTo>
                <a:cubicBezTo>
                  <a:pt x="2188868" y="1324033"/>
                  <a:pt x="2188868" y="1324033"/>
                  <a:pt x="2188868" y="1322108"/>
                </a:cubicBezTo>
                <a:cubicBezTo>
                  <a:pt x="2186943" y="1308635"/>
                  <a:pt x="2186943" y="1297086"/>
                  <a:pt x="2188868" y="1287462"/>
                </a:cubicBezTo>
                <a:cubicBezTo>
                  <a:pt x="2194642" y="1256665"/>
                  <a:pt x="2198492" y="1235493"/>
                  <a:pt x="2198492" y="1216245"/>
                </a:cubicBezTo>
                <a:cubicBezTo>
                  <a:pt x="2198492" y="1210470"/>
                  <a:pt x="2198492" y="1200847"/>
                  <a:pt x="2198492" y="1191223"/>
                </a:cubicBezTo>
                <a:lnTo>
                  <a:pt x="2190792" y="1191223"/>
                </a:lnTo>
                <a:lnTo>
                  <a:pt x="2185018" y="1177749"/>
                </a:lnTo>
                <a:lnTo>
                  <a:pt x="2198492" y="1168125"/>
                </a:lnTo>
                <a:cubicBezTo>
                  <a:pt x="2198492" y="1170050"/>
                  <a:pt x="2198492" y="1170050"/>
                  <a:pt x="2198492" y="1170050"/>
                </a:cubicBezTo>
                <a:cubicBezTo>
                  <a:pt x="2198492" y="1146954"/>
                  <a:pt x="2200416" y="1121931"/>
                  <a:pt x="2204266" y="1106533"/>
                </a:cubicBezTo>
                <a:cubicBezTo>
                  <a:pt x="2210040" y="1081511"/>
                  <a:pt x="2183093" y="1060338"/>
                  <a:pt x="2169621" y="1041090"/>
                </a:cubicBezTo>
                <a:cubicBezTo>
                  <a:pt x="2156146" y="1021841"/>
                  <a:pt x="2161921" y="1031466"/>
                  <a:pt x="2146522" y="1002593"/>
                </a:cubicBezTo>
                <a:cubicBezTo>
                  <a:pt x="2133050" y="973722"/>
                  <a:pt x="2158071" y="971797"/>
                  <a:pt x="2111876" y="964098"/>
                </a:cubicBezTo>
                <a:cubicBezTo>
                  <a:pt x="2065681" y="958323"/>
                  <a:pt x="2021411" y="927527"/>
                  <a:pt x="1994464" y="923677"/>
                </a:cubicBezTo>
                <a:lnTo>
                  <a:pt x="1990614" y="923677"/>
                </a:lnTo>
                <a:cubicBezTo>
                  <a:pt x="1992539" y="862083"/>
                  <a:pt x="1977141" y="812038"/>
                  <a:pt x="1950194" y="767768"/>
                </a:cubicBezTo>
                <a:cubicBezTo>
                  <a:pt x="1963667" y="761994"/>
                  <a:pt x="1963667" y="736972"/>
                  <a:pt x="1979066" y="735047"/>
                </a:cubicBezTo>
                <a:close/>
                <a:moveTo>
                  <a:pt x="3239802" y="681201"/>
                </a:moveTo>
                <a:cubicBezTo>
                  <a:pt x="3178209" y="767815"/>
                  <a:pt x="3153187" y="881377"/>
                  <a:pt x="3108917" y="977639"/>
                </a:cubicBezTo>
                <a:cubicBezTo>
                  <a:pt x="3074270" y="1056556"/>
                  <a:pt x="3033850" y="1125849"/>
                  <a:pt x="2993429" y="1193214"/>
                </a:cubicBezTo>
                <a:cubicBezTo>
                  <a:pt x="2991505" y="1200912"/>
                  <a:pt x="2989580" y="1208612"/>
                  <a:pt x="2989580" y="1216310"/>
                </a:cubicBezTo>
                <a:cubicBezTo>
                  <a:pt x="2991505" y="1222085"/>
                  <a:pt x="2995354" y="1227858"/>
                  <a:pt x="2997279" y="1233633"/>
                </a:cubicBezTo>
                <a:cubicBezTo>
                  <a:pt x="3085819" y="1058482"/>
                  <a:pt x="3178209" y="873676"/>
                  <a:pt x="3239802" y="681201"/>
                </a:cubicBezTo>
                <a:close/>
                <a:moveTo>
                  <a:pt x="3162812" y="681201"/>
                </a:moveTo>
                <a:cubicBezTo>
                  <a:pt x="3091594" y="835182"/>
                  <a:pt x="3022301" y="991111"/>
                  <a:pt x="2953009" y="1137396"/>
                </a:cubicBezTo>
                <a:cubicBezTo>
                  <a:pt x="2951084" y="1152795"/>
                  <a:pt x="2951084" y="1168192"/>
                  <a:pt x="2953009" y="1183590"/>
                </a:cubicBezTo>
                <a:cubicBezTo>
                  <a:pt x="2953009" y="1187440"/>
                  <a:pt x="2953009" y="1191288"/>
                  <a:pt x="2954934" y="1197063"/>
                </a:cubicBezTo>
                <a:cubicBezTo>
                  <a:pt x="2964558" y="1175891"/>
                  <a:pt x="2976106" y="1154718"/>
                  <a:pt x="2985730" y="1131623"/>
                </a:cubicBezTo>
                <a:cubicBezTo>
                  <a:pt x="2991505" y="1110450"/>
                  <a:pt x="2997279" y="1089279"/>
                  <a:pt x="3001129" y="1066181"/>
                </a:cubicBezTo>
                <a:cubicBezTo>
                  <a:pt x="3001129" y="1058482"/>
                  <a:pt x="3010753" y="1046932"/>
                  <a:pt x="3020377" y="1052707"/>
                </a:cubicBezTo>
                <a:cubicBezTo>
                  <a:pt x="3072346" y="931441"/>
                  <a:pt x="3120465" y="802460"/>
                  <a:pt x="3162812" y="681201"/>
                </a:cubicBezTo>
                <a:close/>
                <a:moveTo>
                  <a:pt x="3095443" y="671577"/>
                </a:moveTo>
                <a:cubicBezTo>
                  <a:pt x="3045399" y="767815"/>
                  <a:pt x="3003053" y="875602"/>
                  <a:pt x="2956858" y="979563"/>
                </a:cubicBezTo>
                <a:cubicBezTo>
                  <a:pt x="2962634" y="973788"/>
                  <a:pt x="2968408" y="975713"/>
                  <a:pt x="2976106" y="981488"/>
                </a:cubicBezTo>
                <a:cubicBezTo>
                  <a:pt x="3020377" y="881377"/>
                  <a:pt x="3062722" y="777438"/>
                  <a:pt x="3095443" y="671577"/>
                </a:cubicBezTo>
                <a:close/>
                <a:moveTo>
                  <a:pt x="3316794" y="642705"/>
                </a:moveTo>
                <a:cubicBezTo>
                  <a:pt x="3228253" y="879452"/>
                  <a:pt x="3124316" y="1091203"/>
                  <a:pt x="3012678" y="1283675"/>
                </a:cubicBezTo>
                <a:cubicBezTo>
                  <a:pt x="3014602" y="1287525"/>
                  <a:pt x="3014602" y="1291373"/>
                  <a:pt x="3016527" y="1295223"/>
                </a:cubicBezTo>
                <a:cubicBezTo>
                  <a:pt x="3022301" y="1306772"/>
                  <a:pt x="3031925" y="1285600"/>
                  <a:pt x="3043475" y="1287525"/>
                </a:cubicBezTo>
                <a:cubicBezTo>
                  <a:pt x="3151262" y="1095053"/>
                  <a:pt x="3259050" y="881377"/>
                  <a:pt x="3316794" y="642705"/>
                </a:cubicBezTo>
                <a:close/>
                <a:moveTo>
                  <a:pt x="2945310" y="609990"/>
                </a:moveTo>
                <a:cubicBezTo>
                  <a:pt x="2887567" y="771671"/>
                  <a:pt x="2829822" y="927598"/>
                  <a:pt x="2741282" y="1039240"/>
                </a:cubicBezTo>
                <a:cubicBezTo>
                  <a:pt x="2737433" y="1021916"/>
                  <a:pt x="2727808" y="1008440"/>
                  <a:pt x="2727808" y="987269"/>
                </a:cubicBezTo>
                <a:cubicBezTo>
                  <a:pt x="2752830" y="954546"/>
                  <a:pt x="2791326" y="914103"/>
                  <a:pt x="2797100" y="869834"/>
                </a:cubicBezTo>
                <a:cubicBezTo>
                  <a:pt x="2789401" y="887157"/>
                  <a:pt x="2779777" y="900632"/>
                  <a:pt x="2766304" y="910254"/>
                </a:cubicBezTo>
                <a:cubicBezTo>
                  <a:pt x="2818274" y="798618"/>
                  <a:pt x="2877941" y="698530"/>
                  <a:pt x="2945310" y="609990"/>
                </a:cubicBezTo>
                <a:close/>
                <a:moveTo>
                  <a:pt x="3413033" y="583038"/>
                </a:moveTo>
                <a:cubicBezTo>
                  <a:pt x="3322568" y="829407"/>
                  <a:pt x="3216705" y="1056556"/>
                  <a:pt x="3101218" y="1268277"/>
                </a:cubicBezTo>
                <a:cubicBezTo>
                  <a:pt x="3114691" y="1266353"/>
                  <a:pt x="3128164" y="1262504"/>
                  <a:pt x="3141638" y="1260579"/>
                </a:cubicBezTo>
                <a:cubicBezTo>
                  <a:pt x="3251351" y="1052707"/>
                  <a:pt x="3347590" y="819783"/>
                  <a:pt x="3413033" y="583038"/>
                </a:cubicBezTo>
                <a:close/>
                <a:moveTo>
                  <a:pt x="4650372" y="577299"/>
                </a:moveTo>
                <a:cubicBezTo>
                  <a:pt x="4651755" y="577990"/>
                  <a:pt x="4652597" y="579674"/>
                  <a:pt x="4652597" y="583043"/>
                </a:cubicBezTo>
                <a:cubicBezTo>
                  <a:pt x="4642973" y="579194"/>
                  <a:pt x="4646823" y="596518"/>
                  <a:pt x="4637199" y="596518"/>
                </a:cubicBezTo>
                <a:cubicBezTo>
                  <a:pt x="4642973" y="586893"/>
                  <a:pt x="4631425" y="586893"/>
                  <a:pt x="4631425" y="579194"/>
                </a:cubicBezTo>
                <a:cubicBezTo>
                  <a:pt x="4637199" y="582080"/>
                  <a:pt x="4646221" y="575223"/>
                  <a:pt x="4650372" y="577299"/>
                </a:cubicBezTo>
                <a:close/>
                <a:moveTo>
                  <a:pt x="4442794" y="554167"/>
                </a:moveTo>
                <a:cubicBezTo>
                  <a:pt x="4442794" y="556092"/>
                  <a:pt x="4446643" y="563791"/>
                  <a:pt x="4446643" y="567640"/>
                </a:cubicBezTo>
                <a:cubicBezTo>
                  <a:pt x="4446643" y="573415"/>
                  <a:pt x="4446643" y="590739"/>
                  <a:pt x="4435095" y="584965"/>
                </a:cubicBezTo>
                <a:cubicBezTo>
                  <a:pt x="4438944" y="573415"/>
                  <a:pt x="4444719" y="563791"/>
                  <a:pt x="4442794" y="554167"/>
                </a:cubicBezTo>
                <a:close/>
                <a:moveTo>
                  <a:pt x="3087745" y="413659"/>
                </a:moveTo>
                <a:cubicBezTo>
                  <a:pt x="3022302" y="673506"/>
                  <a:pt x="2924137" y="871756"/>
                  <a:pt x="2818274" y="1077735"/>
                </a:cubicBezTo>
                <a:cubicBezTo>
                  <a:pt x="2800950" y="1073885"/>
                  <a:pt x="2781703" y="1070036"/>
                  <a:pt x="2770154" y="1062335"/>
                </a:cubicBezTo>
                <a:cubicBezTo>
                  <a:pt x="2864468" y="894855"/>
                  <a:pt x="2947234" y="581116"/>
                  <a:pt x="3087745" y="413659"/>
                </a:cubicBezTo>
                <a:close/>
                <a:moveTo>
                  <a:pt x="4458193" y="290474"/>
                </a:moveTo>
                <a:cubicBezTo>
                  <a:pt x="4460117" y="317420"/>
                  <a:pt x="4460117" y="361690"/>
                  <a:pt x="4454343" y="388637"/>
                </a:cubicBezTo>
                <a:lnTo>
                  <a:pt x="4448569" y="394411"/>
                </a:lnTo>
                <a:lnTo>
                  <a:pt x="4454343" y="409808"/>
                </a:lnTo>
                <a:cubicBezTo>
                  <a:pt x="4456269" y="448304"/>
                  <a:pt x="4450493" y="488724"/>
                  <a:pt x="4444719" y="527219"/>
                </a:cubicBezTo>
                <a:cubicBezTo>
                  <a:pt x="4437020" y="481024"/>
                  <a:pt x="4444719" y="436755"/>
                  <a:pt x="4448569" y="394410"/>
                </a:cubicBezTo>
                <a:lnTo>
                  <a:pt x="4450494" y="342442"/>
                </a:lnTo>
                <a:cubicBezTo>
                  <a:pt x="4451456" y="324638"/>
                  <a:pt x="4453381" y="306834"/>
                  <a:pt x="4458193" y="290474"/>
                </a:cubicBezTo>
                <a:close/>
                <a:moveTo>
                  <a:pt x="4687243" y="250053"/>
                </a:moveTo>
                <a:cubicBezTo>
                  <a:pt x="4696867" y="259677"/>
                  <a:pt x="4712265" y="288549"/>
                  <a:pt x="4700716" y="303947"/>
                </a:cubicBezTo>
                <a:cubicBezTo>
                  <a:pt x="4693017" y="286624"/>
                  <a:pt x="4691092" y="269301"/>
                  <a:pt x="4687243" y="250053"/>
                </a:cubicBezTo>
                <a:close/>
                <a:moveTo>
                  <a:pt x="5415655" y="220640"/>
                </a:moveTo>
                <a:cubicBezTo>
                  <a:pt x="5418181" y="221182"/>
                  <a:pt x="5419625" y="234174"/>
                  <a:pt x="5416737" y="238505"/>
                </a:cubicBezTo>
                <a:cubicBezTo>
                  <a:pt x="5357069" y="365540"/>
                  <a:pt x="5335896" y="509899"/>
                  <a:pt x="5266604" y="631161"/>
                </a:cubicBezTo>
                <a:lnTo>
                  <a:pt x="5220408" y="700452"/>
                </a:lnTo>
                <a:cubicBezTo>
                  <a:pt x="5233882" y="573417"/>
                  <a:pt x="5299325" y="482952"/>
                  <a:pt x="5345520" y="380938"/>
                </a:cubicBezTo>
                <a:cubicBezTo>
                  <a:pt x="5368618" y="328970"/>
                  <a:pt x="5393640" y="278925"/>
                  <a:pt x="5412888" y="225031"/>
                </a:cubicBezTo>
                <a:cubicBezTo>
                  <a:pt x="5413850" y="221663"/>
                  <a:pt x="5414813" y="220460"/>
                  <a:pt x="5415655" y="220640"/>
                </a:cubicBezTo>
                <a:close/>
                <a:moveTo>
                  <a:pt x="3478717" y="76100"/>
                </a:moveTo>
                <a:cubicBezTo>
                  <a:pt x="3476070" y="77304"/>
                  <a:pt x="3473664" y="78747"/>
                  <a:pt x="3468852" y="76822"/>
                </a:cubicBezTo>
                <a:cubicBezTo>
                  <a:pt x="3436130" y="157662"/>
                  <a:pt x="3428431" y="284697"/>
                  <a:pt x="3389936" y="369387"/>
                </a:cubicBezTo>
                <a:cubicBezTo>
                  <a:pt x="3447679" y="313569"/>
                  <a:pt x="3447679" y="138415"/>
                  <a:pt x="3490025" y="76822"/>
                </a:cubicBezTo>
                <a:cubicBezTo>
                  <a:pt x="3484251" y="73935"/>
                  <a:pt x="3481364" y="74897"/>
                  <a:pt x="3478717" y="76100"/>
                </a:cubicBezTo>
                <a:close/>
                <a:moveTo>
                  <a:pt x="3549693" y="30627"/>
                </a:moveTo>
                <a:cubicBezTo>
                  <a:pt x="3509272" y="71048"/>
                  <a:pt x="3530445" y="155738"/>
                  <a:pt x="3499649" y="234653"/>
                </a:cubicBezTo>
                <a:cubicBezTo>
                  <a:pt x="3532370" y="188459"/>
                  <a:pt x="3543919" y="76822"/>
                  <a:pt x="3572791" y="44101"/>
                </a:cubicBezTo>
                <a:cubicBezTo>
                  <a:pt x="3574715" y="30627"/>
                  <a:pt x="3561242" y="40251"/>
                  <a:pt x="3549693" y="30627"/>
                </a:cubicBezTo>
                <a:close/>
                <a:moveTo>
                  <a:pt x="3617061" y="17154"/>
                </a:moveTo>
                <a:cubicBezTo>
                  <a:pt x="3559317" y="228880"/>
                  <a:pt x="3528520" y="421356"/>
                  <a:pt x="3468852" y="604209"/>
                </a:cubicBezTo>
                <a:cubicBezTo>
                  <a:pt x="3378387" y="881377"/>
                  <a:pt x="3264825" y="1179741"/>
                  <a:pt x="3130089" y="1389535"/>
                </a:cubicBezTo>
                <a:cubicBezTo>
                  <a:pt x="3135864" y="1395310"/>
                  <a:pt x="3143563" y="1399159"/>
                  <a:pt x="3149337" y="1403008"/>
                </a:cubicBezTo>
                <a:cubicBezTo>
                  <a:pt x="3357214" y="1037308"/>
                  <a:pt x="3497724" y="583038"/>
                  <a:pt x="3618985" y="67198"/>
                </a:cubicBezTo>
                <a:cubicBezTo>
                  <a:pt x="3622835" y="49875"/>
                  <a:pt x="3647857" y="32552"/>
                  <a:pt x="3617061" y="17154"/>
                </a:cubicBezTo>
                <a:close/>
                <a:moveTo>
                  <a:pt x="3671553" y="188"/>
                </a:moveTo>
                <a:cubicBezTo>
                  <a:pt x="3686323" y="733"/>
                  <a:pt x="3701511" y="2478"/>
                  <a:pt x="3717150" y="5605"/>
                </a:cubicBezTo>
                <a:cubicBezTo>
                  <a:pt x="3874982" y="259675"/>
                  <a:pt x="3859584" y="660028"/>
                  <a:pt x="3786442" y="1039233"/>
                </a:cubicBezTo>
                <a:cubicBezTo>
                  <a:pt x="3786442" y="1037308"/>
                  <a:pt x="3786442" y="1035384"/>
                  <a:pt x="3784517" y="1035384"/>
                </a:cubicBezTo>
                <a:cubicBezTo>
                  <a:pt x="3755645" y="1116225"/>
                  <a:pt x="3732548" y="1208612"/>
                  <a:pt x="3670955" y="1250955"/>
                </a:cubicBezTo>
                <a:cubicBezTo>
                  <a:pt x="3694052" y="1179741"/>
                  <a:pt x="3747946" y="1100827"/>
                  <a:pt x="3732548" y="1031534"/>
                </a:cubicBezTo>
                <a:cubicBezTo>
                  <a:pt x="3701751" y="1114300"/>
                  <a:pt x="3661331" y="1179741"/>
                  <a:pt x="3632459" y="1264428"/>
                </a:cubicBezTo>
                <a:cubicBezTo>
                  <a:pt x="3617061" y="1264428"/>
                  <a:pt x="3601662" y="1268277"/>
                  <a:pt x="3584339" y="1266353"/>
                </a:cubicBezTo>
                <a:cubicBezTo>
                  <a:pt x="3642083" y="1181665"/>
                  <a:pt x="3661331" y="1054633"/>
                  <a:pt x="3705601" y="952615"/>
                </a:cubicBezTo>
                <a:cubicBezTo>
                  <a:pt x="3730623" y="894850"/>
                  <a:pt x="3803765" y="827483"/>
                  <a:pt x="3759495" y="765890"/>
                </a:cubicBezTo>
                <a:cubicBezTo>
                  <a:pt x="3715225" y="912172"/>
                  <a:pt x="3624760" y="1112375"/>
                  <a:pt x="3561242" y="1268277"/>
                </a:cubicBezTo>
                <a:cubicBezTo>
                  <a:pt x="3545843" y="1258654"/>
                  <a:pt x="3524671" y="1274051"/>
                  <a:pt x="3516971" y="1258654"/>
                </a:cubicBezTo>
                <a:cubicBezTo>
                  <a:pt x="3551618" y="1239406"/>
                  <a:pt x="3565091" y="1187440"/>
                  <a:pt x="3586264" y="1145096"/>
                </a:cubicBezTo>
                <a:cubicBezTo>
                  <a:pt x="3588189" y="1131623"/>
                  <a:pt x="3574715" y="1129698"/>
                  <a:pt x="3574715" y="1120074"/>
                </a:cubicBezTo>
                <a:cubicBezTo>
                  <a:pt x="3622835" y="1019985"/>
                  <a:pt x="3670955" y="900625"/>
                  <a:pt x="3709450" y="788988"/>
                </a:cubicBezTo>
                <a:cubicBezTo>
                  <a:pt x="3734473" y="713921"/>
                  <a:pt x="3771044" y="635006"/>
                  <a:pt x="3780668" y="584961"/>
                </a:cubicBezTo>
                <a:cubicBezTo>
                  <a:pt x="3782592" y="569563"/>
                  <a:pt x="3792216" y="532993"/>
                  <a:pt x="3757570" y="532993"/>
                </a:cubicBezTo>
                <a:cubicBezTo>
                  <a:pt x="3709450" y="775514"/>
                  <a:pt x="3592038" y="1048857"/>
                  <a:pt x="3491949" y="1262504"/>
                </a:cubicBezTo>
                <a:cubicBezTo>
                  <a:pt x="3470777" y="1256729"/>
                  <a:pt x="3455378" y="1264428"/>
                  <a:pt x="3439980" y="1268277"/>
                </a:cubicBezTo>
                <a:cubicBezTo>
                  <a:pt x="3565091" y="985337"/>
                  <a:pt x="3690202" y="671577"/>
                  <a:pt x="3788367" y="311644"/>
                </a:cubicBezTo>
                <a:cubicBezTo>
                  <a:pt x="3753720" y="251976"/>
                  <a:pt x="3767194" y="296246"/>
                  <a:pt x="3765269" y="336666"/>
                </a:cubicBezTo>
                <a:cubicBezTo>
                  <a:pt x="3763344" y="365537"/>
                  <a:pt x="3746021" y="392485"/>
                  <a:pt x="3738322" y="417507"/>
                </a:cubicBezTo>
                <a:cubicBezTo>
                  <a:pt x="3649782" y="698523"/>
                  <a:pt x="3541994" y="1045008"/>
                  <a:pt x="3420732" y="1260579"/>
                </a:cubicBezTo>
                <a:cubicBezTo>
                  <a:pt x="3389936" y="1266353"/>
                  <a:pt x="3380312" y="1302922"/>
                  <a:pt x="3349515" y="1308696"/>
                </a:cubicBezTo>
                <a:cubicBezTo>
                  <a:pt x="3497724" y="964163"/>
                  <a:pt x="3684428" y="559940"/>
                  <a:pt x="3730623" y="123016"/>
                </a:cubicBezTo>
                <a:cubicBezTo>
                  <a:pt x="3705601" y="176910"/>
                  <a:pt x="3705601" y="238502"/>
                  <a:pt x="3684428" y="305870"/>
                </a:cubicBezTo>
                <a:cubicBezTo>
                  <a:pt x="3665180" y="367462"/>
                  <a:pt x="3661331" y="434830"/>
                  <a:pt x="3642083" y="498347"/>
                </a:cubicBezTo>
                <a:cubicBezTo>
                  <a:pt x="3559317" y="762041"/>
                  <a:pt x="3453454" y="1023835"/>
                  <a:pt x="3359139" y="1241332"/>
                </a:cubicBezTo>
                <a:cubicBezTo>
                  <a:pt x="3307170" y="1289450"/>
                  <a:pt x="3287922" y="1389535"/>
                  <a:pt x="3224404" y="1418405"/>
                </a:cubicBezTo>
                <a:cubicBezTo>
                  <a:pt x="3374538" y="1164342"/>
                  <a:pt x="3493874" y="806311"/>
                  <a:pt x="3599737" y="473325"/>
                </a:cubicBezTo>
                <a:cubicBezTo>
                  <a:pt x="3630534" y="373237"/>
                  <a:pt x="3663255" y="226955"/>
                  <a:pt x="3678654" y="117242"/>
                </a:cubicBezTo>
                <a:cubicBezTo>
                  <a:pt x="3682503" y="86446"/>
                  <a:pt x="3699826" y="36402"/>
                  <a:pt x="3665180" y="19079"/>
                </a:cubicBezTo>
                <a:cubicBezTo>
                  <a:pt x="3593963" y="515670"/>
                  <a:pt x="3420732" y="1062331"/>
                  <a:pt x="3201306" y="1401083"/>
                </a:cubicBezTo>
                <a:cubicBezTo>
                  <a:pt x="3197457" y="1406858"/>
                  <a:pt x="3193607" y="1412631"/>
                  <a:pt x="3187833" y="1418405"/>
                </a:cubicBezTo>
                <a:cubicBezTo>
                  <a:pt x="3187833" y="1420331"/>
                  <a:pt x="3189758" y="1420331"/>
                  <a:pt x="3191683" y="1422256"/>
                </a:cubicBezTo>
                <a:cubicBezTo>
                  <a:pt x="3203231" y="1426104"/>
                  <a:pt x="3214780" y="1431878"/>
                  <a:pt x="3226329" y="1437653"/>
                </a:cubicBezTo>
                <a:cubicBezTo>
                  <a:pt x="3243653" y="1433804"/>
                  <a:pt x="3259050" y="1435728"/>
                  <a:pt x="3280224" y="1437653"/>
                </a:cubicBezTo>
                <a:cubicBezTo>
                  <a:pt x="3328343" y="1372213"/>
                  <a:pt x="3393785" y="1279827"/>
                  <a:pt x="3499649" y="1287525"/>
                </a:cubicBezTo>
                <a:cubicBezTo>
                  <a:pt x="3520821" y="1289450"/>
                  <a:pt x="3540069" y="1299074"/>
                  <a:pt x="3561242" y="1300998"/>
                </a:cubicBezTo>
                <a:cubicBezTo>
                  <a:pt x="3701751" y="1314471"/>
                  <a:pt x="3782592" y="1197063"/>
                  <a:pt x="3905779" y="1245181"/>
                </a:cubicBezTo>
                <a:cubicBezTo>
                  <a:pt x="3905779" y="1266353"/>
                  <a:pt x="3903854" y="1287525"/>
                  <a:pt x="3900004" y="1308696"/>
                </a:cubicBezTo>
                <a:cubicBezTo>
                  <a:pt x="3900004" y="1308696"/>
                  <a:pt x="3901929" y="1310621"/>
                  <a:pt x="3901929" y="1310621"/>
                </a:cubicBezTo>
                <a:lnTo>
                  <a:pt x="3915403" y="1304847"/>
                </a:lnTo>
                <a:cubicBezTo>
                  <a:pt x="3921177" y="1285600"/>
                  <a:pt x="3926952" y="1266834"/>
                  <a:pt x="3933688" y="1249752"/>
                </a:cubicBezTo>
                <a:lnTo>
                  <a:pt x="3946145" y="1226459"/>
                </a:lnTo>
                <a:lnTo>
                  <a:pt x="3940425" y="1281750"/>
                </a:lnTo>
                <a:cubicBezTo>
                  <a:pt x="3946199" y="1274051"/>
                  <a:pt x="3950049" y="1264428"/>
                  <a:pt x="3946199" y="1249030"/>
                </a:cubicBezTo>
                <a:cubicBezTo>
                  <a:pt x="3944275" y="1243257"/>
                  <a:pt x="3950049" y="1235558"/>
                  <a:pt x="3951974" y="1225934"/>
                </a:cubicBezTo>
                <a:lnTo>
                  <a:pt x="3946426" y="1225934"/>
                </a:lnTo>
                <a:lnTo>
                  <a:pt x="3957748" y="1204761"/>
                </a:lnTo>
                <a:cubicBezTo>
                  <a:pt x="3959673" y="1204761"/>
                  <a:pt x="3961598" y="1204761"/>
                  <a:pt x="3963522" y="1204761"/>
                </a:cubicBezTo>
                <a:cubicBezTo>
                  <a:pt x="3965447" y="1195138"/>
                  <a:pt x="3980845" y="1191288"/>
                  <a:pt x="3994319" y="1200912"/>
                </a:cubicBezTo>
                <a:cubicBezTo>
                  <a:pt x="3996244" y="1202837"/>
                  <a:pt x="4000093" y="1208612"/>
                  <a:pt x="4000093" y="1216310"/>
                </a:cubicBezTo>
                <a:cubicBezTo>
                  <a:pt x="4007792" y="1220159"/>
                  <a:pt x="4013567" y="1224009"/>
                  <a:pt x="4017416" y="1229783"/>
                </a:cubicBezTo>
                <a:cubicBezTo>
                  <a:pt x="4011642" y="1247105"/>
                  <a:pt x="4009717" y="1262504"/>
                  <a:pt x="4005868" y="1277901"/>
                </a:cubicBezTo>
                <a:cubicBezTo>
                  <a:pt x="4011642" y="1279827"/>
                  <a:pt x="4015492" y="1281750"/>
                  <a:pt x="4017416" y="1279827"/>
                </a:cubicBezTo>
                <a:cubicBezTo>
                  <a:pt x="4021266" y="1275976"/>
                  <a:pt x="4023191" y="1272127"/>
                  <a:pt x="4027040" y="1268277"/>
                </a:cubicBezTo>
                <a:cubicBezTo>
                  <a:pt x="4027040" y="1258654"/>
                  <a:pt x="4028965" y="1247105"/>
                  <a:pt x="4028965" y="1237482"/>
                </a:cubicBezTo>
                <a:cubicBezTo>
                  <a:pt x="4032815" y="1245181"/>
                  <a:pt x="4034740" y="1250955"/>
                  <a:pt x="4036664" y="1258654"/>
                </a:cubicBezTo>
                <a:cubicBezTo>
                  <a:pt x="4044363" y="1249030"/>
                  <a:pt x="4050138" y="1241332"/>
                  <a:pt x="4053987" y="1231708"/>
                </a:cubicBezTo>
                <a:cubicBezTo>
                  <a:pt x="4053987" y="1218234"/>
                  <a:pt x="4052063" y="1204761"/>
                  <a:pt x="4052063" y="1191288"/>
                </a:cubicBezTo>
                <a:cubicBezTo>
                  <a:pt x="3998168" y="1137396"/>
                  <a:pt x="3930801" y="1098903"/>
                  <a:pt x="3863433" y="1066181"/>
                </a:cubicBezTo>
                <a:cubicBezTo>
                  <a:pt x="3867283" y="1050782"/>
                  <a:pt x="3861509" y="1043083"/>
                  <a:pt x="3863433" y="1041158"/>
                </a:cubicBezTo>
                <a:cubicBezTo>
                  <a:pt x="3876907" y="1019985"/>
                  <a:pt x="3901929" y="1029609"/>
                  <a:pt x="3905779" y="1033459"/>
                </a:cubicBezTo>
                <a:cubicBezTo>
                  <a:pt x="3951974" y="1073880"/>
                  <a:pt x="3994319" y="1108526"/>
                  <a:pt x="4038589" y="1125849"/>
                </a:cubicBezTo>
                <a:cubicBezTo>
                  <a:pt x="4044363" y="1125849"/>
                  <a:pt x="4048213" y="1129698"/>
                  <a:pt x="4053987" y="1131623"/>
                </a:cubicBezTo>
                <a:cubicBezTo>
                  <a:pt x="4055912" y="1125849"/>
                  <a:pt x="4055912" y="1120074"/>
                  <a:pt x="4055912" y="1114300"/>
                </a:cubicBezTo>
                <a:cubicBezTo>
                  <a:pt x="4059762" y="1070031"/>
                  <a:pt x="4067461" y="1025759"/>
                  <a:pt x="4079010" y="981488"/>
                </a:cubicBezTo>
                <a:cubicBezTo>
                  <a:pt x="4077085" y="981488"/>
                  <a:pt x="4075160" y="981488"/>
                  <a:pt x="4073235" y="981488"/>
                </a:cubicBezTo>
                <a:cubicBezTo>
                  <a:pt x="4057837" y="979563"/>
                  <a:pt x="4036664" y="979563"/>
                  <a:pt x="4023191" y="971863"/>
                </a:cubicBezTo>
                <a:cubicBezTo>
                  <a:pt x="4021266" y="969939"/>
                  <a:pt x="4017416" y="952615"/>
                  <a:pt x="4015492" y="948765"/>
                </a:cubicBezTo>
                <a:cubicBezTo>
                  <a:pt x="4038589" y="927590"/>
                  <a:pt x="4067461" y="929516"/>
                  <a:pt x="4090558" y="931441"/>
                </a:cubicBezTo>
                <a:cubicBezTo>
                  <a:pt x="4090558" y="931441"/>
                  <a:pt x="4092483" y="931441"/>
                  <a:pt x="4092483" y="931441"/>
                </a:cubicBezTo>
                <a:cubicBezTo>
                  <a:pt x="4105957" y="889075"/>
                  <a:pt x="4123280" y="848655"/>
                  <a:pt x="4142527" y="812084"/>
                </a:cubicBezTo>
                <a:lnTo>
                  <a:pt x="4121355" y="806311"/>
                </a:lnTo>
                <a:cubicBezTo>
                  <a:pt x="4113656" y="804385"/>
                  <a:pt x="4105957" y="785138"/>
                  <a:pt x="4104032" y="771665"/>
                </a:cubicBezTo>
                <a:cubicBezTo>
                  <a:pt x="4127129" y="756266"/>
                  <a:pt x="4150227" y="758191"/>
                  <a:pt x="4171399" y="765890"/>
                </a:cubicBezTo>
                <a:cubicBezTo>
                  <a:pt x="4227218" y="686974"/>
                  <a:pt x="4302285" y="635006"/>
                  <a:pt x="4398524" y="638855"/>
                </a:cubicBezTo>
                <a:cubicBezTo>
                  <a:pt x="4400449" y="685049"/>
                  <a:pt x="4381201" y="744718"/>
                  <a:pt x="4386976" y="787063"/>
                </a:cubicBezTo>
                <a:cubicBezTo>
                  <a:pt x="4425471" y="738943"/>
                  <a:pt x="4386976" y="635006"/>
                  <a:pt x="4435095" y="625382"/>
                </a:cubicBezTo>
                <a:cubicBezTo>
                  <a:pt x="4452418" y="663878"/>
                  <a:pt x="4413923" y="735094"/>
                  <a:pt x="4423547" y="777438"/>
                </a:cubicBezTo>
                <a:cubicBezTo>
                  <a:pt x="4460117" y="685049"/>
                  <a:pt x="4448569" y="550316"/>
                  <a:pt x="4554432" y="561864"/>
                </a:cubicBezTo>
                <a:cubicBezTo>
                  <a:pt x="4560207" y="550316"/>
                  <a:pt x="4569831" y="538767"/>
                  <a:pt x="4583304" y="531067"/>
                </a:cubicBezTo>
                <a:cubicBezTo>
                  <a:pt x="4596777" y="523369"/>
                  <a:pt x="4596777" y="550316"/>
                  <a:pt x="4594853" y="559940"/>
                </a:cubicBezTo>
                <a:cubicBezTo>
                  <a:pt x="4592928" y="575337"/>
                  <a:pt x="4589078" y="592660"/>
                  <a:pt x="4585229" y="608059"/>
                </a:cubicBezTo>
                <a:cubicBezTo>
                  <a:pt x="4585229" y="623457"/>
                  <a:pt x="4583304" y="640780"/>
                  <a:pt x="4581379" y="656178"/>
                </a:cubicBezTo>
                <a:cubicBezTo>
                  <a:pt x="4587154" y="673501"/>
                  <a:pt x="4594853" y="688899"/>
                  <a:pt x="4600627" y="700448"/>
                </a:cubicBezTo>
                <a:cubicBezTo>
                  <a:pt x="4608326" y="661953"/>
                  <a:pt x="4614100" y="621532"/>
                  <a:pt x="4614100" y="575337"/>
                </a:cubicBezTo>
                <a:cubicBezTo>
                  <a:pt x="4656447" y="581112"/>
                  <a:pt x="4629500" y="652329"/>
                  <a:pt x="4621801" y="690824"/>
                </a:cubicBezTo>
                <a:cubicBezTo>
                  <a:pt x="4637199" y="671577"/>
                  <a:pt x="4650673" y="652329"/>
                  <a:pt x="4656447" y="629231"/>
                </a:cubicBezTo>
                <a:cubicBezTo>
                  <a:pt x="4656447" y="625382"/>
                  <a:pt x="4669920" y="625382"/>
                  <a:pt x="4671845" y="617683"/>
                </a:cubicBezTo>
                <a:cubicBezTo>
                  <a:pt x="4671845" y="613833"/>
                  <a:pt x="4673770" y="611908"/>
                  <a:pt x="4673770" y="609984"/>
                </a:cubicBezTo>
                <a:cubicBezTo>
                  <a:pt x="4673770" y="596510"/>
                  <a:pt x="4673770" y="584961"/>
                  <a:pt x="4673770" y="575337"/>
                </a:cubicBezTo>
                <a:cubicBezTo>
                  <a:pt x="4675695" y="575337"/>
                  <a:pt x="4679544" y="575337"/>
                  <a:pt x="4681469" y="575337"/>
                </a:cubicBezTo>
                <a:cubicBezTo>
                  <a:pt x="4698792" y="500272"/>
                  <a:pt x="4710341" y="423281"/>
                  <a:pt x="4725739" y="340515"/>
                </a:cubicBezTo>
                <a:cubicBezTo>
                  <a:pt x="4725739" y="344366"/>
                  <a:pt x="4725739" y="327043"/>
                  <a:pt x="4725739" y="321268"/>
                </a:cubicBezTo>
                <a:cubicBezTo>
                  <a:pt x="4733439" y="334741"/>
                  <a:pt x="4744987" y="323193"/>
                  <a:pt x="4746912" y="315494"/>
                </a:cubicBezTo>
                <a:cubicBezTo>
                  <a:pt x="4754611" y="273149"/>
                  <a:pt x="4760385" y="230803"/>
                  <a:pt x="4760385" y="188459"/>
                </a:cubicBezTo>
                <a:cubicBezTo>
                  <a:pt x="4760385" y="174986"/>
                  <a:pt x="4771934" y="163437"/>
                  <a:pt x="4785408" y="157662"/>
                </a:cubicBezTo>
                <a:cubicBezTo>
                  <a:pt x="4796956" y="167286"/>
                  <a:pt x="4798881" y="184609"/>
                  <a:pt x="4804656" y="200008"/>
                </a:cubicBezTo>
                <a:cubicBezTo>
                  <a:pt x="4818129" y="200008"/>
                  <a:pt x="4845076" y="203857"/>
                  <a:pt x="4843151" y="217331"/>
                </a:cubicBezTo>
                <a:cubicBezTo>
                  <a:pt x="4841226" y="244277"/>
                  <a:pt x="4821979" y="271224"/>
                  <a:pt x="4821979" y="290472"/>
                </a:cubicBezTo>
                <a:cubicBezTo>
                  <a:pt x="4791182" y="340515"/>
                  <a:pt x="4781558" y="390560"/>
                  <a:pt x="4764235" y="436754"/>
                </a:cubicBezTo>
                <a:cubicBezTo>
                  <a:pt x="4748837" y="477174"/>
                  <a:pt x="4737288" y="519520"/>
                  <a:pt x="4725739" y="561864"/>
                </a:cubicBezTo>
                <a:cubicBezTo>
                  <a:pt x="4744987" y="548390"/>
                  <a:pt x="4760385" y="529143"/>
                  <a:pt x="4779633" y="519520"/>
                </a:cubicBezTo>
                <a:cubicBezTo>
                  <a:pt x="4779633" y="506046"/>
                  <a:pt x="4777708" y="490648"/>
                  <a:pt x="4777708" y="477174"/>
                </a:cubicBezTo>
                <a:lnTo>
                  <a:pt x="4812355" y="469475"/>
                </a:lnTo>
                <a:cubicBezTo>
                  <a:pt x="4804656" y="481024"/>
                  <a:pt x="4814280" y="490648"/>
                  <a:pt x="4818129" y="502196"/>
                </a:cubicBezTo>
                <a:cubicBezTo>
                  <a:pt x="4831603" y="486798"/>
                  <a:pt x="4845076" y="457926"/>
                  <a:pt x="4872023" y="452153"/>
                </a:cubicBezTo>
                <a:cubicBezTo>
                  <a:pt x="4877798" y="407883"/>
                  <a:pt x="4887422" y="363613"/>
                  <a:pt x="4881647" y="313569"/>
                </a:cubicBezTo>
                <a:cubicBezTo>
                  <a:pt x="4908594" y="303945"/>
                  <a:pt x="4933616" y="294321"/>
                  <a:pt x="4947090" y="300096"/>
                </a:cubicBezTo>
                <a:cubicBezTo>
                  <a:pt x="4945165" y="327043"/>
                  <a:pt x="4952864" y="365537"/>
                  <a:pt x="4962488" y="390560"/>
                </a:cubicBezTo>
                <a:cubicBezTo>
                  <a:pt x="4989435" y="390560"/>
                  <a:pt x="4972112" y="413657"/>
                  <a:pt x="4974037" y="423281"/>
                </a:cubicBezTo>
                <a:cubicBezTo>
                  <a:pt x="4975962" y="448303"/>
                  <a:pt x="4975962" y="471400"/>
                  <a:pt x="4987510" y="496422"/>
                </a:cubicBezTo>
                <a:cubicBezTo>
                  <a:pt x="4989435" y="502196"/>
                  <a:pt x="5000984" y="502196"/>
                  <a:pt x="5008683" y="494497"/>
                </a:cubicBezTo>
                <a:cubicBezTo>
                  <a:pt x="5012533" y="490648"/>
                  <a:pt x="5012533" y="477174"/>
                  <a:pt x="5026006" y="477174"/>
                </a:cubicBezTo>
                <a:cubicBezTo>
                  <a:pt x="5031781" y="477174"/>
                  <a:pt x="5037555" y="479099"/>
                  <a:pt x="5043329" y="473325"/>
                </a:cubicBezTo>
                <a:cubicBezTo>
                  <a:pt x="5060652" y="450227"/>
                  <a:pt x="5077975" y="427131"/>
                  <a:pt x="5102997" y="409808"/>
                </a:cubicBezTo>
                <a:cubicBezTo>
                  <a:pt x="5110697" y="405958"/>
                  <a:pt x="5124170" y="405958"/>
                  <a:pt x="5128020" y="411732"/>
                </a:cubicBezTo>
                <a:cubicBezTo>
                  <a:pt x="5137644" y="423281"/>
                  <a:pt x="5141493" y="440603"/>
                  <a:pt x="5131869" y="446378"/>
                </a:cubicBezTo>
                <a:cubicBezTo>
                  <a:pt x="5068351" y="481024"/>
                  <a:pt x="5026006" y="531067"/>
                  <a:pt x="5000984" y="586887"/>
                </a:cubicBezTo>
                <a:cubicBezTo>
                  <a:pt x="4997134" y="596510"/>
                  <a:pt x="4999059" y="609984"/>
                  <a:pt x="5002909" y="621532"/>
                </a:cubicBezTo>
                <a:lnTo>
                  <a:pt x="5024082" y="613833"/>
                </a:lnTo>
                <a:cubicBezTo>
                  <a:pt x="5035630" y="667727"/>
                  <a:pt x="5026006" y="713921"/>
                  <a:pt x="5029856" y="762041"/>
                </a:cubicBezTo>
                <a:cubicBezTo>
                  <a:pt x="5031781" y="771665"/>
                  <a:pt x="5041405" y="773589"/>
                  <a:pt x="5045254" y="767815"/>
                </a:cubicBezTo>
                <a:cubicBezTo>
                  <a:pt x="5049104" y="763966"/>
                  <a:pt x="5056803" y="748567"/>
                  <a:pt x="5058728" y="742793"/>
                </a:cubicBezTo>
                <a:cubicBezTo>
                  <a:pt x="5049104" y="763966"/>
                  <a:pt x="5079900" y="769740"/>
                  <a:pt x="5072201" y="792837"/>
                </a:cubicBezTo>
                <a:cubicBezTo>
                  <a:pt x="5083750" y="796686"/>
                  <a:pt x="5104922" y="792837"/>
                  <a:pt x="5106847" y="804385"/>
                </a:cubicBezTo>
                <a:cubicBezTo>
                  <a:pt x="5110697" y="821708"/>
                  <a:pt x="5124170" y="844806"/>
                  <a:pt x="5108772" y="856354"/>
                </a:cubicBezTo>
                <a:cubicBezTo>
                  <a:pt x="5099148" y="862129"/>
                  <a:pt x="5089524" y="869828"/>
                  <a:pt x="5081825" y="875602"/>
                </a:cubicBezTo>
                <a:cubicBezTo>
                  <a:pt x="5081825" y="881377"/>
                  <a:pt x="5083750" y="887151"/>
                  <a:pt x="5083750" y="892925"/>
                </a:cubicBezTo>
                <a:cubicBezTo>
                  <a:pt x="5087599" y="889075"/>
                  <a:pt x="5091449" y="885226"/>
                  <a:pt x="5095298" y="881377"/>
                </a:cubicBezTo>
                <a:lnTo>
                  <a:pt x="5083750" y="904473"/>
                </a:lnTo>
                <a:cubicBezTo>
                  <a:pt x="5083750" y="941065"/>
                  <a:pt x="5072201" y="981488"/>
                  <a:pt x="5056803" y="1019985"/>
                </a:cubicBezTo>
                <a:cubicBezTo>
                  <a:pt x="5068351" y="1018060"/>
                  <a:pt x="5077975" y="1010360"/>
                  <a:pt x="5087599" y="1006511"/>
                </a:cubicBezTo>
                <a:cubicBezTo>
                  <a:pt x="5093373" y="985337"/>
                  <a:pt x="5099148" y="962239"/>
                  <a:pt x="5102997" y="939141"/>
                </a:cubicBezTo>
                <a:cubicBezTo>
                  <a:pt x="5135719" y="981488"/>
                  <a:pt x="5208861" y="948765"/>
                  <a:pt x="5258905" y="969939"/>
                </a:cubicBezTo>
                <a:cubicBezTo>
                  <a:pt x="5274304" y="1004586"/>
                  <a:pt x="5280078" y="1045008"/>
                  <a:pt x="5314724" y="1068106"/>
                </a:cubicBezTo>
                <a:cubicBezTo>
                  <a:pt x="5268529" y="1104676"/>
                  <a:pt x="5224259" y="1150870"/>
                  <a:pt x="5179989" y="1195138"/>
                </a:cubicBezTo>
                <a:cubicBezTo>
                  <a:pt x="5183839" y="1197063"/>
                  <a:pt x="5189613" y="1198988"/>
                  <a:pt x="5193463" y="1200912"/>
                </a:cubicBezTo>
                <a:cubicBezTo>
                  <a:pt x="5193463" y="1200912"/>
                  <a:pt x="5195388" y="1202837"/>
                  <a:pt x="5195388" y="1202837"/>
                </a:cubicBezTo>
                <a:cubicBezTo>
                  <a:pt x="5245432" y="1158569"/>
                  <a:pt x="5291627" y="1116225"/>
                  <a:pt x="5332048" y="1071956"/>
                </a:cubicBezTo>
                <a:cubicBezTo>
                  <a:pt x="5387866" y="1056556"/>
                  <a:pt x="5420587" y="1095053"/>
                  <a:pt x="5414813" y="1147020"/>
                </a:cubicBezTo>
                <a:cubicBezTo>
                  <a:pt x="5380167" y="1156644"/>
                  <a:pt x="5362844" y="1185515"/>
                  <a:pt x="5358994" y="1218234"/>
                </a:cubicBezTo>
                <a:cubicBezTo>
                  <a:pt x="5362844" y="1216310"/>
                  <a:pt x="5368618" y="1214386"/>
                  <a:pt x="5374393" y="1212461"/>
                </a:cubicBezTo>
                <a:cubicBezTo>
                  <a:pt x="5382092" y="1225934"/>
                  <a:pt x="5384016" y="1245181"/>
                  <a:pt x="5387866" y="1262504"/>
                </a:cubicBezTo>
                <a:cubicBezTo>
                  <a:pt x="5380167" y="1268277"/>
                  <a:pt x="5372468" y="1270202"/>
                  <a:pt x="5362844" y="1270202"/>
                </a:cubicBezTo>
                <a:cubicBezTo>
                  <a:pt x="5366694" y="1279827"/>
                  <a:pt x="5370543" y="1291373"/>
                  <a:pt x="5376317" y="1300998"/>
                </a:cubicBezTo>
                <a:cubicBezTo>
                  <a:pt x="5355145" y="1327944"/>
                  <a:pt x="5324348" y="1341417"/>
                  <a:pt x="5320499" y="1395310"/>
                </a:cubicBezTo>
                <a:cubicBezTo>
                  <a:pt x="5256980" y="1428029"/>
                  <a:pt x="5149193" y="1420331"/>
                  <a:pt x="5118396" y="1487696"/>
                </a:cubicBezTo>
                <a:cubicBezTo>
                  <a:pt x="5141493" y="1476148"/>
                  <a:pt x="5166516" y="1464599"/>
                  <a:pt x="5193463" y="1454974"/>
                </a:cubicBezTo>
                <a:cubicBezTo>
                  <a:pt x="5195388" y="1453052"/>
                  <a:pt x="5197312" y="1449202"/>
                  <a:pt x="5199237" y="1445351"/>
                </a:cubicBezTo>
                <a:cubicBezTo>
                  <a:pt x="5199237" y="1449202"/>
                  <a:pt x="5197312" y="1451127"/>
                  <a:pt x="5195388" y="1454974"/>
                </a:cubicBezTo>
                <a:cubicBezTo>
                  <a:pt x="5220410" y="1443427"/>
                  <a:pt x="5247356" y="1433804"/>
                  <a:pt x="5274304" y="1426104"/>
                </a:cubicBezTo>
                <a:cubicBezTo>
                  <a:pt x="5276228" y="1426104"/>
                  <a:pt x="5278153" y="1424180"/>
                  <a:pt x="5278153" y="1424180"/>
                </a:cubicBezTo>
                <a:cubicBezTo>
                  <a:pt x="5278153" y="1424180"/>
                  <a:pt x="5280078" y="1424180"/>
                  <a:pt x="5280078" y="1424180"/>
                </a:cubicBezTo>
                <a:cubicBezTo>
                  <a:pt x="5318574" y="1412631"/>
                  <a:pt x="5357070" y="1403008"/>
                  <a:pt x="5393640" y="1395310"/>
                </a:cubicBezTo>
                <a:cubicBezTo>
                  <a:pt x="5362844" y="1437653"/>
                  <a:pt x="5372468" y="1470374"/>
                  <a:pt x="5389791" y="1506944"/>
                </a:cubicBezTo>
                <a:cubicBezTo>
                  <a:pt x="5370543" y="1506944"/>
                  <a:pt x="5351295" y="1506944"/>
                  <a:pt x="5333972" y="1508867"/>
                </a:cubicBezTo>
                <a:cubicBezTo>
                  <a:pt x="5345521" y="1524266"/>
                  <a:pt x="5322424" y="1551212"/>
                  <a:pt x="5326273" y="1568537"/>
                </a:cubicBezTo>
                <a:cubicBezTo>
                  <a:pt x="5335897" y="1610881"/>
                  <a:pt x="5318574" y="1653226"/>
                  <a:pt x="5307025" y="1685947"/>
                </a:cubicBezTo>
                <a:cubicBezTo>
                  <a:pt x="5299326" y="1710976"/>
                  <a:pt x="5291627" y="1734069"/>
                  <a:pt x="5282003" y="1757164"/>
                </a:cubicBezTo>
                <a:cubicBezTo>
                  <a:pt x="5283928" y="1761013"/>
                  <a:pt x="5285852" y="1764862"/>
                  <a:pt x="5285852" y="1768715"/>
                </a:cubicBezTo>
                <a:cubicBezTo>
                  <a:pt x="5282003" y="1770640"/>
                  <a:pt x="5280078" y="1772567"/>
                  <a:pt x="5276228" y="1774490"/>
                </a:cubicBezTo>
                <a:cubicBezTo>
                  <a:pt x="5270454" y="1787966"/>
                  <a:pt x="5266604" y="1799511"/>
                  <a:pt x="5260830" y="1811060"/>
                </a:cubicBezTo>
                <a:cubicBezTo>
                  <a:pt x="5270454" y="1799511"/>
                  <a:pt x="5280078" y="1789888"/>
                  <a:pt x="5291627" y="1780265"/>
                </a:cubicBezTo>
                <a:cubicBezTo>
                  <a:pt x="5307025" y="1805287"/>
                  <a:pt x="5270454" y="1814911"/>
                  <a:pt x="5266604" y="1845708"/>
                </a:cubicBezTo>
                <a:cubicBezTo>
                  <a:pt x="5324348" y="1820686"/>
                  <a:pt x="5387866" y="1801437"/>
                  <a:pt x="5443685" y="1770640"/>
                </a:cubicBezTo>
                <a:cubicBezTo>
                  <a:pt x="5451384" y="1766789"/>
                  <a:pt x="5470632" y="1766789"/>
                  <a:pt x="5470632" y="1778340"/>
                </a:cubicBezTo>
                <a:cubicBezTo>
                  <a:pt x="5470632" y="1786043"/>
                  <a:pt x="5461008" y="1803362"/>
                  <a:pt x="5457159" y="1807211"/>
                </a:cubicBezTo>
                <a:cubicBezTo>
                  <a:pt x="5451384" y="1812986"/>
                  <a:pt x="5445610" y="1803362"/>
                  <a:pt x="5441760" y="1799511"/>
                </a:cubicBezTo>
                <a:cubicBezTo>
                  <a:pt x="5437911" y="1818760"/>
                  <a:pt x="5418663" y="1809136"/>
                  <a:pt x="5409039" y="1811060"/>
                </a:cubicBezTo>
                <a:cubicBezTo>
                  <a:pt x="5372468" y="1818760"/>
                  <a:pt x="5326273" y="1836083"/>
                  <a:pt x="5320499" y="1864956"/>
                </a:cubicBezTo>
                <a:cubicBezTo>
                  <a:pt x="5318574" y="1872654"/>
                  <a:pt x="5318574" y="1888052"/>
                  <a:pt x="5332048" y="1884202"/>
                </a:cubicBezTo>
                <a:cubicBezTo>
                  <a:pt x="5368618" y="1872654"/>
                  <a:pt x="5389791" y="1847632"/>
                  <a:pt x="5416738" y="1836083"/>
                </a:cubicBezTo>
                <a:cubicBezTo>
                  <a:pt x="5426362" y="1832234"/>
                  <a:pt x="5414813" y="1855332"/>
                  <a:pt x="5407114" y="1859182"/>
                </a:cubicBezTo>
                <a:cubicBezTo>
                  <a:pt x="5389791" y="1868805"/>
                  <a:pt x="5374393" y="1880352"/>
                  <a:pt x="5358994" y="1888052"/>
                </a:cubicBezTo>
                <a:cubicBezTo>
                  <a:pt x="5349371" y="1891900"/>
                  <a:pt x="5330123" y="1926545"/>
                  <a:pt x="5324348" y="1936169"/>
                </a:cubicBezTo>
                <a:cubicBezTo>
                  <a:pt x="5299326" y="1934243"/>
                  <a:pt x="5303176" y="1963097"/>
                  <a:pt x="5285852" y="1970796"/>
                </a:cubicBezTo>
                <a:cubicBezTo>
                  <a:pt x="5283928" y="1968868"/>
                  <a:pt x="5283928" y="1966939"/>
                  <a:pt x="5282003" y="1966939"/>
                </a:cubicBezTo>
                <a:cubicBezTo>
                  <a:pt x="5274304" y="1988106"/>
                  <a:pt x="5256980" y="2009274"/>
                  <a:pt x="5241582" y="2034289"/>
                </a:cubicBezTo>
                <a:lnTo>
                  <a:pt x="5267480" y="2026194"/>
                </a:lnTo>
                <a:lnTo>
                  <a:pt x="5267325" y="2026114"/>
                </a:lnTo>
                <a:cubicBezTo>
                  <a:pt x="5265159" y="2022740"/>
                  <a:pt x="5264678" y="2016970"/>
                  <a:pt x="5266603" y="2015047"/>
                </a:cubicBezTo>
                <a:cubicBezTo>
                  <a:pt x="5268527" y="2013122"/>
                  <a:pt x="5282002" y="2007354"/>
                  <a:pt x="5287776" y="2005425"/>
                </a:cubicBezTo>
                <a:cubicBezTo>
                  <a:pt x="5293550" y="2003983"/>
                  <a:pt x="5299325" y="1993879"/>
                  <a:pt x="5305912" y="1995406"/>
                </a:cubicBezTo>
                <a:cubicBezTo>
                  <a:pt x="5308107" y="1995925"/>
                  <a:pt x="5310393" y="1997724"/>
                  <a:pt x="5312799" y="2001579"/>
                </a:cubicBezTo>
                <a:cubicBezTo>
                  <a:pt x="5320498" y="2015047"/>
                  <a:pt x="5283927" y="2015047"/>
                  <a:pt x="5278152" y="2022740"/>
                </a:cubicBezTo>
                <a:cubicBezTo>
                  <a:pt x="5275746" y="2026590"/>
                  <a:pt x="5273580" y="2028276"/>
                  <a:pt x="5271746" y="2028574"/>
                </a:cubicBezTo>
                <a:lnTo>
                  <a:pt x="5268978" y="2027031"/>
                </a:lnTo>
                <a:lnTo>
                  <a:pt x="5228109" y="2055470"/>
                </a:lnTo>
                <a:cubicBezTo>
                  <a:pt x="5220410" y="2068951"/>
                  <a:pt x="5214635" y="2084357"/>
                  <a:pt x="5210786" y="2099767"/>
                </a:cubicBezTo>
                <a:cubicBezTo>
                  <a:pt x="5210786" y="2101692"/>
                  <a:pt x="5210786" y="2101692"/>
                  <a:pt x="5210786" y="2101692"/>
                </a:cubicBezTo>
                <a:cubicBezTo>
                  <a:pt x="5220410" y="2103618"/>
                  <a:pt x="5228109" y="2101692"/>
                  <a:pt x="5235808" y="2107468"/>
                </a:cubicBezTo>
                <a:cubicBezTo>
                  <a:pt x="5233883" y="2115169"/>
                  <a:pt x="5228109" y="2122874"/>
                  <a:pt x="5228109" y="2134432"/>
                </a:cubicBezTo>
                <a:cubicBezTo>
                  <a:pt x="5220410" y="2132505"/>
                  <a:pt x="5212711" y="2132505"/>
                  <a:pt x="5205011" y="2134432"/>
                </a:cubicBezTo>
                <a:cubicBezTo>
                  <a:pt x="5205011" y="2144060"/>
                  <a:pt x="5205011" y="2153682"/>
                  <a:pt x="5206936" y="2165236"/>
                </a:cubicBezTo>
                <a:cubicBezTo>
                  <a:pt x="5203087" y="2169084"/>
                  <a:pt x="5199237" y="2172934"/>
                  <a:pt x="5195388" y="2174860"/>
                </a:cubicBezTo>
                <a:cubicBezTo>
                  <a:pt x="5216560" y="2178714"/>
                  <a:pt x="5235808" y="2180639"/>
                  <a:pt x="5256980" y="2182565"/>
                </a:cubicBezTo>
                <a:cubicBezTo>
                  <a:pt x="5322424" y="2186415"/>
                  <a:pt x="5405189" y="2176787"/>
                  <a:pt x="5480256" y="2155607"/>
                </a:cubicBezTo>
                <a:lnTo>
                  <a:pt x="5582270" y="2138276"/>
                </a:lnTo>
                <a:cubicBezTo>
                  <a:pt x="5599593" y="2134432"/>
                  <a:pt x="5613066" y="2128650"/>
                  <a:pt x="5624615" y="2111319"/>
                </a:cubicBezTo>
                <a:cubicBezTo>
                  <a:pt x="5636164" y="2117099"/>
                  <a:pt x="5649638" y="2122874"/>
                  <a:pt x="5659261" y="2128650"/>
                </a:cubicBezTo>
                <a:cubicBezTo>
                  <a:pt x="5674660" y="2136351"/>
                  <a:pt x="5653487" y="2145977"/>
                  <a:pt x="5651562" y="2153682"/>
                </a:cubicBezTo>
                <a:cubicBezTo>
                  <a:pt x="5638089" y="2145977"/>
                  <a:pt x="5616916" y="2155607"/>
                  <a:pt x="5599593" y="2157532"/>
                </a:cubicBezTo>
                <a:cubicBezTo>
                  <a:pt x="5512977" y="2172934"/>
                  <a:pt x="5443685" y="2186415"/>
                  <a:pt x="5362844" y="2203742"/>
                </a:cubicBezTo>
                <a:cubicBezTo>
                  <a:pt x="5337822" y="2219144"/>
                  <a:pt x="5308950" y="2203742"/>
                  <a:pt x="5276228" y="2224920"/>
                </a:cubicBezTo>
                <a:cubicBezTo>
                  <a:pt x="5280078" y="2230698"/>
                  <a:pt x="5282003" y="2242247"/>
                  <a:pt x="5274304" y="2244176"/>
                </a:cubicBezTo>
                <a:cubicBezTo>
                  <a:pt x="5260830" y="2228772"/>
                  <a:pt x="5245432" y="2246101"/>
                  <a:pt x="5231958" y="2234548"/>
                </a:cubicBezTo>
                <a:cubicBezTo>
                  <a:pt x="5220410" y="2244176"/>
                  <a:pt x="5206936" y="2253803"/>
                  <a:pt x="5195388" y="2265356"/>
                </a:cubicBezTo>
                <a:cubicBezTo>
                  <a:pt x="5185764" y="2274982"/>
                  <a:pt x="5195388" y="2301935"/>
                  <a:pt x="5216560" y="2300012"/>
                </a:cubicBezTo>
                <a:lnTo>
                  <a:pt x="5299326" y="2290384"/>
                </a:lnTo>
                <a:cubicBezTo>
                  <a:pt x="5310875" y="2288458"/>
                  <a:pt x="5316649" y="2276907"/>
                  <a:pt x="5322424" y="2276907"/>
                </a:cubicBezTo>
                <a:cubicBezTo>
                  <a:pt x="5320499" y="2292311"/>
                  <a:pt x="5339747" y="2286533"/>
                  <a:pt x="5347446" y="2288458"/>
                </a:cubicBezTo>
                <a:cubicBezTo>
                  <a:pt x="5384016" y="2294238"/>
                  <a:pt x="5426362" y="2284610"/>
                  <a:pt x="5462933" y="2288458"/>
                </a:cubicBezTo>
                <a:cubicBezTo>
                  <a:pt x="5468707" y="2278832"/>
                  <a:pt x="5478331" y="2278832"/>
                  <a:pt x="5484106" y="2284610"/>
                </a:cubicBezTo>
                <a:cubicBezTo>
                  <a:pt x="5512977" y="2269206"/>
                  <a:pt x="5543774" y="2273057"/>
                  <a:pt x="5568796" y="2276907"/>
                </a:cubicBezTo>
                <a:cubicBezTo>
                  <a:pt x="5578420" y="2278832"/>
                  <a:pt x="5578420" y="2288458"/>
                  <a:pt x="5578420" y="2294238"/>
                </a:cubicBezTo>
                <a:cubicBezTo>
                  <a:pt x="5578420" y="2303858"/>
                  <a:pt x="5563022" y="2305781"/>
                  <a:pt x="5559172" y="2313475"/>
                </a:cubicBezTo>
                <a:cubicBezTo>
                  <a:pt x="5501429" y="2305781"/>
                  <a:pt x="5428287" y="2301935"/>
                  <a:pt x="5358994" y="2323093"/>
                </a:cubicBezTo>
                <a:cubicBezTo>
                  <a:pt x="5343596" y="2326938"/>
                  <a:pt x="5360919" y="2355795"/>
                  <a:pt x="5366694" y="2369259"/>
                </a:cubicBezTo>
                <a:cubicBezTo>
                  <a:pt x="5378242" y="2394270"/>
                  <a:pt x="5391716" y="2419277"/>
                  <a:pt x="5409039" y="2430822"/>
                </a:cubicBezTo>
                <a:cubicBezTo>
                  <a:pt x="5403264" y="2442389"/>
                  <a:pt x="5393640" y="2448183"/>
                  <a:pt x="5382092" y="2442389"/>
                </a:cubicBezTo>
                <a:cubicBezTo>
                  <a:pt x="5378242" y="2440457"/>
                  <a:pt x="5368618" y="2442389"/>
                  <a:pt x="5368618" y="2440457"/>
                </a:cubicBezTo>
                <a:cubicBezTo>
                  <a:pt x="5372468" y="2417354"/>
                  <a:pt x="5366694" y="2403889"/>
                  <a:pt x="5357070" y="2388496"/>
                </a:cubicBezTo>
                <a:cubicBezTo>
                  <a:pt x="5343596" y="2363485"/>
                  <a:pt x="5333972" y="2336556"/>
                  <a:pt x="5318574" y="2319245"/>
                </a:cubicBezTo>
                <a:cubicBezTo>
                  <a:pt x="5249281" y="2336556"/>
                  <a:pt x="5187689" y="2336556"/>
                  <a:pt x="5126095" y="2342327"/>
                </a:cubicBezTo>
                <a:cubicBezTo>
                  <a:pt x="5089524" y="2355795"/>
                  <a:pt x="5049104" y="2373109"/>
                  <a:pt x="5043329" y="2407737"/>
                </a:cubicBezTo>
                <a:cubicBezTo>
                  <a:pt x="5041405" y="2415429"/>
                  <a:pt x="5074126" y="2398118"/>
                  <a:pt x="5087599" y="2388496"/>
                </a:cubicBezTo>
                <a:lnTo>
                  <a:pt x="5153042" y="2346173"/>
                </a:lnTo>
                <a:cubicBezTo>
                  <a:pt x="5168441" y="2361562"/>
                  <a:pt x="5145343" y="2361562"/>
                  <a:pt x="5139569" y="2365413"/>
                </a:cubicBezTo>
                <a:cubicBezTo>
                  <a:pt x="5114546" y="2380800"/>
                  <a:pt x="5091449" y="2398118"/>
                  <a:pt x="5062577" y="2413509"/>
                </a:cubicBezTo>
                <a:cubicBezTo>
                  <a:pt x="5081825" y="2425046"/>
                  <a:pt x="5108772" y="2428896"/>
                  <a:pt x="5126095" y="2444311"/>
                </a:cubicBezTo>
                <a:cubicBezTo>
                  <a:pt x="5131869" y="2450101"/>
                  <a:pt x="5153042" y="2438527"/>
                  <a:pt x="5166516" y="2436601"/>
                </a:cubicBezTo>
                <a:cubicBezTo>
                  <a:pt x="5164591" y="2423125"/>
                  <a:pt x="5179989" y="2434674"/>
                  <a:pt x="5170365" y="2440457"/>
                </a:cubicBezTo>
                <a:cubicBezTo>
                  <a:pt x="5183839" y="2438527"/>
                  <a:pt x="5226184" y="2457781"/>
                  <a:pt x="5241582" y="2463549"/>
                </a:cubicBezTo>
                <a:cubicBezTo>
                  <a:pt x="5255056" y="2486679"/>
                  <a:pt x="5287777" y="2490536"/>
                  <a:pt x="5307025" y="2490536"/>
                </a:cubicBezTo>
                <a:cubicBezTo>
                  <a:pt x="5324348" y="2490536"/>
                  <a:pt x="5308950" y="2504006"/>
                  <a:pt x="5301251" y="2504006"/>
                </a:cubicBezTo>
                <a:cubicBezTo>
                  <a:pt x="5256980" y="2502083"/>
                  <a:pt x="5214635" y="2500160"/>
                  <a:pt x="5176140" y="2486679"/>
                </a:cubicBezTo>
                <a:cubicBezTo>
                  <a:pt x="5176140" y="2477055"/>
                  <a:pt x="5160741" y="2477055"/>
                  <a:pt x="5151117" y="2477055"/>
                </a:cubicBezTo>
                <a:cubicBezTo>
                  <a:pt x="5126095" y="2477055"/>
                  <a:pt x="5091449" y="2477055"/>
                  <a:pt x="5066427" y="2502083"/>
                </a:cubicBezTo>
                <a:cubicBezTo>
                  <a:pt x="5062577" y="2488613"/>
                  <a:pt x="5079900" y="2486679"/>
                  <a:pt x="5083750" y="2480904"/>
                </a:cubicBezTo>
                <a:cubicBezTo>
                  <a:pt x="5026006" y="2486679"/>
                  <a:pt x="4979811" y="2475125"/>
                  <a:pt x="4914368" y="2502083"/>
                </a:cubicBezTo>
                <a:cubicBezTo>
                  <a:pt x="4952864" y="2536732"/>
                  <a:pt x="4999059" y="2548276"/>
                  <a:pt x="5041405" y="2563666"/>
                </a:cubicBezTo>
                <a:cubicBezTo>
                  <a:pt x="5051028" y="2567520"/>
                  <a:pt x="5051028" y="2580995"/>
                  <a:pt x="5064502" y="2586770"/>
                </a:cubicBezTo>
                <a:cubicBezTo>
                  <a:pt x="5031781" y="2592542"/>
                  <a:pt x="5008683" y="2577142"/>
                  <a:pt x="4991360" y="2563666"/>
                </a:cubicBezTo>
                <a:cubicBezTo>
                  <a:pt x="4958638" y="2559819"/>
                  <a:pt x="4927842" y="2567520"/>
                  <a:pt x="4902820" y="2584848"/>
                </a:cubicBezTo>
                <a:cubicBezTo>
                  <a:pt x="4937466" y="2607937"/>
                  <a:pt x="4964413" y="2638732"/>
                  <a:pt x="5000984" y="2656053"/>
                </a:cubicBezTo>
                <a:cubicBezTo>
                  <a:pt x="5004834" y="2657977"/>
                  <a:pt x="5012533" y="2654130"/>
                  <a:pt x="5018307" y="2656053"/>
                </a:cubicBezTo>
                <a:cubicBezTo>
                  <a:pt x="4999059" y="2671449"/>
                  <a:pt x="5026006" y="2682996"/>
                  <a:pt x="5033706" y="2688771"/>
                </a:cubicBezTo>
                <a:lnTo>
                  <a:pt x="5101073" y="2731110"/>
                </a:lnTo>
                <a:cubicBezTo>
                  <a:pt x="5114546" y="2740734"/>
                  <a:pt x="5133794" y="2723413"/>
                  <a:pt x="5147268" y="2719565"/>
                </a:cubicBezTo>
                <a:cubicBezTo>
                  <a:pt x="5149193" y="2725338"/>
                  <a:pt x="5149193" y="2734960"/>
                  <a:pt x="5141493" y="2734960"/>
                </a:cubicBezTo>
                <a:cubicBezTo>
                  <a:pt x="5129945" y="2734960"/>
                  <a:pt x="5118396" y="2734960"/>
                  <a:pt x="5104922" y="2740734"/>
                </a:cubicBezTo>
                <a:cubicBezTo>
                  <a:pt x="5108772" y="2748431"/>
                  <a:pt x="5110697" y="2756128"/>
                  <a:pt x="5102997" y="2761902"/>
                </a:cubicBezTo>
                <a:cubicBezTo>
                  <a:pt x="5097223" y="2765751"/>
                  <a:pt x="5083750" y="2773449"/>
                  <a:pt x="5085674" y="2758055"/>
                </a:cubicBezTo>
                <a:cubicBezTo>
                  <a:pt x="5079900" y="2754204"/>
                  <a:pt x="5072201" y="2748431"/>
                  <a:pt x="5066427" y="2748431"/>
                </a:cubicBezTo>
                <a:cubicBezTo>
                  <a:pt x="5051028" y="2750356"/>
                  <a:pt x="5033706" y="2765751"/>
                  <a:pt x="5016382" y="2758055"/>
                </a:cubicBezTo>
                <a:cubicBezTo>
                  <a:pt x="5029856" y="2748431"/>
                  <a:pt x="5051028" y="2740734"/>
                  <a:pt x="5064502" y="2740734"/>
                </a:cubicBezTo>
                <a:cubicBezTo>
                  <a:pt x="5039480" y="2721488"/>
                  <a:pt x="5020232" y="2704168"/>
                  <a:pt x="4997134" y="2679149"/>
                </a:cubicBezTo>
                <a:cubicBezTo>
                  <a:pt x="4960563" y="2688771"/>
                  <a:pt x="4931691" y="2696470"/>
                  <a:pt x="4898970" y="2713791"/>
                </a:cubicBezTo>
                <a:cubicBezTo>
                  <a:pt x="4891271" y="2717639"/>
                  <a:pt x="4889346" y="2734960"/>
                  <a:pt x="4895121" y="2740734"/>
                </a:cubicBezTo>
                <a:cubicBezTo>
                  <a:pt x="4920143" y="2765751"/>
                  <a:pt x="4931691" y="2811938"/>
                  <a:pt x="4925917" y="2844656"/>
                </a:cubicBezTo>
                <a:cubicBezTo>
                  <a:pt x="4923992" y="2856203"/>
                  <a:pt x="4945165" y="2846580"/>
                  <a:pt x="4956714" y="2842731"/>
                </a:cubicBezTo>
                <a:cubicBezTo>
                  <a:pt x="4949014" y="2840806"/>
                  <a:pt x="4929767" y="2840806"/>
                  <a:pt x="4929767" y="2825410"/>
                </a:cubicBezTo>
                <a:cubicBezTo>
                  <a:pt x="4960563" y="2840806"/>
                  <a:pt x="4997134" y="2840806"/>
                  <a:pt x="5039480" y="2835032"/>
                </a:cubicBezTo>
                <a:cubicBezTo>
                  <a:pt x="5093373" y="2827334"/>
                  <a:pt x="5141493" y="2829259"/>
                  <a:pt x="5201162" y="2823485"/>
                </a:cubicBezTo>
                <a:cubicBezTo>
                  <a:pt x="5231958" y="2821561"/>
                  <a:pt x="5258905" y="2817712"/>
                  <a:pt x="5291627" y="2815788"/>
                </a:cubicBezTo>
                <a:cubicBezTo>
                  <a:pt x="5297401" y="2813863"/>
                  <a:pt x="5308950" y="2825410"/>
                  <a:pt x="5299326" y="2825410"/>
                </a:cubicBezTo>
                <a:cubicBezTo>
                  <a:pt x="5274304" y="2825410"/>
                  <a:pt x="5247356" y="2825410"/>
                  <a:pt x="5220410" y="2833107"/>
                </a:cubicBezTo>
                <a:cubicBezTo>
                  <a:pt x="5206936" y="2836956"/>
                  <a:pt x="5245432" y="2871597"/>
                  <a:pt x="5253131" y="2881219"/>
                </a:cubicBezTo>
                <a:cubicBezTo>
                  <a:pt x="5233883" y="2886994"/>
                  <a:pt x="5226184" y="2875447"/>
                  <a:pt x="5216560" y="2865823"/>
                </a:cubicBezTo>
                <a:cubicBezTo>
                  <a:pt x="5191538" y="2836956"/>
                  <a:pt x="5151117" y="2823485"/>
                  <a:pt x="5120321" y="2840806"/>
                </a:cubicBezTo>
                <a:cubicBezTo>
                  <a:pt x="5052953" y="2848504"/>
                  <a:pt x="5000984" y="2856203"/>
                  <a:pt x="4950939" y="2856203"/>
                </a:cubicBezTo>
                <a:cubicBezTo>
                  <a:pt x="4945165" y="2856203"/>
                  <a:pt x="4933616" y="2861975"/>
                  <a:pt x="4931691" y="2861975"/>
                </a:cubicBezTo>
                <a:cubicBezTo>
                  <a:pt x="4931691" y="2873521"/>
                  <a:pt x="4941315" y="2885068"/>
                  <a:pt x="4947090" y="2885068"/>
                </a:cubicBezTo>
                <a:cubicBezTo>
                  <a:pt x="4989435" y="2892767"/>
                  <a:pt x="5037555" y="2873521"/>
                  <a:pt x="5058728" y="2875447"/>
                </a:cubicBezTo>
                <a:cubicBezTo>
                  <a:pt x="5072201" y="2877371"/>
                  <a:pt x="5087599" y="2865823"/>
                  <a:pt x="5102997" y="2881219"/>
                </a:cubicBezTo>
                <a:cubicBezTo>
                  <a:pt x="5058728" y="2888917"/>
                  <a:pt x="5012533" y="2900465"/>
                  <a:pt x="4975962" y="2902390"/>
                </a:cubicBezTo>
                <a:cubicBezTo>
                  <a:pt x="4962488" y="2902390"/>
                  <a:pt x="4954789" y="2921633"/>
                  <a:pt x="4958638" y="2935104"/>
                </a:cubicBezTo>
                <a:cubicBezTo>
                  <a:pt x="4968262" y="2965897"/>
                  <a:pt x="4958638" y="2992838"/>
                  <a:pt x="4956714" y="3019782"/>
                </a:cubicBezTo>
                <a:cubicBezTo>
                  <a:pt x="4956714" y="3039027"/>
                  <a:pt x="4939390" y="3077516"/>
                  <a:pt x="4956714" y="3079442"/>
                </a:cubicBezTo>
                <a:cubicBezTo>
                  <a:pt x="4979811" y="3083292"/>
                  <a:pt x="5008683" y="3085214"/>
                  <a:pt x="5033706" y="3089065"/>
                </a:cubicBezTo>
                <a:lnTo>
                  <a:pt x="5135719" y="3075592"/>
                </a:lnTo>
                <a:cubicBezTo>
                  <a:pt x="5141493" y="3073669"/>
                  <a:pt x="5151117" y="3073669"/>
                  <a:pt x="5154967" y="3079442"/>
                </a:cubicBezTo>
                <a:cubicBezTo>
                  <a:pt x="5162666" y="3092914"/>
                  <a:pt x="5178065" y="3098688"/>
                  <a:pt x="5195388" y="3102536"/>
                </a:cubicBezTo>
                <a:cubicBezTo>
                  <a:pt x="5228109" y="3110236"/>
                  <a:pt x="5251206" y="3139106"/>
                  <a:pt x="5280078" y="3142955"/>
                </a:cubicBezTo>
                <a:cubicBezTo>
                  <a:pt x="5314724" y="3135255"/>
                  <a:pt x="5343596" y="3152582"/>
                  <a:pt x="5358994" y="3175680"/>
                </a:cubicBezTo>
                <a:cubicBezTo>
                  <a:pt x="5362844" y="3179530"/>
                  <a:pt x="5355145" y="3191080"/>
                  <a:pt x="5353220" y="3191080"/>
                </a:cubicBezTo>
                <a:cubicBezTo>
                  <a:pt x="5316649" y="3185305"/>
                  <a:pt x="5283928" y="3181455"/>
                  <a:pt x="5258905" y="3154506"/>
                </a:cubicBezTo>
                <a:cubicBezTo>
                  <a:pt x="5255056" y="3166055"/>
                  <a:pt x="5243507" y="3173755"/>
                  <a:pt x="5243507" y="3152582"/>
                </a:cubicBezTo>
                <a:cubicBezTo>
                  <a:pt x="5199237" y="3150655"/>
                  <a:pt x="5158817" y="3139106"/>
                  <a:pt x="5120321" y="3146807"/>
                </a:cubicBezTo>
                <a:cubicBezTo>
                  <a:pt x="5106847" y="3129482"/>
                  <a:pt x="5085674" y="3125633"/>
                  <a:pt x="5076050" y="3127557"/>
                </a:cubicBezTo>
                <a:cubicBezTo>
                  <a:pt x="5037555" y="3133331"/>
                  <a:pt x="4995210" y="3127557"/>
                  <a:pt x="4968262" y="3116008"/>
                </a:cubicBezTo>
                <a:cubicBezTo>
                  <a:pt x="4949014" y="3106385"/>
                  <a:pt x="4943240" y="3137180"/>
                  <a:pt x="4941315" y="3148730"/>
                </a:cubicBezTo>
                <a:cubicBezTo>
                  <a:pt x="4922067" y="3252665"/>
                  <a:pt x="4897045" y="3358529"/>
                  <a:pt x="4897045" y="3468241"/>
                </a:cubicBezTo>
                <a:cubicBezTo>
                  <a:pt x="4910519" y="3493264"/>
                  <a:pt x="4941315" y="3499038"/>
                  <a:pt x="4947090" y="3510587"/>
                </a:cubicBezTo>
                <a:cubicBezTo>
                  <a:pt x="4958638" y="3533684"/>
                  <a:pt x="4937466" y="3533684"/>
                  <a:pt x="4931691" y="3529834"/>
                </a:cubicBezTo>
                <a:cubicBezTo>
                  <a:pt x="4925917" y="3524060"/>
                  <a:pt x="4910519" y="3504812"/>
                  <a:pt x="4906669" y="3497113"/>
                </a:cubicBezTo>
                <a:cubicBezTo>
                  <a:pt x="4902820" y="3489414"/>
                  <a:pt x="4895121" y="3493264"/>
                  <a:pt x="4893196" y="3500963"/>
                </a:cubicBezTo>
                <a:cubicBezTo>
                  <a:pt x="4889346" y="3527910"/>
                  <a:pt x="4889346" y="3554857"/>
                  <a:pt x="4887422" y="3583729"/>
                </a:cubicBezTo>
                <a:cubicBezTo>
                  <a:pt x="4887422" y="3589503"/>
                  <a:pt x="4887422" y="3595277"/>
                  <a:pt x="4887422" y="3601052"/>
                </a:cubicBezTo>
                <a:cubicBezTo>
                  <a:pt x="4925917" y="3643397"/>
                  <a:pt x="4956714" y="3689592"/>
                  <a:pt x="4974037" y="3737712"/>
                </a:cubicBezTo>
                <a:cubicBezTo>
                  <a:pt x="4947090" y="3704990"/>
                  <a:pt x="4918218" y="3672269"/>
                  <a:pt x="4887422" y="3641472"/>
                </a:cubicBezTo>
                <a:cubicBezTo>
                  <a:pt x="4887422" y="3649171"/>
                  <a:pt x="4887422" y="3656871"/>
                  <a:pt x="4887422" y="3664570"/>
                </a:cubicBezTo>
                <a:cubicBezTo>
                  <a:pt x="4935541" y="3712689"/>
                  <a:pt x="4977886" y="3766583"/>
                  <a:pt x="5012533" y="3822402"/>
                </a:cubicBezTo>
                <a:cubicBezTo>
                  <a:pt x="4972112" y="3781982"/>
                  <a:pt x="4929767" y="3743486"/>
                  <a:pt x="4893196" y="3701140"/>
                </a:cubicBezTo>
                <a:cubicBezTo>
                  <a:pt x="4933616" y="3799305"/>
                  <a:pt x="5049104" y="3866672"/>
                  <a:pt x="5070276" y="3964837"/>
                </a:cubicBezTo>
                <a:cubicBezTo>
                  <a:pt x="5041405" y="3928265"/>
                  <a:pt x="4993285" y="3882071"/>
                  <a:pt x="4966338" y="3855123"/>
                </a:cubicBezTo>
                <a:cubicBezTo>
                  <a:pt x="4958638" y="3870522"/>
                  <a:pt x="4966338" y="3876296"/>
                  <a:pt x="4962488" y="3889770"/>
                </a:cubicBezTo>
                <a:cubicBezTo>
                  <a:pt x="5027931" y="3951363"/>
                  <a:pt x="5108772" y="4020655"/>
                  <a:pt x="5104922" y="4114970"/>
                </a:cubicBezTo>
                <a:cubicBezTo>
                  <a:pt x="5072201" y="4089948"/>
                  <a:pt x="5041405" y="4043753"/>
                  <a:pt x="5002909" y="4032204"/>
                </a:cubicBezTo>
                <a:cubicBezTo>
                  <a:pt x="5018307" y="4080324"/>
                  <a:pt x="5076050" y="4136143"/>
                  <a:pt x="5116471" y="4143842"/>
                </a:cubicBezTo>
                <a:cubicBezTo>
                  <a:pt x="5116471" y="4176563"/>
                  <a:pt x="5120321" y="4224683"/>
                  <a:pt x="5114546" y="4247780"/>
                </a:cubicBezTo>
                <a:cubicBezTo>
                  <a:pt x="5089524" y="4203510"/>
                  <a:pt x="5047179" y="4168864"/>
                  <a:pt x="5012533" y="4130368"/>
                </a:cubicBezTo>
                <a:cubicBezTo>
                  <a:pt x="5010608" y="4145767"/>
                  <a:pt x="4997134" y="4139992"/>
                  <a:pt x="4991360" y="4147691"/>
                </a:cubicBezTo>
                <a:cubicBezTo>
                  <a:pt x="5049104" y="4188112"/>
                  <a:pt x="5074126" y="4247780"/>
                  <a:pt x="5124170" y="4290126"/>
                </a:cubicBezTo>
                <a:cubicBezTo>
                  <a:pt x="5116471" y="4318998"/>
                  <a:pt x="5118396" y="4330546"/>
                  <a:pt x="5108772" y="4355568"/>
                </a:cubicBezTo>
                <a:cubicBezTo>
                  <a:pt x="5054878" y="4318998"/>
                  <a:pt x="5039480" y="4255480"/>
                  <a:pt x="4989435" y="4216984"/>
                </a:cubicBezTo>
                <a:cubicBezTo>
                  <a:pt x="4985586" y="4224683"/>
                  <a:pt x="4977886" y="4228533"/>
                  <a:pt x="4972112" y="4234307"/>
                </a:cubicBezTo>
                <a:cubicBezTo>
                  <a:pt x="5012533" y="4290126"/>
                  <a:pt x="5054878" y="4344020"/>
                  <a:pt x="5104922" y="4394064"/>
                </a:cubicBezTo>
                <a:cubicBezTo>
                  <a:pt x="5097223" y="4411387"/>
                  <a:pt x="5099148" y="4440259"/>
                  <a:pt x="5087599" y="4449883"/>
                </a:cubicBezTo>
                <a:cubicBezTo>
                  <a:pt x="5010608" y="4357493"/>
                  <a:pt x="4931691" y="4263179"/>
                  <a:pt x="4852775" y="4168864"/>
                </a:cubicBezTo>
                <a:cubicBezTo>
                  <a:pt x="4854700" y="4182338"/>
                  <a:pt x="4856625" y="4197736"/>
                  <a:pt x="4858550" y="4211209"/>
                </a:cubicBezTo>
                <a:cubicBezTo>
                  <a:pt x="4929767" y="4292051"/>
                  <a:pt x="4999059" y="4372892"/>
                  <a:pt x="5064502" y="4457582"/>
                </a:cubicBezTo>
                <a:cubicBezTo>
                  <a:pt x="4999059" y="4461432"/>
                  <a:pt x="4981736" y="4424861"/>
                  <a:pt x="4935541" y="4376741"/>
                </a:cubicBezTo>
                <a:cubicBezTo>
                  <a:pt x="4925917" y="4365192"/>
                  <a:pt x="4914368" y="4353644"/>
                  <a:pt x="4902820" y="4342095"/>
                </a:cubicBezTo>
                <a:cubicBezTo>
                  <a:pt x="4904745" y="4344020"/>
                  <a:pt x="4906669" y="4347869"/>
                  <a:pt x="4908594" y="4349794"/>
                </a:cubicBezTo>
                <a:cubicBezTo>
                  <a:pt x="4910519" y="4355568"/>
                  <a:pt x="4889346" y="4345944"/>
                  <a:pt x="4893196" y="4361343"/>
                </a:cubicBezTo>
                <a:cubicBezTo>
                  <a:pt x="4950939" y="4417162"/>
                  <a:pt x="5012533" y="4471056"/>
                  <a:pt x="5018307" y="4549972"/>
                </a:cubicBezTo>
                <a:cubicBezTo>
                  <a:pt x="4974037" y="4498003"/>
                  <a:pt x="4925917" y="4442184"/>
                  <a:pt x="4877798" y="4386365"/>
                </a:cubicBezTo>
                <a:cubicBezTo>
                  <a:pt x="4873948" y="4388290"/>
                  <a:pt x="4870098" y="4388290"/>
                  <a:pt x="4866249" y="4388290"/>
                </a:cubicBezTo>
                <a:cubicBezTo>
                  <a:pt x="4864324" y="4380591"/>
                  <a:pt x="4858550" y="4380591"/>
                  <a:pt x="4856625" y="4388290"/>
                </a:cubicBezTo>
                <a:cubicBezTo>
                  <a:pt x="4914368" y="4457582"/>
                  <a:pt x="4962488" y="4526875"/>
                  <a:pt x="4997134" y="4598092"/>
                </a:cubicBezTo>
                <a:cubicBezTo>
                  <a:pt x="4952864" y="4544198"/>
                  <a:pt x="4908594" y="4488379"/>
                  <a:pt x="4864324" y="4434485"/>
                </a:cubicBezTo>
                <a:cubicBezTo>
                  <a:pt x="4864324" y="4438334"/>
                  <a:pt x="4862399" y="4442184"/>
                  <a:pt x="4860474" y="4446034"/>
                </a:cubicBezTo>
                <a:cubicBezTo>
                  <a:pt x="4868174" y="4459507"/>
                  <a:pt x="4872023" y="4472981"/>
                  <a:pt x="4875873" y="4484529"/>
                </a:cubicBezTo>
                <a:cubicBezTo>
                  <a:pt x="4916293" y="4532649"/>
                  <a:pt x="4952864" y="4582693"/>
                  <a:pt x="4970187" y="4636588"/>
                </a:cubicBezTo>
                <a:cubicBezTo>
                  <a:pt x="4941315" y="4648136"/>
                  <a:pt x="4937466" y="4609641"/>
                  <a:pt x="4927842" y="4596167"/>
                </a:cubicBezTo>
                <a:cubicBezTo>
                  <a:pt x="4912444" y="4576919"/>
                  <a:pt x="4897045" y="4555746"/>
                  <a:pt x="4879722" y="4536499"/>
                </a:cubicBezTo>
                <a:cubicBezTo>
                  <a:pt x="4879722" y="4549972"/>
                  <a:pt x="4875873" y="4561521"/>
                  <a:pt x="4873948" y="4573069"/>
                </a:cubicBezTo>
                <a:cubicBezTo>
                  <a:pt x="4891271" y="4601941"/>
                  <a:pt x="4908594" y="4630813"/>
                  <a:pt x="4922067" y="4659685"/>
                </a:cubicBezTo>
                <a:cubicBezTo>
                  <a:pt x="4887422" y="4659685"/>
                  <a:pt x="4868174" y="4632738"/>
                  <a:pt x="4850850" y="4605791"/>
                </a:cubicBezTo>
                <a:cubicBezTo>
                  <a:pt x="4847001" y="4607716"/>
                  <a:pt x="4843151" y="4609641"/>
                  <a:pt x="4841226" y="4613490"/>
                </a:cubicBezTo>
                <a:cubicBezTo>
                  <a:pt x="4839302" y="4617340"/>
                  <a:pt x="4850850" y="4623114"/>
                  <a:pt x="4850850" y="4632738"/>
                </a:cubicBezTo>
                <a:cubicBezTo>
                  <a:pt x="4847001" y="4630813"/>
                  <a:pt x="4845076" y="4628888"/>
                  <a:pt x="4841226" y="4626964"/>
                </a:cubicBezTo>
                <a:cubicBezTo>
                  <a:pt x="4850850" y="4638512"/>
                  <a:pt x="4860474" y="4650061"/>
                  <a:pt x="4868174" y="4661610"/>
                </a:cubicBezTo>
                <a:cubicBezTo>
                  <a:pt x="4848926" y="4655835"/>
                  <a:pt x="4837377" y="4663534"/>
                  <a:pt x="4820054" y="4663534"/>
                </a:cubicBezTo>
                <a:cubicBezTo>
                  <a:pt x="4795032" y="4630813"/>
                  <a:pt x="4768084" y="4600017"/>
                  <a:pt x="4741138" y="4569220"/>
                </a:cubicBezTo>
                <a:cubicBezTo>
                  <a:pt x="4737288" y="4574994"/>
                  <a:pt x="4733439" y="4574994"/>
                  <a:pt x="4729589" y="4569220"/>
                </a:cubicBezTo>
                <a:cubicBezTo>
                  <a:pt x="4719965" y="4555746"/>
                  <a:pt x="4710341" y="4542273"/>
                  <a:pt x="4700717" y="4526875"/>
                </a:cubicBezTo>
                <a:cubicBezTo>
                  <a:pt x="4548658" y="4359418"/>
                  <a:pt x="4379276" y="4201585"/>
                  <a:pt x="4227218" y="4034129"/>
                </a:cubicBezTo>
                <a:cubicBezTo>
                  <a:pt x="4221444" y="4047602"/>
                  <a:pt x="4215669" y="4061076"/>
                  <a:pt x="4211820" y="4076474"/>
                </a:cubicBezTo>
                <a:cubicBezTo>
                  <a:pt x="4275338" y="4130368"/>
                  <a:pt x="4346555" y="4182338"/>
                  <a:pt x="4408148" y="4245856"/>
                </a:cubicBezTo>
                <a:cubicBezTo>
                  <a:pt x="4544808" y="4384440"/>
                  <a:pt x="4667996" y="4526875"/>
                  <a:pt x="4785408" y="4657760"/>
                </a:cubicBezTo>
                <a:cubicBezTo>
                  <a:pt x="4756536" y="4650061"/>
                  <a:pt x="4731514" y="4648136"/>
                  <a:pt x="4710341" y="4650061"/>
                </a:cubicBezTo>
                <a:cubicBezTo>
                  <a:pt x="4550583" y="4463357"/>
                  <a:pt x="4373502" y="4288201"/>
                  <a:pt x="4204121" y="4107271"/>
                </a:cubicBezTo>
                <a:cubicBezTo>
                  <a:pt x="4202196" y="4111120"/>
                  <a:pt x="4202196" y="4113045"/>
                  <a:pt x="4198346" y="4113045"/>
                </a:cubicBezTo>
                <a:lnTo>
                  <a:pt x="4194497" y="4134218"/>
                </a:lnTo>
                <a:cubicBezTo>
                  <a:pt x="4356179" y="4295900"/>
                  <a:pt x="4517861" y="4459507"/>
                  <a:pt x="4664146" y="4630813"/>
                </a:cubicBezTo>
                <a:cubicBezTo>
                  <a:pt x="4540959" y="4623114"/>
                  <a:pt x="4500538" y="4544198"/>
                  <a:pt x="4437020" y="4469131"/>
                </a:cubicBezTo>
                <a:cubicBezTo>
                  <a:pt x="4354254" y="4372892"/>
                  <a:pt x="4267639" y="4278577"/>
                  <a:pt x="4184873" y="4186187"/>
                </a:cubicBezTo>
                <a:lnTo>
                  <a:pt x="4179099" y="4216984"/>
                </a:lnTo>
                <a:cubicBezTo>
                  <a:pt x="4296510" y="4342095"/>
                  <a:pt x="4417772" y="4467206"/>
                  <a:pt x="4527485" y="4600017"/>
                </a:cubicBezTo>
                <a:cubicBezTo>
                  <a:pt x="4404299" y="4580769"/>
                  <a:pt x="4381201" y="4498003"/>
                  <a:pt x="4323458" y="4434485"/>
                </a:cubicBezTo>
                <a:cubicBezTo>
                  <a:pt x="4271488" y="4376741"/>
                  <a:pt x="4219519" y="4320922"/>
                  <a:pt x="4169475" y="4267028"/>
                </a:cubicBezTo>
                <a:lnTo>
                  <a:pt x="4163700" y="4293975"/>
                </a:lnTo>
                <a:cubicBezTo>
                  <a:pt x="4236842" y="4370967"/>
                  <a:pt x="4306134" y="4449883"/>
                  <a:pt x="4369652" y="4534574"/>
                </a:cubicBezTo>
                <a:cubicBezTo>
                  <a:pt x="4271488" y="4496078"/>
                  <a:pt x="4206046" y="4438334"/>
                  <a:pt x="4150227" y="4372892"/>
                </a:cubicBezTo>
                <a:lnTo>
                  <a:pt x="4148302" y="4380591"/>
                </a:lnTo>
                <a:cubicBezTo>
                  <a:pt x="4148302" y="4382516"/>
                  <a:pt x="4150227" y="4388290"/>
                  <a:pt x="4152151" y="4394064"/>
                </a:cubicBezTo>
                <a:cubicBezTo>
                  <a:pt x="4165625" y="4411387"/>
                  <a:pt x="4181023" y="4428710"/>
                  <a:pt x="4194497" y="4447958"/>
                </a:cubicBezTo>
                <a:cubicBezTo>
                  <a:pt x="4182948" y="4442184"/>
                  <a:pt x="4169475" y="4436410"/>
                  <a:pt x="4156001" y="4430635"/>
                </a:cubicBezTo>
                <a:cubicBezTo>
                  <a:pt x="4156001" y="4432560"/>
                  <a:pt x="4157926" y="4436410"/>
                  <a:pt x="4157926" y="4438334"/>
                </a:cubicBezTo>
                <a:cubicBezTo>
                  <a:pt x="4173324" y="4532649"/>
                  <a:pt x="4171399" y="4625039"/>
                  <a:pt x="4175249" y="4719353"/>
                </a:cubicBezTo>
                <a:cubicBezTo>
                  <a:pt x="4177174" y="4759774"/>
                  <a:pt x="4181023" y="4809818"/>
                  <a:pt x="4179099" y="4850239"/>
                </a:cubicBezTo>
                <a:cubicBezTo>
                  <a:pt x="4179099" y="4852164"/>
                  <a:pt x="4171399" y="4857938"/>
                  <a:pt x="4169475" y="4859863"/>
                </a:cubicBezTo>
                <a:cubicBezTo>
                  <a:pt x="4182948" y="4861788"/>
                  <a:pt x="4181023" y="4873336"/>
                  <a:pt x="4181023" y="4881035"/>
                </a:cubicBezTo>
                <a:cubicBezTo>
                  <a:pt x="4181023" y="4907983"/>
                  <a:pt x="4186798" y="4931080"/>
                  <a:pt x="4181023" y="4956102"/>
                </a:cubicBezTo>
                <a:cubicBezTo>
                  <a:pt x="4169475" y="4958027"/>
                  <a:pt x="4146377" y="4938779"/>
                  <a:pt x="4130979" y="4934930"/>
                </a:cubicBezTo>
                <a:cubicBezTo>
                  <a:pt x="4117505" y="4933005"/>
                  <a:pt x="4111731" y="4948403"/>
                  <a:pt x="4117505" y="4958027"/>
                </a:cubicBezTo>
                <a:cubicBezTo>
                  <a:pt x="4129054" y="4973425"/>
                  <a:pt x="4142527" y="4984974"/>
                  <a:pt x="4154076" y="5000372"/>
                </a:cubicBezTo>
                <a:cubicBezTo>
                  <a:pt x="4156001" y="5000372"/>
                  <a:pt x="4171399" y="4986899"/>
                  <a:pt x="4169475" y="5006147"/>
                </a:cubicBezTo>
                <a:cubicBezTo>
                  <a:pt x="4169475" y="5008071"/>
                  <a:pt x="4169475" y="5027319"/>
                  <a:pt x="4159851" y="5019620"/>
                </a:cubicBezTo>
                <a:cubicBezTo>
                  <a:pt x="4152151" y="5013846"/>
                  <a:pt x="4138678" y="5017695"/>
                  <a:pt x="4136753" y="5029244"/>
                </a:cubicBezTo>
                <a:cubicBezTo>
                  <a:pt x="4148302" y="5031169"/>
                  <a:pt x="4148302" y="5042718"/>
                  <a:pt x="4132904" y="5040793"/>
                </a:cubicBezTo>
                <a:cubicBezTo>
                  <a:pt x="4130979" y="5058116"/>
                  <a:pt x="4115581" y="5071590"/>
                  <a:pt x="4127129" y="5085063"/>
                </a:cubicBezTo>
                <a:cubicBezTo>
                  <a:pt x="4132904" y="5090838"/>
                  <a:pt x="4146377" y="5090838"/>
                  <a:pt x="4142527" y="5102386"/>
                </a:cubicBezTo>
                <a:cubicBezTo>
                  <a:pt x="4136753" y="5121634"/>
                  <a:pt x="4117505" y="5106236"/>
                  <a:pt x="4102107" y="5112010"/>
                </a:cubicBezTo>
                <a:cubicBezTo>
                  <a:pt x="4107882" y="5119709"/>
                  <a:pt x="4109806" y="5131258"/>
                  <a:pt x="4098258" y="5133183"/>
                </a:cubicBezTo>
                <a:cubicBezTo>
                  <a:pt x="4088634" y="5133183"/>
                  <a:pt x="4080934" y="5115860"/>
                  <a:pt x="4065536" y="5127408"/>
                </a:cubicBezTo>
                <a:cubicBezTo>
                  <a:pt x="4057837" y="5133183"/>
                  <a:pt x="4036664" y="5129333"/>
                  <a:pt x="4030890" y="5144731"/>
                </a:cubicBezTo>
                <a:cubicBezTo>
                  <a:pt x="4028965" y="5150506"/>
                  <a:pt x="4023191" y="5158205"/>
                  <a:pt x="4017416" y="5152430"/>
                </a:cubicBezTo>
                <a:cubicBezTo>
                  <a:pt x="4009717" y="5142806"/>
                  <a:pt x="3980845" y="5138957"/>
                  <a:pt x="3992394" y="5121634"/>
                </a:cubicBezTo>
                <a:cubicBezTo>
                  <a:pt x="3996244" y="5125483"/>
                  <a:pt x="4007792" y="5127408"/>
                  <a:pt x="4000093" y="5119709"/>
                </a:cubicBezTo>
                <a:cubicBezTo>
                  <a:pt x="3990469" y="5110085"/>
                  <a:pt x="3980845" y="5102386"/>
                  <a:pt x="3978921" y="5086988"/>
                </a:cubicBezTo>
                <a:cubicBezTo>
                  <a:pt x="3992394" y="5075439"/>
                  <a:pt x="3996244" y="5054267"/>
                  <a:pt x="3986620" y="5038868"/>
                </a:cubicBezTo>
                <a:cubicBezTo>
                  <a:pt x="3984695" y="5044643"/>
                  <a:pt x="3982770" y="5052342"/>
                  <a:pt x="3978921" y="5058116"/>
                </a:cubicBezTo>
                <a:cubicBezTo>
                  <a:pt x="3926951" y="5033094"/>
                  <a:pt x="3884606" y="5073515"/>
                  <a:pt x="3900004" y="5121634"/>
                </a:cubicBezTo>
                <a:cubicBezTo>
                  <a:pt x="3717150" y="5104311"/>
                  <a:pt x="3605512" y="5011921"/>
                  <a:pt x="3513122" y="4927231"/>
                </a:cubicBezTo>
                <a:cubicBezTo>
                  <a:pt x="3578565" y="5019620"/>
                  <a:pt x="3720999" y="5125483"/>
                  <a:pt x="3874982" y="5137032"/>
                </a:cubicBezTo>
                <a:cubicBezTo>
                  <a:pt x="3909628" y="5140882"/>
                  <a:pt x="3950049" y="5125483"/>
                  <a:pt x="3950049" y="5171678"/>
                </a:cubicBezTo>
                <a:cubicBezTo>
                  <a:pt x="3942350" y="5177453"/>
                  <a:pt x="3923102" y="5165904"/>
                  <a:pt x="3925027" y="5187077"/>
                </a:cubicBezTo>
                <a:cubicBezTo>
                  <a:pt x="3861509" y="5169754"/>
                  <a:pt x="3799916" y="5173603"/>
                  <a:pt x="3751796" y="5152430"/>
                </a:cubicBezTo>
                <a:cubicBezTo>
                  <a:pt x="3788367" y="5223648"/>
                  <a:pt x="3884606" y="5167829"/>
                  <a:pt x="3932726" y="5214024"/>
                </a:cubicBezTo>
                <a:cubicBezTo>
                  <a:pt x="3911553" y="5260219"/>
                  <a:pt x="3911553" y="5371857"/>
                  <a:pt x="3863433" y="5393029"/>
                </a:cubicBezTo>
                <a:cubicBezTo>
                  <a:pt x="3842261" y="5389180"/>
                  <a:pt x="3826862" y="5391105"/>
                  <a:pt x="3811464" y="5394954"/>
                </a:cubicBezTo>
                <a:cubicBezTo>
                  <a:pt x="3807615" y="5429600"/>
                  <a:pt x="3846110" y="5435374"/>
                  <a:pt x="3846110" y="5468096"/>
                </a:cubicBezTo>
                <a:cubicBezTo>
                  <a:pt x="3751796" y="5433449"/>
                  <a:pt x="3784517" y="5560486"/>
                  <a:pt x="3736397" y="5577809"/>
                </a:cubicBezTo>
                <a:cubicBezTo>
                  <a:pt x="3746021" y="5568185"/>
                  <a:pt x="3751796" y="5552787"/>
                  <a:pt x="3755645" y="5535464"/>
                </a:cubicBezTo>
                <a:cubicBezTo>
                  <a:pt x="3747946" y="5516216"/>
                  <a:pt x="3728698" y="5504667"/>
                  <a:pt x="3713300" y="5491193"/>
                </a:cubicBezTo>
                <a:cubicBezTo>
                  <a:pt x="3728698" y="5408427"/>
                  <a:pt x="3645933" y="5319887"/>
                  <a:pt x="3572791" y="5366082"/>
                </a:cubicBezTo>
                <a:cubicBezTo>
                  <a:pt x="3357214" y="5277542"/>
                  <a:pt x="3247501" y="5090838"/>
                  <a:pt x="3087745" y="4956102"/>
                </a:cubicBezTo>
                <a:cubicBezTo>
                  <a:pt x="3222479" y="5110085"/>
                  <a:pt x="3351440" y="5283316"/>
                  <a:pt x="3557392" y="5379556"/>
                </a:cubicBezTo>
                <a:cubicBezTo>
                  <a:pt x="3524671" y="5391105"/>
                  <a:pt x="3486175" y="5394954"/>
                  <a:pt x="3445754" y="5396879"/>
                </a:cubicBezTo>
                <a:cubicBezTo>
                  <a:pt x="3503498" y="5433449"/>
                  <a:pt x="3563167" y="5394954"/>
                  <a:pt x="3605512" y="5371857"/>
                </a:cubicBezTo>
                <a:cubicBezTo>
                  <a:pt x="3605512" y="5416127"/>
                  <a:pt x="3632459" y="5441149"/>
                  <a:pt x="3632459" y="5485419"/>
                </a:cubicBezTo>
                <a:cubicBezTo>
                  <a:pt x="3541994" y="5525840"/>
                  <a:pt x="3632459" y="5616304"/>
                  <a:pt x="3578565" y="5689447"/>
                </a:cubicBezTo>
                <a:cubicBezTo>
                  <a:pt x="3532370" y="5700995"/>
                  <a:pt x="3480401" y="5666349"/>
                  <a:pt x="3461153" y="5714469"/>
                </a:cubicBezTo>
                <a:cubicBezTo>
                  <a:pt x="3447679" y="5747190"/>
                  <a:pt x="3474626" y="5810708"/>
                  <a:pt x="3422657" y="5829956"/>
                </a:cubicBezTo>
                <a:cubicBezTo>
                  <a:pt x="3413033" y="5697146"/>
                  <a:pt x="3355289" y="5518140"/>
                  <a:pt x="3274448" y="5418051"/>
                </a:cubicBezTo>
                <a:cubicBezTo>
                  <a:pt x="3197457" y="5325661"/>
                  <a:pt x="3124316" y="5219798"/>
                  <a:pt x="3012678" y="5179378"/>
                </a:cubicBezTo>
                <a:cubicBezTo>
                  <a:pt x="3147412" y="5267918"/>
                  <a:pt x="3259050" y="5410352"/>
                  <a:pt x="3314869" y="5525840"/>
                </a:cubicBezTo>
                <a:cubicBezTo>
                  <a:pt x="3297546" y="5525840"/>
                  <a:pt x="3297546" y="5514291"/>
                  <a:pt x="3282147" y="5514291"/>
                </a:cubicBezTo>
                <a:cubicBezTo>
                  <a:pt x="3174360" y="5537388"/>
                  <a:pt x="3158961" y="5427675"/>
                  <a:pt x="3099293" y="5387255"/>
                </a:cubicBezTo>
                <a:cubicBezTo>
                  <a:pt x="3014602" y="5231347"/>
                  <a:pt x="2916438" y="5125483"/>
                  <a:pt x="2868318" y="4934930"/>
                </a:cubicBezTo>
                <a:cubicBezTo>
                  <a:pt x="2831747" y="4784796"/>
                  <a:pt x="2777853" y="4646211"/>
                  <a:pt x="2795176" y="4474905"/>
                </a:cubicBezTo>
                <a:cubicBezTo>
                  <a:pt x="2722034" y="4600017"/>
                  <a:pt x="2793253" y="4717429"/>
                  <a:pt x="2818274" y="4815593"/>
                </a:cubicBezTo>
                <a:cubicBezTo>
                  <a:pt x="2841371" y="5038868"/>
                  <a:pt x="2953009" y="5204400"/>
                  <a:pt x="3070421" y="5368007"/>
                </a:cubicBezTo>
                <a:cubicBezTo>
                  <a:pt x="3028076" y="5356458"/>
                  <a:pt x="3033850" y="5319887"/>
                  <a:pt x="3003053" y="5300639"/>
                </a:cubicBezTo>
                <a:cubicBezTo>
                  <a:pt x="2976106" y="5285241"/>
                  <a:pt x="2943385" y="5294865"/>
                  <a:pt x="2912588" y="5281391"/>
                </a:cubicBezTo>
                <a:cubicBezTo>
                  <a:pt x="2883716" y="5269843"/>
                  <a:pt x="2879867" y="5239046"/>
                  <a:pt x="2850995" y="5229422"/>
                </a:cubicBezTo>
                <a:cubicBezTo>
                  <a:pt x="2812500" y="5215949"/>
                  <a:pt x="2764380" y="5231347"/>
                  <a:pt x="2729733" y="5198626"/>
                </a:cubicBezTo>
                <a:cubicBezTo>
                  <a:pt x="2743207" y="5185152"/>
                  <a:pt x="2723959" y="5158205"/>
                  <a:pt x="2716260" y="5138957"/>
                </a:cubicBezTo>
                <a:cubicBezTo>
                  <a:pt x="2754756" y="4907983"/>
                  <a:pt x="2654667" y="4727052"/>
                  <a:pt x="2725885" y="4496078"/>
                </a:cubicBezTo>
                <a:cubicBezTo>
                  <a:pt x="2689313" y="4376741"/>
                  <a:pt x="2733583" y="4153466"/>
                  <a:pt x="2822123" y="4061076"/>
                </a:cubicBezTo>
                <a:cubicBezTo>
                  <a:pt x="2845221" y="4184262"/>
                  <a:pt x="2856770" y="4365192"/>
                  <a:pt x="2991505" y="4382516"/>
                </a:cubicBezTo>
                <a:cubicBezTo>
                  <a:pt x="3039624" y="4455658"/>
                  <a:pt x="3043475" y="4555746"/>
                  <a:pt x="3072346" y="4636588"/>
                </a:cubicBezTo>
                <a:cubicBezTo>
                  <a:pt x="3143563" y="4844465"/>
                  <a:pt x="3322568" y="4967651"/>
                  <a:pt x="3516971" y="5110085"/>
                </a:cubicBezTo>
                <a:cubicBezTo>
                  <a:pt x="3316794" y="4921456"/>
                  <a:pt x="3089669" y="4748225"/>
                  <a:pt x="3047323" y="4457582"/>
                </a:cubicBezTo>
                <a:cubicBezTo>
                  <a:pt x="3028076" y="4432560"/>
                  <a:pt x="3016527" y="4403688"/>
                  <a:pt x="3001129" y="4374816"/>
                </a:cubicBezTo>
                <a:cubicBezTo>
                  <a:pt x="2995354" y="4369042"/>
                  <a:pt x="2991505" y="4367117"/>
                  <a:pt x="2983805" y="4370967"/>
                </a:cubicBezTo>
                <a:cubicBezTo>
                  <a:pt x="2968408" y="4255480"/>
                  <a:pt x="2899115" y="4157315"/>
                  <a:pt x="2906814" y="4039903"/>
                </a:cubicBezTo>
                <a:cubicBezTo>
                  <a:pt x="2958783" y="4166939"/>
                  <a:pt x="2960708" y="4326697"/>
                  <a:pt x="3112766" y="4392140"/>
                </a:cubicBezTo>
                <a:cubicBezTo>
                  <a:pt x="3172435" y="4284351"/>
                  <a:pt x="3004978" y="4236232"/>
                  <a:pt x="2981881" y="4147691"/>
                </a:cubicBezTo>
                <a:cubicBezTo>
                  <a:pt x="3087745" y="4215059"/>
                  <a:pt x="3130089" y="4324772"/>
                  <a:pt x="3207081" y="4409463"/>
                </a:cubicBezTo>
                <a:cubicBezTo>
                  <a:pt x="3239802" y="4374816"/>
                  <a:pt x="3209005" y="4324772"/>
                  <a:pt x="3199383" y="4292051"/>
                </a:cubicBezTo>
                <a:cubicBezTo>
                  <a:pt x="3224404" y="4297825"/>
                  <a:pt x="3268674" y="4292051"/>
                  <a:pt x="3297546" y="4318998"/>
                </a:cubicBezTo>
                <a:cubicBezTo>
                  <a:pt x="3332192" y="4278577"/>
                  <a:pt x="3393785" y="4284351"/>
                  <a:pt x="3436130" y="4255480"/>
                </a:cubicBezTo>
                <a:cubicBezTo>
                  <a:pt x="3351440" y="4213134"/>
                  <a:pt x="3222479" y="4184262"/>
                  <a:pt x="3191683" y="4097647"/>
                </a:cubicBezTo>
                <a:cubicBezTo>
                  <a:pt x="3178209" y="4101496"/>
                  <a:pt x="3176284" y="4120744"/>
                  <a:pt x="3164736" y="4122669"/>
                </a:cubicBezTo>
                <a:cubicBezTo>
                  <a:pt x="3166660" y="4101496"/>
                  <a:pt x="3174360" y="4091872"/>
                  <a:pt x="3185908" y="4084173"/>
                </a:cubicBezTo>
                <a:cubicBezTo>
                  <a:pt x="3253276" y="4126519"/>
                  <a:pt x="3337966" y="4222758"/>
                  <a:pt x="3426507" y="4163090"/>
                </a:cubicBezTo>
                <a:cubicBezTo>
                  <a:pt x="3430356" y="4151541"/>
                  <a:pt x="3420732" y="4147691"/>
                  <a:pt x="3424582" y="4136143"/>
                </a:cubicBezTo>
                <a:cubicBezTo>
                  <a:pt x="3384161" y="4101496"/>
                  <a:pt x="3314869" y="4103421"/>
                  <a:pt x="3272524" y="4080324"/>
                </a:cubicBezTo>
                <a:cubicBezTo>
                  <a:pt x="3241727" y="4064926"/>
                  <a:pt x="3226329" y="4034129"/>
                  <a:pt x="3195532" y="4016806"/>
                </a:cubicBezTo>
                <a:cubicBezTo>
                  <a:pt x="3155113" y="3993708"/>
                  <a:pt x="3093519" y="3999483"/>
                  <a:pt x="3078120" y="3947513"/>
                </a:cubicBezTo>
                <a:cubicBezTo>
                  <a:pt x="3162812" y="3959062"/>
                  <a:pt x="3234028" y="4014881"/>
                  <a:pt x="3301395" y="4005257"/>
                </a:cubicBezTo>
                <a:cubicBezTo>
                  <a:pt x="3291771" y="4014881"/>
                  <a:pt x="3280224" y="4022580"/>
                  <a:pt x="3266749" y="4028354"/>
                </a:cubicBezTo>
                <a:cubicBezTo>
                  <a:pt x="3293697" y="4111120"/>
                  <a:pt x="3451529" y="4116895"/>
                  <a:pt x="3484250" y="4041828"/>
                </a:cubicBezTo>
                <a:cubicBezTo>
                  <a:pt x="3465002" y="4003332"/>
                  <a:pt x="3397635" y="4032204"/>
                  <a:pt x="3372612" y="4020655"/>
                </a:cubicBezTo>
                <a:cubicBezTo>
                  <a:pt x="3389936" y="4012956"/>
                  <a:pt x="3443830" y="4011031"/>
                  <a:pt x="3420732" y="3976385"/>
                </a:cubicBezTo>
                <a:cubicBezTo>
                  <a:pt x="3395710" y="3972536"/>
                  <a:pt x="3370688" y="3993708"/>
                  <a:pt x="3351440" y="3978310"/>
                </a:cubicBezTo>
                <a:cubicBezTo>
                  <a:pt x="3374538" y="3968686"/>
                  <a:pt x="3405334" y="3957137"/>
                  <a:pt x="3401484" y="3924416"/>
                </a:cubicBezTo>
                <a:cubicBezTo>
                  <a:pt x="3395710" y="3858973"/>
                  <a:pt x="3293697" y="3922491"/>
                  <a:pt x="3257125" y="3918642"/>
                </a:cubicBezTo>
                <a:cubicBezTo>
                  <a:pt x="3162812" y="3907093"/>
                  <a:pt x="3110841" y="3835876"/>
                  <a:pt x="3151262" y="3756959"/>
                </a:cubicBezTo>
                <a:cubicBezTo>
                  <a:pt x="3149337" y="3805079"/>
                  <a:pt x="3191683" y="3868597"/>
                  <a:pt x="3245577" y="3851274"/>
                </a:cubicBezTo>
                <a:cubicBezTo>
                  <a:pt x="3085819" y="3824327"/>
                  <a:pt x="3245577" y="3560631"/>
                  <a:pt x="3041549" y="3585653"/>
                </a:cubicBezTo>
                <a:cubicBezTo>
                  <a:pt x="3076195" y="3508662"/>
                  <a:pt x="3147412" y="3504812"/>
                  <a:pt x="3234028" y="3533684"/>
                </a:cubicBezTo>
                <a:cubicBezTo>
                  <a:pt x="3241727" y="3525985"/>
                  <a:pt x="3247501" y="3510587"/>
                  <a:pt x="3257125" y="3504812"/>
                </a:cubicBezTo>
                <a:cubicBezTo>
                  <a:pt x="3407259" y="3477865"/>
                  <a:pt x="3266749" y="3708840"/>
                  <a:pt x="3386086" y="3701140"/>
                </a:cubicBezTo>
                <a:cubicBezTo>
                  <a:pt x="3434206" y="3699216"/>
                  <a:pt x="3430356" y="3597202"/>
                  <a:pt x="3461153" y="3554857"/>
                </a:cubicBezTo>
                <a:cubicBezTo>
                  <a:pt x="3488100" y="3593353"/>
                  <a:pt x="3565091" y="3581804"/>
                  <a:pt x="3611286" y="3618375"/>
                </a:cubicBezTo>
                <a:cubicBezTo>
                  <a:pt x="3617061" y="3654946"/>
                  <a:pt x="3638233" y="3683818"/>
                  <a:pt x="3684428" y="3695366"/>
                </a:cubicBezTo>
                <a:cubicBezTo>
                  <a:pt x="3678654" y="3751185"/>
                  <a:pt x="3632459" y="3847424"/>
                  <a:pt x="3684428" y="3868597"/>
                </a:cubicBezTo>
                <a:cubicBezTo>
                  <a:pt x="3755645" y="3897469"/>
                  <a:pt x="3755645" y="3778132"/>
                  <a:pt x="3774893" y="3733862"/>
                </a:cubicBezTo>
                <a:cubicBezTo>
                  <a:pt x="3888456" y="3751185"/>
                  <a:pt x="3826862" y="3880146"/>
                  <a:pt x="3909628" y="3918642"/>
                </a:cubicBezTo>
                <a:cubicBezTo>
                  <a:pt x="3903854" y="3943664"/>
                  <a:pt x="3919252" y="3959062"/>
                  <a:pt x="3932726" y="3978310"/>
                </a:cubicBezTo>
                <a:cubicBezTo>
                  <a:pt x="3936575" y="3964837"/>
                  <a:pt x="3938500" y="3949438"/>
                  <a:pt x="3942350" y="3935965"/>
                </a:cubicBezTo>
                <a:cubicBezTo>
                  <a:pt x="3944275" y="3926341"/>
                  <a:pt x="3944275" y="3918642"/>
                  <a:pt x="3944275" y="3909018"/>
                </a:cubicBezTo>
                <a:cubicBezTo>
                  <a:pt x="3938500" y="3910943"/>
                  <a:pt x="3930801" y="3912867"/>
                  <a:pt x="3925027" y="3916717"/>
                </a:cubicBezTo>
                <a:cubicBezTo>
                  <a:pt x="3919252" y="3895544"/>
                  <a:pt x="3900004" y="3885920"/>
                  <a:pt x="3882681" y="3872447"/>
                </a:cubicBezTo>
                <a:cubicBezTo>
                  <a:pt x="3886531" y="3795455"/>
                  <a:pt x="3857659" y="3739636"/>
                  <a:pt x="3780668" y="3712689"/>
                </a:cubicBezTo>
                <a:cubicBezTo>
                  <a:pt x="3715225" y="3726163"/>
                  <a:pt x="3774893" y="3868597"/>
                  <a:pt x="3686353" y="3847424"/>
                </a:cubicBezTo>
                <a:cubicBezTo>
                  <a:pt x="3678654" y="3801230"/>
                  <a:pt x="3690202" y="3758884"/>
                  <a:pt x="3705601" y="3701140"/>
                </a:cubicBezTo>
                <a:cubicBezTo>
                  <a:pt x="3703676" y="3683818"/>
                  <a:pt x="3682503" y="3679968"/>
                  <a:pt x="3678654" y="3664570"/>
                </a:cubicBezTo>
                <a:cubicBezTo>
                  <a:pt x="3682503" y="3537534"/>
                  <a:pt x="3680578" y="3391250"/>
                  <a:pt x="3659406" y="3256515"/>
                </a:cubicBezTo>
                <a:cubicBezTo>
                  <a:pt x="3640158" y="3256515"/>
                  <a:pt x="3642083" y="3235342"/>
                  <a:pt x="3640158" y="3229568"/>
                </a:cubicBezTo>
                <a:cubicBezTo>
                  <a:pt x="3638233" y="3219944"/>
                  <a:pt x="3634384" y="3212245"/>
                  <a:pt x="3632459" y="3202621"/>
                </a:cubicBezTo>
                <a:cubicBezTo>
                  <a:pt x="3642083" y="3252665"/>
                  <a:pt x="3647857" y="3304634"/>
                  <a:pt x="3653632" y="3356604"/>
                </a:cubicBezTo>
                <a:cubicBezTo>
                  <a:pt x="3634384" y="3348905"/>
                  <a:pt x="3630534" y="3333506"/>
                  <a:pt x="3603587" y="3331581"/>
                </a:cubicBezTo>
                <a:cubicBezTo>
                  <a:pt x="3572791" y="3202621"/>
                  <a:pt x="3526595" y="3079442"/>
                  <a:pt x="3459228" y="2971670"/>
                </a:cubicBezTo>
                <a:cubicBezTo>
                  <a:pt x="3453454" y="2975520"/>
                  <a:pt x="3449604" y="2981292"/>
                  <a:pt x="3445754" y="2985141"/>
                </a:cubicBezTo>
                <a:cubicBezTo>
                  <a:pt x="3507348" y="3090989"/>
                  <a:pt x="3547768" y="3210320"/>
                  <a:pt x="3595888" y="3325807"/>
                </a:cubicBezTo>
                <a:cubicBezTo>
                  <a:pt x="3572791" y="3320033"/>
                  <a:pt x="3549693" y="3316183"/>
                  <a:pt x="3526595" y="3310409"/>
                </a:cubicBezTo>
                <a:cubicBezTo>
                  <a:pt x="3491949" y="3214169"/>
                  <a:pt x="3470777" y="3117934"/>
                  <a:pt x="3426507" y="3031330"/>
                </a:cubicBezTo>
                <a:cubicBezTo>
                  <a:pt x="3424582" y="3035178"/>
                  <a:pt x="3421695" y="3039027"/>
                  <a:pt x="3418086" y="3041432"/>
                </a:cubicBezTo>
                <a:lnTo>
                  <a:pt x="3410135" y="3042333"/>
                </a:lnTo>
                <a:lnTo>
                  <a:pt x="3442868" y="3098207"/>
                </a:lnTo>
                <a:cubicBezTo>
                  <a:pt x="3476070" y="3162206"/>
                  <a:pt x="3502536" y="3230530"/>
                  <a:pt x="3518897" y="3304634"/>
                </a:cubicBezTo>
                <a:cubicBezTo>
                  <a:pt x="3493875" y="3302709"/>
                  <a:pt x="3484251" y="3295010"/>
                  <a:pt x="3465003" y="3296935"/>
                </a:cubicBezTo>
                <a:cubicBezTo>
                  <a:pt x="3447679" y="3231492"/>
                  <a:pt x="3418807" y="3171830"/>
                  <a:pt x="3388011" y="3116008"/>
                </a:cubicBezTo>
                <a:cubicBezTo>
                  <a:pt x="3388011" y="3121783"/>
                  <a:pt x="3386086" y="3129482"/>
                  <a:pt x="3384161" y="3135255"/>
                </a:cubicBezTo>
                <a:cubicBezTo>
                  <a:pt x="3413033" y="3189154"/>
                  <a:pt x="3439980" y="3243041"/>
                  <a:pt x="3443830" y="3291161"/>
                </a:cubicBezTo>
                <a:cubicBezTo>
                  <a:pt x="3409184" y="3266139"/>
                  <a:pt x="3391860" y="3218019"/>
                  <a:pt x="3372612" y="3171830"/>
                </a:cubicBezTo>
                <a:cubicBezTo>
                  <a:pt x="3370688" y="3175680"/>
                  <a:pt x="3370688" y="3181455"/>
                  <a:pt x="3368764" y="3185305"/>
                </a:cubicBezTo>
                <a:cubicBezTo>
                  <a:pt x="3382236" y="3214169"/>
                  <a:pt x="3393785" y="3244966"/>
                  <a:pt x="3403409" y="3277687"/>
                </a:cubicBezTo>
                <a:cubicBezTo>
                  <a:pt x="3341816" y="3239191"/>
                  <a:pt x="3311019" y="3162206"/>
                  <a:pt x="3320643" y="3090989"/>
                </a:cubicBezTo>
                <a:cubicBezTo>
                  <a:pt x="3332192" y="3110236"/>
                  <a:pt x="3341816" y="3129482"/>
                  <a:pt x="3351440" y="3148730"/>
                </a:cubicBezTo>
                <a:cubicBezTo>
                  <a:pt x="3353365" y="3142955"/>
                  <a:pt x="3355289" y="3139105"/>
                  <a:pt x="3357214" y="3133331"/>
                </a:cubicBezTo>
                <a:cubicBezTo>
                  <a:pt x="3347590" y="3112160"/>
                  <a:pt x="3336042" y="3092914"/>
                  <a:pt x="3320643" y="3077516"/>
                </a:cubicBezTo>
                <a:cubicBezTo>
                  <a:pt x="3326418" y="3058270"/>
                  <a:pt x="3311019" y="3033253"/>
                  <a:pt x="3324494" y="3021706"/>
                </a:cubicBezTo>
                <a:cubicBezTo>
                  <a:pt x="3337966" y="3048649"/>
                  <a:pt x="3353365" y="3075592"/>
                  <a:pt x="3370688" y="3110236"/>
                </a:cubicBezTo>
                <a:cubicBezTo>
                  <a:pt x="3372612" y="3104461"/>
                  <a:pt x="3376462" y="3100612"/>
                  <a:pt x="3378387" y="3096764"/>
                </a:cubicBezTo>
                <a:cubicBezTo>
                  <a:pt x="3359139" y="3062121"/>
                  <a:pt x="3339891" y="3029405"/>
                  <a:pt x="3322568" y="2994763"/>
                </a:cubicBezTo>
                <a:cubicBezTo>
                  <a:pt x="3353365" y="3019782"/>
                  <a:pt x="3370688" y="3050573"/>
                  <a:pt x="3388011" y="3083292"/>
                </a:cubicBezTo>
                <a:lnTo>
                  <a:pt x="3394767" y="3076534"/>
                </a:lnTo>
                <a:lnTo>
                  <a:pt x="3395212" y="3080569"/>
                </a:lnTo>
                <a:lnTo>
                  <a:pt x="3393785" y="3094839"/>
                </a:lnTo>
                <a:cubicBezTo>
                  <a:pt x="3395710" y="3096764"/>
                  <a:pt x="3395710" y="3100612"/>
                  <a:pt x="3397635" y="3102536"/>
                </a:cubicBezTo>
                <a:lnTo>
                  <a:pt x="3395212" y="3080569"/>
                </a:lnTo>
                <a:lnTo>
                  <a:pt x="3395710" y="3075592"/>
                </a:lnTo>
                <a:lnTo>
                  <a:pt x="3394767" y="3076534"/>
                </a:lnTo>
                <a:lnTo>
                  <a:pt x="3394496" y="3074074"/>
                </a:lnTo>
                <a:cubicBezTo>
                  <a:pt x="3377575" y="3013137"/>
                  <a:pt x="3301155" y="2986824"/>
                  <a:pt x="3326418" y="2917784"/>
                </a:cubicBezTo>
                <a:cubicBezTo>
                  <a:pt x="3348072" y="2946171"/>
                  <a:pt x="3368885" y="2975278"/>
                  <a:pt x="3388432" y="3005288"/>
                </a:cubicBezTo>
                <a:lnTo>
                  <a:pt x="3406626" y="3036343"/>
                </a:lnTo>
                <a:lnTo>
                  <a:pt x="3409665" y="3020985"/>
                </a:lnTo>
                <a:cubicBezTo>
                  <a:pt x="3409183" y="3014490"/>
                  <a:pt x="3408221" y="3009197"/>
                  <a:pt x="3411108" y="3006310"/>
                </a:cubicBezTo>
                <a:cubicBezTo>
                  <a:pt x="3413033" y="3004384"/>
                  <a:pt x="3413033" y="3004384"/>
                  <a:pt x="3413033" y="3004384"/>
                </a:cubicBezTo>
                <a:cubicBezTo>
                  <a:pt x="3407259" y="2992838"/>
                  <a:pt x="3399560" y="2981292"/>
                  <a:pt x="3391860" y="2969744"/>
                </a:cubicBezTo>
                <a:cubicBezTo>
                  <a:pt x="3391860" y="2971670"/>
                  <a:pt x="3391860" y="2973594"/>
                  <a:pt x="3391860" y="2975520"/>
                </a:cubicBezTo>
                <a:cubicBezTo>
                  <a:pt x="3391860" y="2985141"/>
                  <a:pt x="3364913" y="2975520"/>
                  <a:pt x="3361065" y="2963971"/>
                </a:cubicBezTo>
                <a:cubicBezTo>
                  <a:pt x="3357214" y="2952425"/>
                  <a:pt x="3359139" y="2940877"/>
                  <a:pt x="3362988" y="2931255"/>
                </a:cubicBezTo>
                <a:cubicBezTo>
                  <a:pt x="3330268" y="2894692"/>
                  <a:pt x="3287922" y="2867749"/>
                  <a:pt x="3295621" y="2804240"/>
                </a:cubicBezTo>
                <a:cubicBezTo>
                  <a:pt x="3328343" y="2831183"/>
                  <a:pt x="3357214" y="2860051"/>
                  <a:pt x="3382236" y="2890841"/>
                </a:cubicBezTo>
                <a:cubicBezTo>
                  <a:pt x="3382236" y="2888917"/>
                  <a:pt x="3384161" y="2885068"/>
                  <a:pt x="3384161" y="2883144"/>
                </a:cubicBezTo>
                <a:cubicBezTo>
                  <a:pt x="3388011" y="2860051"/>
                  <a:pt x="3347590" y="2861975"/>
                  <a:pt x="3349515" y="2838881"/>
                </a:cubicBezTo>
                <a:cubicBezTo>
                  <a:pt x="3349515" y="2836956"/>
                  <a:pt x="3349515" y="2833107"/>
                  <a:pt x="3349515" y="2831183"/>
                </a:cubicBezTo>
                <a:cubicBezTo>
                  <a:pt x="3320643" y="2802318"/>
                  <a:pt x="3289847" y="2775373"/>
                  <a:pt x="3257125" y="2752279"/>
                </a:cubicBezTo>
                <a:cubicBezTo>
                  <a:pt x="3251351" y="2758055"/>
                  <a:pt x="3243653" y="2761902"/>
                  <a:pt x="3239802" y="2761902"/>
                </a:cubicBezTo>
                <a:cubicBezTo>
                  <a:pt x="3222479" y="2759978"/>
                  <a:pt x="3228253" y="2748431"/>
                  <a:pt x="3235953" y="2736883"/>
                </a:cubicBezTo>
                <a:cubicBezTo>
                  <a:pt x="3230178" y="2733035"/>
                  <a:pt x="3226329" y="2731110"/>
                  <a:pt x="3220554" y="2727262"/>
                </a:cubicBezTo>
                <a:cubicBezTo>
                  <a:pt x="3228253" y="2727262"/>
                  <a:pt x="3237877" y="2725338"/>
                  <a:pt x="3247501" y="2721488"/>
                </a:cubicBezTo>
                <a:cubicBezTo>
                  <a:pt x="3255201" y="2713791"/>
                  <a:pt x="3266749" y="2702242"/>
                  <a:pt x="3276373" y="2692620"/>
                </a:cubicBezTo>
                <a:cubicBezTo>
                  <a:pt x="3270599" y="2694543"/>
                  <a:pt x="3266749" y="2694543"/>
                  <a:pt x="3266749" y="2690696"/>
                </a:cubicBezTo>
                <a:cubicBezTo>
                  <a:pt x="3274448" y="2684920"/>
                  <a:pt x="3280224" y="2681073"/>
                  <a:pt x="3287922" y="2675300"/>
                </a:cubicBezTo>
                <a:cubicBezTo>
                  <a:pt x="3291771" y="2663754"/>
                  <a:pt x="3284072" y="2682996"/>
                  <a:pt x="3276373" y="2681073"/>
                </a:cubicBezTo>
                <a:cubicBezTo>
                  <a:pt x="3262900" y="2677224"/>
                  <a:pt x="3253276" y="2663754"/>
                  <a:pt x="3239802" y="2661824"/>
                </a:cubicBezTo>
                <a:cubicBezTo>
                  <a:pt x="3234028" y="2665675"/>
                  <a:pt x="3228253" y="2667602"/>
                  <a:pt x="3222479" y="2671449"/>
                </a:cubicBezTo>
                <a:cubicBezTo>
                  <a:pt x="3222479" y="2673376"/>
                  <a:pt x="3220554" y="2673376"/>
                  <a:pt x="3220554" y="2673376"/>
                </a:cubicBezTo>
                <a:cubicBezTo>
                  <a:pt x="3193607" y="2688771"/>
                  <a:pt x="3166660" y="2700318"/>
                  <a:pt x="3132014" y="2704168"/>
                </a:cubicBezTo>
                <a:cubicBezTo>
                  <a:pt x="3149337" y="2686847"/>
                  <a:pt x="3168586" y="2671449"/>
                  <a:pt x="3189758" y="2656053"/>
                </a:cubicBezTo>
                <a:cubicBezTo>
                  <a:pt x="3180134" y="2650281"/>
                  <a:pt x="3172435" y="2644506"/>
                  <a:pt x="3162812" y="2636801"/>
                </a:cubicBezTo>
                <a:cubicBezTo>
                  <a:pt x="3128164" y="2667602"/>
                  <a:pt x="3095443" y="2708015"/>
                  <a:pt x="3053098" y="2713791"/>
                </a:cubicBezTo>
                <a:cubicBezTo>
                  <a:pt x="3087745" y="2686847"/>
                  <a:pt x="3122390" y="2659901"/>
                  <a:pt x="3157036" y="2632957"/>
                </a:cubicBezTo>
                <a:cubicBezTo>
                  <a:pt x="3147412" y="2623338"/>
                  <a:pt x="3135864" y="2613707"/>
                  <a:pt x="3126240" y="2604083"/>
                </a:cubicBezTo>
                <a:cubicBezTo>
                  <a:pt x="3124316" y="2606012"/>
                  <a:pt x="3122390" y="2606012"/>
                  <a:pt x="3120465" y="2607937"/>
                </a:cubicBezTo>
                <a:cubicBezTo>
                  <a:pt x="3122390" y="2606012"/>
                  <a:pt x="3124316" y="2604083"/>
                  <a:pt x="3126240" y="2602161"/>
                </a:cubicBezTo>
                <a:cubicBezTo>
                  <a:pt x="3118542" y="2594463"/>
                  <a:pt x="3112766" y="2586770"/>
                  <a:pt x="3105067" y="2579072"/>
                </a:cubicBezTo>
                <a:cubicBezTo>
                  <a:pt x="3103142" y="2582922"/>
                  <a:pt x="3099293" y="2584848"/>
                  <a:pt x="3095443" y="2588694"/>
                </a:cubicBezTo>
                <a:cubicBezTo>
                  <a:pt x="3097368" y="2584848"/>
                  <a:pt x="3101218" y="2580995"/>
                  <a:pt x="3103142" y="2577142"/>
                </a:cubicBezTo>
                <a:cubicBezTo>
                  <a:pt x="3099293" y="2571367"/>
                  <a:pt x="3093519" y="2565597"/>
                  <a:pt x="3089669" y="2559819"/>
                </a:cubicBezTo>
                <a:cubicBezTo>
                  <a:pt x="3078120" y="2571367"/>
                  <a:pt x="3064646" y="2582922"/>
                  <a:pt x="3051173" y="2594463"/>
                </a:cubicBezTo>
                <a:cubicBezTo>
                  <a:pt x="3053098" y="2569444"/>
                  <a:pt x="3062722" y="2552123"/>
                  <a:pt x="3072346" y="2534807"/>
                </a:cubicBezTo>
                <a:cubicBezTo>
                  <a:pt x="3070421" y="2532882"/>
                  <a:pt x="3066571" y="2529033"/>
                  <a:pt x="3064646" y="2525181"/>
                </a:cubicBezTo>
                <a:cubicBezTo>
                  <a:pt x="3060797" y="2529033"/>
                  <a:pt x="3058872" y="2534807"/>
                  <a:pt x="3055022" y="2538654"/>
                </a:cubicBezTo>
                <a:cubicBezTo>
                  <a:pt x="3058872" y="2517487"/>
                  <a:pt x="3049249" y="2498232"/>
                  <a:pt x="3037699" y="2484750"/>
                </a:cubicBezTo>
                <a:cubicBezTo>
                  <a:pt x="3035775" y="2488613"/>
                  <a:pt x="3031925" y="2492459"/>
                  <a:pt x="3028076" y="2494388"/>
                </a:cubicBezTo>
                <a:cubicBezTo>
                  <a:pt x="3039624" y="2521333"/>
                  <a:pt x="3047323" y="2552123"/>
                  <a:pt x="3016527" y="2571367"/>
                </a:cubicBezTo>
                <a:cubicBezTo>
                  <a:pt x="3006903" y="2513634"/>
                  <a:pt x="2976106" y="2469367"/>
                  <a:pt x="2906814" y="2448183"/>
                </a:cubicBezTo>
                <a:cubicBezTo>
                  <a:pt x="2902964" y="2411583"/>
                  <a:pt x="2839446" y="2378880"/>
                  <a:pt x="2862544" y="2321170"/>
                </a:cubicBezTo>
                <a:cubicBezTo>
                  <a:pt x="2872168" y="2296162"/>
                  <a:pt x="2895265" y="2280758"/>
                  <a:pt x="2912588" y="2255727"/>
                </a:cubicBezTo>
                <a:cubicBezTo>
                  <a:pt x="2910663" y="2234548"/>
                  <a:pt x="2908739" y="2215291"/>
                  <a:pt x="2908739" y="2196041"/>
                </a:cubicBezTo>
                <a:cubicBezTo>
                  <a:pt x="2902964" y="2196041"/>
                  <a:pt x="2897190" y="2196041"/>
                  <a:pt x="2891416" y="2192189"/>
                </a:cubicBezTo>
                <a:cubicBezTo>
                  <a:pt x="2893341" y="2197965"/>
                  <a:pt x="2895265" y="2203742"/>
                  <a:pt x="2897190" y="2209518"/>
                </a:cubicBezTo>
                <a:cubicBezTo>
                  <a:pt x="2849070" y="2134432"/>
                  <a:pt x="2806726" y="2047763"/>
                  <a:pt x="2789402" y="1949640"/>
                </a:cubicBezTo>
                <a:cubicBezTo>
                  <a:pt x="2781703" y="1947715"/>
                  <a:pt x="2772079" y="1947715"/>
                  <a:pt x="2770154" y="1941942"/>
                </a:cubicBezTo>
                <a:cubicBezTo>
                  <a:pt x="2766304" y="1932319"/>
                  <a:pt x="2760530" y="1924620"/>
                  <a:pt x="2754756" y="1916921"/>
                </a:cubicBezTo>
                <a:cubicBezTo>
                  <a:pt x="2777853" y="2034289"/>
                  <a:pt x="2824048" y="2134432"/>
                  <a:pt x="2864469" y="2228772"/>
                </a:cubicBezTo>
                <a:cubicBezTo>
                  <a:pt x="2789402" y="2136351"/>
                  <a:pt x="2735508" y="2022740"/>
                  <a:pt x="2720110" y="1888052"/>
                </a:cubicBezTo>
                <a:cubicBezTo>
                  <a:pt x="2716260" y="1886126"/>
                  <a:pt x="2712412" y="1884202"/>
                  <a:pt x="2708561" y="1882277"/>
                </a:cubicBezTo>
                <a:cubicBezTo>
                  <a:pt x="2700862" y="1861106"/>
                  <a:pt x="2697012" y="1841858"/>
                  <a:pt x="2689313" y="1824536"/>
                </a:cubicBezTo>
                <a:cubicBezTo>
                  <a:pt x="2700862" y="1999649"/>
                  <a:pt x="2768230" y="2159458"/>
                  <a:pt x="2856770" y="2282683"/>
                </a:cubicBezTo>
                <a:cubicBezTo>
                  <a:pt x="2725885" y="2151757"/>
                  <a:pt x="2620021" y="1945791"/>
                  <a:pt x="2658516" y="1701349"/>
                </a:cubicBezTo>
                <a:cubicBezTo>
                  <a:pt x="2660441" y="1674399"/>
                  <a:pt x="2664291" y="1649379"/>
                  <a:pt x="2666215" y="1624354"/>
                </a:cubicBezTo>
                <a:cubicBezTo>
                  <a:pt x="2668140" y="1616654"/>
                  <a:pt x="2652742" y="1616654"/>
                  <a:pt x="2645043" y="1612806"/>
                </a:cubicBezTo>
                <a:cubicBezTo>
                  <a:pt x="2566127" y="1888052"/>
                  <a:pt x="2702787" y="2132505"/>
                  <a:pt x="2829822" y="2317320"/>
                </a:cubicBezTo>
                <a:cubicBezTo>
                  <a:pt x="2673915" y="2140205"/>
                  <a:pt x="2544954" y="1888052"/>
                  <a:pt x="2623870" y="1564686"/>
                </a:cubicBezTo>
                <a:cubicBezTo>
                  <a:pt x="2614246" y="1564686"/>
                  <a:pt x="2602697" y="1568537"/>
                  <a:pt x="2594998" y="1570461"/>
                </a:cubicBezTo>
                <a:cubicBezTo>
                  <a:pt x="2593073" y="1566611"/>
                  <a:pt x="2591149" y="1564686"/>
                  <a:pt x="2589224" y="1560837"/>
                </a:cubicBezTo>
                <a:cubicBezTo>
                  <a:pt x="2577675" y="1628205"/>
                  <a:pt x="2571901" y="1697498"/>
                  <a:pt x="2577675" y="1764862"/>
                </a:cubicBezTo>
                <a:cubicBezTo>
                  <a:pt x="2544954" y="1724449"/>
                  <a:pt x="2544954" y="1545438"/>
                  <a:pt x="2604622" y="1474223"/>
                </a:cubicBezTo>
                <a:cubicBezTo>
                  <a:pt x="2600774" y="1495396"/>
                  <a:pt x="2596923" y="1514642"/>
                  <a:pt x="2593073" y="1535814"/>
                </a:cubicBezTo>
                <a:cubicBezTo>
                  <a:pt x="2594998" y="1533891"/>
                  <a:pt x="2596923" y="1531965"/>
                  <a:pt x="2600774" y="1530041"/>
                </a:cubicBezTo>
                <a:cubicBezTo>
                  <a:pt x="2604622" y="1528116"/>
                  <a:pt x="2616171" y="1524266"/>
                  <a:pt x="2621945" y="1522342"/>
                </a:cubicBezTo>
                <a:cubicBezTo>
                  <a:pt x="2625795" y="1526192"/>
                  <a:pt x="2629645" y="1528116"/>
                  <a:pt x="2633494" y="1530041"/>
                </a:cubicBezTo>
                <a:cubicBezTo>
                  <a:pt x="2635419" y="1522342"/>
                  <a:pt x="2637345" y="1516568"/>
                  <a:pt x="2639269" y="1508867"/>
                </a:cubicBezTo>
                <a:cubicBezTo>
                  <a:pt x="2648892" y="1506944"/>
                  <a:pt x="2656592" y="1520417"/>
                  <a:pt x="2664291" y="1530041"/>
                </a:cubicBezTo>
                <a:cubicBezTo>
                  <a:pt x="2675839" y="1528116"/>
                  <a:pt x="2685463" y="1522342"/>
                  <a:pt x="2697012" y="1514642"/>
                </a:cubicBezTo>
                <a:cubicBezTo>
                  <a:pt x="2698937" y="1514642"/>
                  <a:pt x="2700862" y="1512717"/>
                  <a:pt x="2702787" y="1510793"/>
                </a:cubicBezTo>
                <a:cubicBezTo>
                  <a:pt x="2698937" y="1503094"/>
                  <a:pt x="2693163" y="1497320"/>
                  <a:pt x="2687389" y="1493470"/>
                </a:cubicBezTo>
                <a:cubicBezTo>
                  <a:pt x="2698937" y="1489622"/>
                  <a:pt x="2708561" y="1483846"/>
                  <a:pt x="2718185" y="1478073"/>
                </a:cubicBezTo>
                <a:cubicBezTo>
                  <a:pt x="2718185" y="1474223"/>
                  <a:pt x="2716260" y="1472299"/>
                  <a:pt x="2714335" y="1468449"/>
                </a:cubicBezTo>
                <a:cubicBezTo>
                  <a:pt x="2708561" y="1460750"/>
                  <a:pt x="2697012" y="1462674"/>
                  <a:pt x="2687389" y="1460750"/>
                </a:cubicBezTo>
                <a:cubicBezTo>
                  <a:pt x="2677764" y="1466525"/>
                  <a:pt x="2670065" y="1474223"/>
                  <a:pt x="2660441" y="1478073"/>
                </a:cubicBezTo>
                <a:cubicBezTo>
                  <a:pt x="2668140" y="1472299"/>
                  <a:pt x="2673915" y="1464599"/>
                  <a:pt x="2679689" y="1456900"/>
                </a:cubicBezTo>
                <a:cubicBezTo>
                  <a:pt x="2677764" y="1454974"/>
                  <a:pt x="2675839" y="1453052"/>
                  <a:pt x="2673915" y="1451127"/>
                </a:cubicBezTo>
                <a:cubicBezTo>
                  <a:pt x="2670065" y="1445351"/>
                  <a:pt x="2677764" y="1431878"/>
                  <a:pt x="2685463" y="1431878"/>
                </a:cubicBezTo>
                <a:cubicBezTo>
                  <a:pt x="2689313" y="1431878"/>
                  <a:pt x="2693163" y="1431878"/>
                  <a:pt x="2697012" y="1431878"/>
                </a:cubicBezTo>
                <a:cubicBezTo>
                  <a:pt x="2729733" y="1379912"/>
                  <a:pt x="2760530" y="1312546"/>
                  <a:pt x="2795176" y="1264428"/>
                </a:cubicBezTo>
                <a:cubicBezTo>
                  <a:pt x="2795176" y="1258654"/>
                  <a:pt x="2795176" y="1250955"/>
                  <a:pt x="2795176" y="1245181"/>
                </a:cubicBezTo>
                <a:cubicBezTo>
                  <a:pt x="2795176" y="1237482"/>
                  <a:pt x="2799026" y="1227858"/>
                  <a:pt x="2808650" y="1227858"/>
                </a:cubicBezTo>
                <a:cubicBezTo>
                  <a:pt x="2814424" y="1227858"/>
                  <a:pt x="2818274" y="1231708"/>
                  <a:pt x="2820198" y="1233633"/>
                </a:cubicBezTo>
                <a:cubicBezTo>
                  <a:pt x="2829822" y="1224009"/>
                  <a:pt x="2839446" y="1216310"/>
                  <a:pt x="2849070" y="1210536"/>
                </a:cubicBezTo>
                <a:cubicBezTo>
                  <a:pt x="2839446" y="1222085"/>
                  <a:pt x="2831747" y="1233633"/>
                  <a:pt x="2824048" y="1247105"/>
                </a:cubicBezTo>
                <a:cubicBezTo>
                  <a:pt x="2824048" y="1249030"/>
                  <a:pt x="2824048" y="1250955"/>
                  <a:pt x="2824048" y="1252880"/>
                </a:cubicBezTo>
                <a:cubicBezTo>
                  <a:pt x="2827898" y="1277901"/>
                  <a:pt x="2820198" y="1299074"/>
                  <a:pt x="2824048" y="1314471"/>
                </a:cubicBezTo>
                <a:cubicBezTo>
                  <a:pt x="2825973" y="1314471"/>
                  <a:pt x="2825973" y="1316396"/>
                  <a:pt x="2825973" y="1316396"/>
                </a:cubicBezTo>
                <a:cubicBezTo>
                  <a:pt x="2833672" y="1300998"/>
                  <a:pt x="2841371" y="1287525"/>
                  <a:pt x="2847146" y="1274051"/>
                </a:cubicBezTo>
                <a:cubicBezTo>
                  <a:pt x="2839446" y="1272127"/>
                  <a:pt x="2841371" y="1287525"/>
                  <a:pt x="2831747" y="1283675"/>
                </a:cubicBezTo>
                <a:cubicBezTo>
                  <a:pt x="2858694" y="1229783"/>
                  <a:pt x="2887567" y="1173966"/>
                  <a:pt x="2914513" y="1118149"/>
                </a:cubicBezTo>
                <a:cubicBezTo>
                  <a:pt x="2918364" y="1089279"/>
                  <a:pt x="2927987" y="1066181"/>
                  <a:pt x="2941460" y="1046932"/>
                </a:cubicBezTo>
                <a:cubicBezTo>
                  <a:pt x="2953009" y="1031534"/>
                  <a:pt x="2949159" y="1012285"/>
                  <a:pt x="2951084" y="996887"/>
                </a:cubicBezTo>
                <a:cubicBezTo>
                  <a:pt x="2922212" y="1062331"/>
                  <a:pt x="2891416" y="1127773"/>
                  <a:pt x="2856770" y="1185515"/>
                </a:cubicBezTo>
                <a:cubicBezTo>
                  <a:pt x="2864469" y="1147020"/>
                  <a:pt x="2854845" y="1120074"/>
                  <a:pt x="2837523" y="1098903"/>
                </a:cubicBezTo>
                <a:cubicBezTo>
                  <a:pt x="2933761" y="931441"/>
                  <a:pt x="2997279" y="713921"/>
                  <a:pt x="3078120" y="519520"/>
                </a:cubicBezTo>
                <a:cubicBezTo>
                  <a:pt x="3078120" y="529143"/>
                  <a:pt x="3064646" y="546467"/>
                  <a:pt x="3080045" y="546467"/>
                </a:cubicBezTo>
                <a:cubicBezTo>
                  <a:pt x="3105067" y="427131"/>
                  <a:pt x="3133939" y="315494"/>
                  <a:pt x="3212855" y="278923"/>
                </a:cubicBezTo>
                <a:cubicBezTo>
                  <a:pt x="3191683" y="371312"/>
                  <a:pt x="3149337" y="463701"/>
                  <a:pt x="3132014" y="544542"/>
                </a:cubicBezTo>
                <a:cubicBezTo>
                  <a:pt x="3212855" y="459851"/>
                  <a:pt x="3205157" y="240427"/>
                  <a:pt x="3303320" y="182685"/>
                </a:cubicBezTo>
                <a:cubicBezTo>
                  <a:pt x="3293697" y="302021"/>
                  <a:pt x="3214780" y="421356"/>
                  <a:pt x="3228253" y="502196"/>
                </a:cubicBezTo>
                <a:cubicBezTo>
                  <a:pt x="3291771" y="380936"/>
                  <a:pt x="3285997" y="149963"/>
                  <a:pt x="3401484" y="109544"/>
                </a:cubicBezTo>
                <a:cubicBezTo>
                  <a:pt x="3362988" y="184609"/>
                  <a:pt x="3337966" y="340515"/>
                  <a:pt x="3312944" y="446378"/>
                </a:cubicBezTo>
                <a:cubicBezTo>
                  <a:pt x="3357214" y="353989"/>
                  <a:pt x="3397635" y="207707"/>
                  <a:pt x="3411108" y="101845"/>
                </a:cubicBezTo>
                <a:cubicBezTo>
                  <a:pt x="3485213" y="51319"/>
                  <a:pt x="3568159" y="-3627"/>
                  <a:pt x="3671553" y="188"/>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36402" y="4834783"/>
            <a:ext cx="3638852" cy="999487"/>
          </a:xfrm>
          <a:prstGeom prst="rect">
            <a:avLst/>
          </a:prstGeo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585806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Layou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300087" y="1656000"/>
            <a:ext cx="5472000" cy="4464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itle 4">
            <a:extLst>
              <a:ext uri="{FF2B5EF4-FFF2-40B4-BE49-F238E27FC236}">
                <a16:creationId xmlns:a16="http://schemas.microsoft.com/office/drawing/2014/main" id="{BB6AC7B6-CDA5-4A4F-AD50-E3C16C6A0090}"/>
              </a:ext>
            </a:extLst>
          </p:cNvPr>
          <p:cNvSpPr>
            <a:spLocks noGrp="1"/>
          </p:cNvSpPr>
          <p:nvPr>
            <p:ph type="title"/>
          </p:nvPr>
        </p:nvSpPr>
        <p:spPr>
          <a:xfrm>
            <a:off x="6384922" y="432000"/>
            <a:ext cx="5387166" cy="695740"/>
          </a:xfrm>
          <a:prstGeom prst="rect">
            <a:avLst/>
          </a:prstGeom>
        </p:spPr>
        <p:txBody>
          <a:bodyPr/>
          <a:lstStyle/>
          <a:p>
            <a:r>
              <a:rPr lang="en-US"/>
              <a:t>Click to edit Master title style</a:t>
            </a:r>
            <a:endParaRPr lang="en-ZA" dirty="0"/>
          </a:p>
        </p:txBody>
      </p:sp>
      <p:sp>
        <p:nvSpPr>
          <p:cNvPr id="12" name="Subtitle 2">
            <a:extLst>
              <a:ext uri="{FF2B5EF4-FFF2-40B4-BE49-F238E27FC236}">
                <a16:creationId xmlns:a16="http://schemas.microsoft.com/office/drawing/2014/main" id="{9E0033C9-5861-4239-BD0E-9A6A58D38E52}"/>
              </a:ext>
            </a:extLst>
          </p:cNvPr>
          <p:cNvSpPr>
            <a:spLocks noGrp="1"/>
          </p:cNvSpPr>
          <p:nvPr>
            <p:ph type="body" sz="quarter" idx="32" hasCustomPrompt="1"/>
          </p:nvPr>
        </p:nvSpPr>
        <p:spPr>
          <a:xfrm>
            <a:off x="6299887" y="1260000"/>
            <a:ext cx="5472001" cy="252000"/>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a:xfrm>
            <a:off x="11706224" y="6356350"/>
            <a:ext cx="370575" cy="365125"/>
          </a:xfrm>
          <a:prstGeom prst="rect">
            <a:avLst/>
          </a:prstGeom>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a:lstStyle/>
          <a:p>
            <a:r>
              <a:rPr lang="en-ZA" dirty="0"/>
              <a:t>Add a footer</a:t>
            </a:r>
          </a:p>
        </p:txBody>
      </p:sp>
      <p:sp>
        <p:nvSpPr>
          <p:cNvPr id="11" name="Rectangle 10">
            <a:extLst>
              <a:ext uri="{FF2B5EF4-FFF2-40B4-BE49-F238E27FC236}">
                <a16:creationId xmlns:a16="http://schemas.microsoft.com/office/drawing/2014/main" id="{1CF27CC2-C21A-430D-B705-FB9C912CA32A}"/>
              </a:ext>
            </a:extLst>
          </p:cNvPr>
          <p:cNvSpPr/>
          <p:nvPr userDrawn="1"/>
        </p:nvSpPr>
        <p:spPr>
          <a:xfrm>
            <a:off x="6300087"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Picture Placeholder 13">
            <a:extLst>
              <a:ext uri="{FF2B5EF4-FFF2-40B4-BE49-F238E27FC236}">
                <a16:creationId xmlns:a16="http://schemas.microsoft.com/office/drawing/2014/main" id="{DCA242B9-5BE5-4598-94E9-591C69E2971D}"/>
              </a:ext>
            </a:extLst>
          </p:cNvPr>
          <p:cNvSpPr>
            <a:spLocks noGrp="1"/>
          </p:cNvSpPr>
          <p:nvPr>
            <p:ph type="pic" sz="quarter" idx="10" hasCustomPrompt="1"/>
          </p:nvPr>
        </p:nvSpPr>
        <p:spPr>
          <a:xfrm>
            <a:off x="664765" y="656556"/>
            <a:ext cx="4981405" cy="5071972"/>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1831613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E58391-432E-4FBD-8FF0-02EDD4D8A99F}"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492961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3ACA87E-66CB-4383-8694-E833B31A8E3F}"/>
              </a:ext>
            </a:extLst>
          </p:cNvPr>
          <p:cNvSpPr>
            <a:spLocks noGrp="1"/>
          </p:cNvSpPr>
          <p:nvPr>
            <p:ph type="pic" sz="quarter" idx="12" hasCustomPrompt="1"/>
          </p:nvPr>
        </p:nvSpPr>
        <p:spPr>
          <a:xfrm>
            <a:off x="180000" y="180000"/>
            <a:ext cx="5551200" cy="6498000"/>
          </a:xfrm>
          <a:prstGeom prst="rect">
            <a:avLst/>
          </a:prstGeo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8" name="Slide Number Placeholder 7">
            <a:extLst>
              <a:ext uri="{FF2B5EF4-FFF2-40B4-BE49-F238E27FC236}">
                <a16:creationId xmlns:a16="http://schemas.microsoft.com/office/drawing/2014/main" id="{CF1C00E3-B288-43D9-9211-5C84117B94B0}"/>
              </a:ext>
            </a:extLst>
          </p:cNvPr>
          <p:cNvSpPr>
            <a:spLocks noGrp="1"/>
          </p:cNvSpPr>
          <p:nvPr>
            <p:ph type="sldNum" sz="quarter" idx="11"/>
          </p:nvPr>
        </p:nvSpPr>
        <p:spPr>
          <a:xfrm>
            <a:off x="11415917" y="6108299"/>
            <a:ext cx="371196" cy="331932"/>
          </a:xfrm>
          <a:prstGeom prst="rect">
            <a:avLst/>
          </a:prstGeom>
        </p:spPr>
        <p:txBody>
          <a:bodyPr/>
          <a:lstStyle/>
          <a:p>
            <a:fld id="{058DB212-BFA2-403F-85EF-DFD3FF6D973A}" type="slidenum">
              <a:rPr lang="en-ZA" smtClean="0"/>
              <a:t>‹#›</a:t>
            </a:fld>
            <a:endParaRPr lang="en-ZA" dirty="0"/>
          </a:p>
        </p:txBody>
      </p:sp>
      <p:sp>
        <p:nvSpPr>
          <p:cNvPr id="9" name="Title 1">
            <a:extLst>
              <a:ext uri="{FF2B5EF4-FFF2-40B4-BE49-F238E27FC236}">
                <a16:creationId xmlns:a16="http://schemas.microsoft.com/office/drawing/2014/main" id="{9D0269AD-A6F3-4972-B828-5491674534CC}"/>
              </a:ext>
            </a:extLst>
          </p:cNvPr>
          <p:cNvSpPr>
            <a:spLocks noGrp="1"/>
          </p:cNvSpPr>
          <p:nvPr>
            <p:ph type="ctrTitle"/>
          </p:nvPr>
        </p:nvSpPr>
        <p:spPr>
          <a:xfrm>
            <a:off x="5977143" y="2741613"/>
            <a:ext cx="5438774" cy="2387600"/>
          </a:xfrm>
          <a:prstGeom prst="rect">
            <a:avLst/>
          </a:prstGeom>
        </p:spPr>
        <p:txBody>
          <a:bodyPr anchor="b"/>
          <a:lstStyle>
            <a:lvl1pPr algn="l">
              <a:lnSpc>
                <a:spcPts val="5000"/>
              </a:lnSpc>
              <a:defRPr sz="6000">
                <a:solidFill>
                  <a:schemeClr val="tx1">
                    <a:lumMod val="85000"/>
                    <a:lumOff val="15000"/>
                  </a:schemeClr>
                </a:solidFill>
              </a:defRPr>
            </a:lvl1pPr>
          </a:lstStyle>
          <a:p>
            <a:r>
              <a:rPr lang="en-US"/>
              <a:t>Click to edit Master title style</a:t>
            </a:r>
            <a:endParaRPr lang="en-ZA" dirty="0"/>
          </a:p>
        </p:txBody>
      </p:sp>
      <p:sp>
        <p:nvSpPr>
          <p:cNvPr id="10" name="Subtitle 2">
            <a:extLst>
              <a:ext uri="{FF2B5EF4-FFF2-40B4-BE49-F238E27FC236}">
                <a16:creationId xmlns:a16="http://schemas.microsoft.com/office/drawing/2014/main" id="{681FA122-D42D-43F3-AEC3-A7786D380040}"/>
              </a:ext>
            </a:extLst>
          </p:cNvPr>
          <p:cNvSpPr>
            <a:spLocks noGrp="1"/>
          </p:cNvSpPr>
          <p:nvPr>
            <p:ph type="subTitle" idx="1"/>
          </p:nvPr>
        </p:nvSpPr>
        <p:spPr>
          <a:xfrm>
            <a:off x="5977143" y="5373688"/>
            <a:ext cx="5438774" cy="734611"/>
          </a:xfrm>
          <a:prstGeom prst="rect">
            <a:avLst/>
          </a:prstGeom>
        </p:spPr>
        <p:txBody>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 name="Footer Placeholder 3">
            <a:extLst>
              <a:ext uri="{FF2B5EF4-FFF2-40B4-BE49-F238E27FC236}">
                <a16:creationId xmlns:a16="http://schemas.microsoft.com/office/drawing/2014/main" id="{F45038DB-165D-48BE-8AEA-FB84B0218451}"/>
              </a:ext>
            </a:extLst>
          </p:cNvPr>
          <p:cNvSpPr>
            <a:spLocks noGrp="1"/>
          </p:cNvSpPr>
          <p:nvPr>
            <p:ph type="ftr" sz="quarter" idx="13"/>
          </p:nvPr>
        </p:nvSpPr>
        <p:spPr>
          <a:xfrm>
            <a:off x="5977143" y="6355307"/>
            <a:ext cx="4114800" cy="249385"/>
          </a:xfrm>
          <a:prstGeom prst="rect">
            <a:avLst/>
          </a:prstGeom>
        </p:spPr>
        <p:txBody>
          <a:bodyPr/>
          <a:lstStyle/>
          <a:p>
            <a:r>
              <a:rPr lang="en-ZA" dirty="0"/>
              <a:t>Add a footer</a:t>
            </a:r>
          </a:p>
        </p:txBody>
      </p:sp>
    </p:spTree>
    <p:extLst>
      <p:ext uri="{BB962C8B-B14F-4D97-AF65-F5344CB8AC3E}">
        <p14:creationId xmlns:p14="http://schemas.microsoft.com/office/powerpoint/2010/main" val="3234678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with Image 1">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7AFE1F3-2DF6-4ACF-9437-8C79F0889B22}"/>
              </a:ext>
            </a:extLst>
          </p:cNvPr>
          <p:cNvSpPr>
            <a:spLocks noGrp="1"/>
          </p:cNvSpPr>
          <p:nvPr>
            <p:ph type="pic" sz="quarter" idx="10" hasCustomPrompt="1"/>
          </p:nvPr>
        </p:nvSpPr>
        <p:spPr>
          <a:xfrm>
            <a:off x="108000" y="108000"/>
            <a:ext cx="6573838" cy="6635750"/>
          </a:xfrm>
          <a:prstGeom prst="rect">
            <a:avLst/>
          </a:prstGeom>
          <a:solidFill>
            <a:schemeClr val="accent1"/>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635750"/>
          </a:xfrm>
          <a:prstGeom prst="rect">
            <a:avLst/>
          </a:prstGeom>
          <a:gradFill>
            <a:gsLst>
              <a:gs pos="0">
                <a:srgbClr val="BB95C2"/>
              </a:gs>
              <a:gs pos="100000">
                <a:srgbClr val="EC9AC7"/>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431804"/>
            <a:ext cx="4680000" cy="1994392"/>
          </a:xfrm>
          <a:prstGeom prst="rect">
            <a:avLst/>
          </a:prstGeo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a:r>
              <a:rPr lang="en-US" dirty="0"/>
              <a:t>EDIT  YOUR RETRO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prstGeom prst="rect">
            <a:avLst/>
          </a:prstGeom>
          <a:solidFill>
            <a:schemeClr val="tx1"/>
          </a:solidFill>
        </p:spPr>
        <p:txBody>
          <a:bodyPr lIns="180000" tIns="72000" rIns="180000" bIns="72000" anchor="ctr"/>
          <a:lstStyle>
            <a:lvl1pPr marL="0" indent="0" algn="ctr">
              <a:buFont typeface="Arial" panose="020B0604020202020204" pitchFamily="34" charset="0"/>
              <a:buNone/>
              <a:defRPr sz="16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55269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gital Produc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4081943" cy="432000"/>
          </a:xfrm>
          <a:prstGeom prst="rect">
            <a:avLst/>
          </a:prstGeom>
        </p:spPr>
        <p:txBody>
          <a:bodyPr/>
          <a:lstStyle>
            <a:lvl1pPr>
              <a:defRPr>
                <a:solidFill>
                  <a:schemeClr val="tx1">
                    <a:lumMod val="75000"/>
                    <a:lumOff val="25000"/>
                  </a:schemeClr>
                </a:solidFill>
              </a:defRPr>
            </a:lvl1pPr>
          </a:lstStyle>
          <a:p>
            <a:r>
              <a:rPr lang="en-US" dirty="0"/>
              <a:t>Digital 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3802742"/>
            <a:ext cx="4114800" cy="2100507"/>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33009" y="6339682"/>
            <a:ext cx="4114800" cy="365125"/>
          </a:xfrm>
          <a:prstGeom prst="rect">
            <a:avLst/>
          </a:prstGeom>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9" name="Text Placeholder 11">
            <a:extLst>
              <a:ext uri="{FF2B5EF4-FFF2-40B4-BE49-F238E27FC236}">
                <a16:creationId xmlns:a16="http://schemas.microsoft.com/office/drawing/2014/main" id="{0C4CAB5A-998E-400A-8774-26E468D6C44E}"/>
              </a:ext>
            </a:extLst>
          </p:cNvPr>
          <p:cNvSpPr>
            <a:spLocks noGrp="1"/>
          </p:cNvSpPr>
          <p:nvPr>
            <p:ph type="body" sz="quarter" idx="14" hasCustomPrompt="1"/>
          </p:nvPr>
        </p:nvSpPr>
        <p:spPr>
          <a:xfrm>
            <a:off x="431999" y="2685143"/>
            <a:ext cx="4161313" cy="969166"/>
          </a:xfrm>
          <a:prstGeom prst="rect">
            <a:avLst/>
          </a:prstGeom>
        </p:spPr>
        <p:txBody>
          <a:bodyPr anchor="b"/>
          <a:lstStyle>
            <a:lvl1pPr marL="0" indent="0" algn="l">
              <a:buNone/>
              <a:defRPr sz="3600">
                <a:solidFill>
                  <a:schemeClr val="tx1"/>
                </a:solidFill>
                <a:latin typeface="+mj-lt"/>
              </a:defRPr>
            </a:lvl1pPr>
          </a:lstStyle>
          <a:p>
            <a:pPr lvl="0"/>
            <a:r>
              <a:rPr lang="en-US" dirty="0"/>
              <a:t>Bullet Title</a:t>
            </a:r>
            <a:endParaRPr lang="en-ZA" dirty="0"/>
          </a:p>
        </p:txBody>
      </p:sp>
      <p:pic>
        <p:nvPicPr>
          <p:cNvPr id="11" name="Picture 10">
            <a:extLst>
              <a:ext uri="{FF2B5EF4-FFF2-40B4-BE49-F238E27FC236}">
                <a16:creationId xmlns:a16="http://schemas.microsoft.com/office/drawing/2014/main" id="{4FE1332C-B45E-4383-ABAB-796AE201F517}"/>
              </a:ext>
            </a:extLst>
          </p:cNvPr>
          <p:cNvPicPr>
            <a:picLocks noChangeAspect="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080597" y="1406679"/>
            <a:ext cx="10472179" cy="3642738"/>
          </a:xfrm>
          <a:prstGeom prst="rect">
            <a:avLst/>
          </a:prstGeom>
        </p:spPr>
      </p:pic>
      <p:sp>
        <p:nvSpPr>
          <p:cNvPr id="12" name="Picture Placeholder 10">
            <a:extLst>
              <a:ext uri="{FF2B5EF4-FFF2-40B4-BE49-F238E27FC236}">
                <a16:creationId xmlns:a16="http://schemas.microsoft.com/office/drawing/2014/main" id="{B540C8B7-1228-4D04-949B-665F6739DDEC}"/>
              </a:ext>
            </a:extLst>
          </p:cNvPr>
          <p:cNvSpPr>
            <a:spLocks noGrp="1"/>
          </p:cNvSpPr>
          <p:nvPr>
            <p:ph type="pic" sz="quarter" idx="13" hasCustomPrompt="1"/>
          </p:nvPr>
        </p:nvSpPr>
        <p:spPr>
          <a:xfrm>
            <a:off x="5997194" y="1683960"/>
            <a:ext cx="4566412" cy="2549374"/>
          </a:xfrm>
          <a:prstGeom prst="rect">
            <a:avLst/>
          </a:prstGeom>
          <a:solidFill>
            <a:schemeClr val="tx1">
              <a:lumMod val="75000"/>
              <a:lumOff val="25000"/>
            </a:schemeClr>
          </a:solidFill>
          <a:ln w="95250" cap="sq">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spTree>
    <p:extLst>
      <p:ext uri="{BB962C8B-B14F-4D97-AF65-F5344CB8AC3E}">
        <p14:creationId xmlns:p14="http://schemas.microsoft.com/office/powerpoint/2010/main" val="1163244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48001" y="1439069"/>
            <a:ext cx="5040000" cy="360362"/>
          </a:xfrm>
          <a:prstGeom prst="rect">
            <a:avLst/>
          </a:prstGeom>
        </p:spPr>
        <p:txBody>
          <a:bodyPr/>
          <a:lstStyle>
            <a:lvl1pPr marL="0" indent="0">
              <a:buNone/>
              <a:defRPr sz="2300" b="1"/>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48000" y="2232000"/>
            <a:ext cx="5040000" cy="388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6062122" y="1618154"/>
            <a:ext cx="4654355" cy="4322762"/>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4" name="Title 3">
            <a:extLst>
              <a:ext uri="{FF2B5EF4-FFF2-40B4-BE49-F238E27FC236}">
                <a16:creationId xmlns:a16="http://schemas.microsoft.com/office/drawing/2014/main" id="{C244BFD7-9033-43B0-B827-AB996B46DF43}"/>
              </a:ext>
            </a:extLst>
          </p:cNvPr>
          <p:cNvSpPr>
            <a:spLocks noGrp="1"/>
          </p:cNvSpPr>
          <p:nvPr>
            <p:ph type="title"/>
          </p:nvPr>
        </p:nvSpPr>
        <p:spPr>
          <a:xfrm>
            <a:off x="648000" y="648000"/>
            <a:ext cx="10261299" cy="720000"/>
          </a:xfrm>
          <a:prstGeom prst="rect">
            <a:avLst/>
          </a:prstGeom>
        </p:spPr>
        <p:txBody>
          <a:bodyPr/>
          <a:lstStyle/>
          <a:p>
            <a:r>
              <a:rPr lang="en-US"/>
              <a:t>Click to edit Master title style</a:t>
            </a:r>
            <a:endParaRPr lang="en-ZA" dirty="0"/>
          </a:p>
        </p:txBody>
      </p:sp>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a:xfrm>
            <a:off x="313567" y="6355307"/>
            <a:ext cx="4114800" cy="249385"/>
          </a:xfrm>
          <a:prstGeom prst="rect">
            <a:avLst/>
          </a:prstGeom>
        </p:spPr>
        <p:txBody>
          <a:bodyPr/>
          <a:lstStyle/>
          <a:p>
            <a:r>
              <a:rPr lang="en-ZA" dirty="0"/>
              <a:t>Add a footer</a:t>
            </a:r>
          </a:p>
        </p:txBody>
      </p:sp>
      <p:sp>
        <p:nvSpPr>
          <p:cNvPr id="7" name="Slide Number Placeholder 6">
            <a:extLst>
              <a:ext uri="{FF2B5EF4-FFF2-40B4-BE49-F238E27FC236}">
                <a16:creationId xmlns:a16="http://schemas.microsoft.com/office/drawing/2014/main" id="{519ED130-1AEB-4B32-8F68-4DC1E6500127}"/>
              </a:ext>
            </a:extLst>
          </p:cNvPr>
          <p:cNvSpPr>
            <a:spLocks noGrp="1"/>
          </p:cNvSpPr>
          <p:nvPr>
            <p:ph type="sldNum" sz="quarter" idx="15"/>
          </p:nvPr>
        </p:nvSpPr>
        <p:spPr>
          <a:xfrm>
            <a:off x="11415917" y="6108299"/>
            <a:ext cx="371196" cy="331932"/>
          </a:xfrm>
          <a:prstGeom prst="rect">
            <a:avLst/>
          </a:prstGeom>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1275516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128089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361612" y="6130437"/>
            <a:ext cx="1146283" cy="370396"/>
          </a:xfrm>
          <a:prstGeom prst="rect">
            <a:avLst/>
          </a:prstGeom>
        </p:spPr>
        <p:txBody>
          <a:bodyPr/>
          <a:lstStyle/>
          <a:p>
            <a:fld id="{349C9947-5C6A-409A-93C0-9367EEB43101}" type="datetimeFigureOut">
              <a:rPr lang="en-US" smtClean="0"/>
              <a:t>9/23/2022</a:t>
            </a:fld>
            <a:endParaRPr lang="en-US" dirty="0"/>
          </a:p>
        </p:txBody>
      </p:sp>
      <p:sp>
        <p:nvSpPr>
          <p:cNvPr id="4" name="Footer Placeholder 3"/>
          <p:cNvSpPr>
            <a:spLocks noGrp="1"/>
          </p:cNvSpPr>
          <p:nvPr>
            <p:ph type="ftr" sz="quarter" idx="11"/>
          </p:nvPr>
        </p:nvSpPr>
        <p:spPr>
          <a:xfrm>
            <a:off x="2589212" y="6135808"/>
            <a:ext cx="7619999" cy="365125"/>
          </a:xfrm>
          <a:prstGeom prst="rect">
            <a:avLst/>
          </a:prstGeom>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12" y="787782"/>
            <a:ext cx="779767" cy="365125"/>
          </a:xfrm>
          <a:prstGeom prst="rect">
            <a:avLst/>
          </a:prstGeom>
        </p:spPr>
        <p:txBody>
          <a:bodyPr/>
          <a:lstStyle/>
          <a:p>
            <a:fld id="{580F4789-59DD-40BA-84F1-8D4025DF3ADF}" type="slidenum">
              <a:rPr lang="en-US" smtClean="0"/>
              <a:t>‹#›</a:t>
            </a:fld>
            <a:endParaRPr lang="en-US" dirty="0"/>
          </a:p>
        </p:txBody>
      </p:sp>
    </p:spTree>
    <p:extLst>
      <p:ext uri="{BB962C8B-B14F-4D97-AF65-F5344CB8AC3E}">
        <p14:creationId xmlns:p14="http://schemas.microsoft.com/office/powerpoint/2010/main" val="1786700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 Bullets Righ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10" name="Content Placeholder 2">
            <a:extLst>
              <a:ext uri="{FF2B5EF4-FFF2-40B4-BE49-F238E27FC236}">
                <a16:creationId xmlns:a16="http://schemas.microsoft.com/office/drawing/2014/main" id="{48E3EAD4-15D7-432A-8B0A-DC2D111A2E56}"/>
              </a:ext>
            </a:extLst>
          </p:cNvPr>
          <p:cNvSpPr>
            <a:spLocks noGrp="1"/>
          </p:cNvSpPr>
          <p:nvPr>
            <p:ph idx="1" hasCustomPrompt="1"/>
          </p:nvPr>
        </p:nvSpPr>
        <p:spPr>
          <a:xfrm>
            <a:off x="6426400" y="4406820"/>
            <a:ext cx="1620000" cy="990680"/>
          </a:xfrm>
        </p:spPr>
        <p:txBody>
          <a:bodyPr/>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dirty="0"/>
              <a:t>Bullet Description</a:t>
            </a:r>
            <a:endParaRPr lang="en-ZA" dirty="0"/>
          </a:p>
        </p:txBody>
      </p:sp>
      <p:sp>
        <p:nvSpPr>
          <p:cNvPr id="12" name="Text Placeholder 11">
            <a:extLst>
              <a:ext uri="{FF2B5EF4-FFF2-40B4-BE49-F238E27FC236}">
                <a16:creationId xmlns:a16="http://schemas.microsoft.com/office/drawing/2014/main" id="{61C6E612-85D9-4ADF-89D8-C2A8144E16AA}"/>
              </a:ext>
            </a:extLst>
          </p:cNvPr>
          <p:cNvSpPr>
            <a:spLocks noGrp="1"/>
          </p:cNvSpPr>
          <p:nvPr>
            <p:ph type="body" sz="quarter" idx="14" hasCustomPrompt="1"/>
          </p:nvPr>
        </p:nvSpPr>
        <p:spPr>
          <a:xfrm>
            <a:off x="6426200" y="3929741"/>
            <a:ext cx="1620000" cy="288000"/>
          </a:xfrm>
        </p:spPr>
        <p:txBody>
          <a:bodyPr/>
          <a:lstStyle>
            <a:lvl1pPr marL="0" indent="0" algn="ctr">
              <a:buNone/>
              <a:defRPr sz="2300">
                <a:solidFill>
                  <a:schemeClr val="tx1"/>
                </a:solidFill>
                <a:latin typeface="+mj-lt"/>
              </a:defRPr>
            </a:lvl1pPr>
          </a:lstStyle>
          <a:p>
            <a:pPr lvl="0"/>
            <a:r>
              <a:rPr lang="en-US" dirty="0"/>
              <a:t>Bullet Title</a:t>
            </a:r>
            <a:endParaRPr lang="en-ZA" dirty="0"/>
          </a:p>
        </p:txBody>
      </p:sp>
      <p:sp>
        <p:nvSpPr>
          <p:cNvPr id="13" name="Text Placeholder 13">
            <a:extLst>
              <a:ext uri="{FF2B5EF4-FFF2-40B4-BE49-F238E27FC236}">
                <a16:creationId xmlns:a16="http://schemas.microsoft.com/office/drawing/2014/main" id="{85BE1C74-5612-4143-A6A0-9ABB2C58E988}"/>
              </a:ext>
            </a:extLst>
          </p:cNvPr>
          <p:cNvSpPr>
            <a:spLocks noGrp="1"/>
          </p:cNvSpPr>
          <p:nvPr>
            <p:ph type="body" sz="quarter" idx="15" hasCustomPrompt="1"/>
          </p:nvPr>
        </p:nvSpPr>
        <p:spPr>
          <a:xfrm>
            <a:off x="8312022" y="3929741"/>
            <a:ext cx="1620000" cy="288000"/>
          </a:xfrm>
        </p:spPr>
        <p:txBody>
          <a:bodyPr/>
          <a:lstStyle>
            <a:lvl1pPr marL="0" indent="0" algn="ctr">
              <a:buNone/>
              <a:defRPr sz="2300">
                <a:solidFill>
                  <a:schemeClr val="tx1"/>
                </a:solidFill>
                <a:latin typeface="+mj-lt"/>
              </a:defRPr>
            </a:lvl1pPr>
          </a:lstStyle>
          <a:p>
            <a:pPr lvl="0"/>
            <a:r>
              <a:rPr lang="en-US" dirty="0"/>
              <a:t>Bullet Title</a:t>
            </a:r>
          </a:p>
        </p:txBody>
      </p:sp>
      <p:sp>
        <p:nvSpPr>
          <p:cNvPr id="14" name="Text Placeholder 15">
            <a:extLst>
              <a:ext uri="{FF2B5EF4-FFF2-40B4-BE49-F238E27FC236}">
                <a16:creationId xmlns:a16="http://schemas.microsoft.com/office/drawing/2014/main" id="{80C5C49B-CF68-4827-B4F9-A6DC6C558148}"/>
              </a:ext>
            </a:extLst>
          </p:cNvPr>
          <p:cNvSpPr>
            <a:spLocks noGrp="1"/>
          </p:cNvSpPr>
          <p:nvPr>
            <p:ph type="body" sz="quarter" idx="16" hasCustomPrompt="1"/>
          </p:nvPr>
        </p:nvSpPr>
        <p:spPr>
          <a:xfrm>
            <a:off x="8312172" y="4406820"/>
            <a:ext cx="1620000" cy="990680"/>
          </a:xfrm>
        </p:spPr>
        <p:txBody>
          <a:bodyPr/>
          <a:lstStyle>
            <a:lvl1pPr marL="0" indent="0" algn="ctr">
              <a:buNone/>
              <a:defRPr sz="1400">
                <a:solidFill>
                  <a:schemeClr val="tx1"/>
                </a:solidFill>
              </a:defRPr>
            </a:lvl1pPr>
          </a:lstStyle>
          <a:p>
            <a:pPr lvl="0"/>
            <a:r>
              <a:rPr lang="en-US" dirty="0"/>
              <a:t>Bullet Description</a:t>
            </a:r>
          </a:p>
        </p:txBody>
      </p:sp>
      <p:sp>
        <p:nvSpPr>
          <p:cNvPr id="15" name="Text Placeholder 17">
            <a:extLst>
              <a:ext uri="{FF2B5EF4-FFF2-40B4-BE49-F238E27FC236}">
                <a16:creationId xmlns:a16="http://schemas.microsoft.com/office/drawing/2014/main" id="{905B2A5F-2BE7-4B00-9E44-0DF572969F24}"/>
              </a:ext>
            </a:extLst>
          </p:cNvPr>
          <p:cNvSpPr>
            <a:spLocks noGrp="1"/>
          </p:cNvSpPr>
          <p:nvPr>
            <p:ph type="body" sz="quarter" idx="17" hasCustomPrompt="1"/>
          </p:nvPr>
        </p:nvSpPr>
        <p:spPr>
          <a:xfrm>
            <a:off x="10197843" y="3929741"/>
            <a:ext cx="1620000" cy="288000"/>
          </a:xfrm>
        </p:spPr>
        <p:txBody>
          <a:bodyPr/>
          <a:lstStyle>
            <a:lvl1pPr marL="0" indent="0" algn="ctr">
              <a:buNone/>
              <a:defRPr sz="2300">
                <a:solidFill>
                  <a:schemeClr val="tx1"/>
                </a:solidFill>
                <a:latin typeface="+mj-lt"/>
              </a:defRPr>
            </a:lvl1pPr>
          </a:lstStyle>
          <a:p>
            <a:pPr lvl="0"/>
            <a:r>
              <a:rPr lang="en-US" dirty="0"/>
              <a:t>Bullet Title</a:t>
            </a:r>
          </a:p>
        </p:txBody>
      </p:sp>
      <p:sp>
        <p:nvSpPr>
          <p:cNvPr id="16" name="Text Placeholder 19">
            <a:extLst>
              <a:ext uri="{FF2B5EF4-FFF2-40B4-BE49-F238E27FC236}">
                <a16:creationId xmlns:a16="http://schemas.microsoft.com/office/drawing/2014/main" id="{4F40F98E-725D-4417-9E38-1835C92B8242}"/>
              </a:ext>
            </a:extLst>
          </p:cNvPr>
          <p:cNvSpPr>
            <a:spLocks noGrp="1"/>
          </p:cNvSpPr>
          <p:nvPr>
            <p:ph type="body" sz="quarter" idx="18" hasCustomPrompt="1"/>
          </p:nvPr>
        </p:nvSpPr>
        <p:spPr>
          <a:xfrm>
            <a:off x="10197943" y="4406820"/>
            <a:ext cx="1620000" cy="990680"/>
          </a:xfrm>
        </p:spPr>
        <p:txBody>
          <a:bodyPr/>
          <a:lstStyle>
            <a:lvl1pPr marL="0" indent="0" algn="ctr">
              <a:buNone/>
              <a:defRPr sz="1400">
                <a:solidFill>
                  <a:schemeClr val="tx1"/>
                </a:solidFill>
              </a:defRPr>
            </a:lvl1pPr>
          </a:lstStyle>
          <a:p>
            <a:pPr lvl="0"/>
            <a:r>
              <a:rPr lang="en-US" dirty="0"/>
              <a:t>Bullet Description</a:t>
            </a:r>
          </a:p>
        </p:txBody>
      </p:sp>
      <p:sp>
        <p:nvSpPr>
          <p:cNvPr id="19" name="Title 4">
            <a:extLst>
              <a:ext uri="{FF2B5EF4-FFF2-40B4-BE49-F238E27FC236}">
                <a16:creationId xmlns:a16="http://schemas.microsoft.com/office/drawing/2014/main" id="{13631600-0FE7-4D52-A153-A9EA33654ED1}"/>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a:r>
              <a:rPr lang="en-US"/>
              <a:t>Click to edit Master title style</a:t>
            </a:r>
            <a:endParaRPr lang="en-ZA" dirty="0"/>
          </a:p>
        </p:txBody>
      </p:sp>
      <p:sp>
        <p:nvSpPr>
          <p:cNvPr id="21" name="Picture Placeholder 4">
            <a:extLst>
              <a:ext uri="{FF2B5EF4-FFF2-40B4-BE49-F238E27FC236}">
                <a16:creationId xmlns:a16="http://schemas.microsoft.com/office/drawing/2014/main" id="{B58AA17C-4E0E-437C-AA5C-0F53016554C0}"/>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27" name="Picture Placeholder 5">
            <a:extLst>
              <a:ext uri="{FF2B5EF4-FFF2-40B4-BE49-F238E27FC236}">
                <a16:creationId xmlns:a16="http://schemas.microsoft.com/office/drawing/2014/main" id="{3F79E94D-F87A-284D-9D94-D287C58CA149}"/>
              </a:ext>
            </a:extLst>
          </p:cNvPr>
          <p:cNvSpPr>
            <a:spLocks noGrp="1"/>
          </p:cNvSpPr>
          <p:nvPr>
            <p:ph type="pic" sz="quarter" idx="24" hasCustomPrompt="1"/>
          </p:nvPr>
        </p:nvSpPr>
        <p:spPr>
          <a:xfrm>
            <a:off x="6925304" y="2589842"/>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ZA" dirty="0"/>
              <a:t>Insert Icon</a:t>
            </a:r>
          </a:p>
        </p:txBody>
      </p:sp>
      <p:sp>
        <p:nvSpPr>
          <p:cNvPr id="28" name="Picture Placeholder 29">
            <a:extLst>
              <a:ext uri="{FF2B5EF4-FFF2-40B4-BE49-F238E27FC236}">
                <a16:creationId xmlns:a16="http://schemas.microsoft.com/office/drawing/2014/main" id="{8561E154-ABC6-5F40-A529-C22D0B36156C}"/>
              </a:ext>
            </a:extLst>
          </p:cNvPr>
          <p:cNvSpPr>
            <a:spLocks noGrp="1"/>
          </p:cNvSpPr>
          <p:nvPr>
            <p:ph type="pic" sz="quarter" idx="25" hasCustomPrompt="1"/>
          </p:nvPr>
        </p:nvSpPr>
        <p:spPr>
          <a:xfrm>
            <a:off x="8811126" y="258984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29" name="Picture Placeholder 31">
            <a:extLst>
              <a:ext uri="{FF2B5EF4-FFF2-40B4-BE49-F238E27FC236}">
                <a16:creationId xmlns:a16="http://schemas.microsoft.com/office/drawing/2014/main" id="{DEF0E16E-6E58-B141-88A3-C4271032CC82}"/>
              </a:ext>
            </a:extLst>
          </p:cNvPr>
          <p:cNvSpPr>
            <a:spLocks noGrp="1"/>
          </p:cNvSpPr>
          <p:nvPr>
            <p:ph type="pic" sz="quarter" idx="26" hasCustomPrompt="1"/>
          </p:nvPr>
        </p:nvSpPr>
        <p:spPr>
          <a:xfrm>
            <a:off x="10696947" y="258984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cxnSp>
        <p:nvCxnSpPr>
          <p:cNvPr id="17" name="Straight Connector 16">
            <a:extLst>
              <a:ext uri="{FF2B5EF4-FFF2-40B4-BE49-F238E27FC236}">
                <a16:creationId xmlns:a16="http://schemas.microsoft.com/office/drawing/2014/main" id="{F433BD65-76FA-4699-AB42-310BFFF3C302}"/>
              </a:ext>
              <a:ext uri="{C183D7F6-B498-43B3-948B-1728B52AA6E4}">
                <adec:decorative xmlns:adec="http://schemas.microsoft.com/office/drawing/2017/decorative" val="1"/>
              </a:ext>
            </a:extLst>
          </p:cNvPr>
          <p:cNvCxnSpPr>
            <a:cxnSpLocks/>
          </p:cNvCxnSpPr>
          <p:nvPr userDrawn="1"/>
        </p:nvCxnSpPr>
        <p:spPr>
          <a:xfrm flipV="1">
            <a:off x="8179111"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266935-E58D-4E6D-B2F5-9DF63E929057}"/>
              </a:ext>
              <a:ext uri="{C183D7F6-B498-43B3-948B-1728B52AA6E4}">
                <adec:decorative xmlns:adec="http://schemas.microsoft.com/office/drawing/2017/decorative" val="1"/>
              </a:ext>
            </a:extLst>
          </p:cNvPr>
          <p:cNvCxnSpPr>
            <a:cxnSpLocks/>
          </p:cNvCxnSpPr>
          <p:nvPr userDrawn="1"/>
        </p:nvCxnSpPr>
        <p:spPr>
          <a:xfrm flipV="1">
            <a:off x="10064933"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99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75CB319-C744-E641-8907-1470D3DF159D}"/>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ru-RU" dirty="0"/>
          </a:p>
        </p:txBody>
      </p:sp>
      <p:sp>
        <p:nvSpPr>
          <p:cNvPr id="5" name="Slide Number Placeholder 4">
            <a:extLst>
              <a:ext uri="{FF2B5EF4-FFF2-40B4-BE49-F238E27FC236}">
                <a16:creationId xmlns:a16="http://schemas.microsoft.com/office/drawing/2014/main" id="{EAAFC21D-31CF-420D-A654-B62708C71952}"/>
              </a:ext>
            </a:extLst>
          </p:cNvPr>
          <p:cNvSpPr>
            <a:spLocks noGrp="1"/>
          </p:cNvSpPr>
          <p:nvPr>
            <p:ph type="sldNum" sz="quarter" idx="12"/>
          </p:nvPr>
        </p:nvSpPr>
        <p:spPr/>
        <p:txBody>
          <a:bodyPr/>
          <a:lstStyle/>
          <a:p>
            <a:fld id="{D495E168-DA5E-4888-8D8A-92B118324C14}" type="slidenum">
              <a:rPr lang="ru-RU" smtClean="0"/>
              <a:pPr/>
              <a:t>‹#›</a:t>
            </a:fld>
            <a:endParaRPr lang="ru-RU" dirty="0"/>
          </a:p>
        </p:txBody>
      </p:sp>
      <p:sp>
        <p:nvSpPr>
          <p:cNvPr id="2" name="Title 1">
            <a:extLst>
              <a:ext uri="{FF2B5EF4-FFF2-40B4-BE49-F238E27FC236}">
                <a16:creationId xmlns:a16="http://schemas.microsoft.com/office/drawing/2014/main" id="{F5D078D9-85B9-4D7C-BCDC-31053365B378}"/>
              </a:ext>
            </a:extLst>
          </p:cNvPr>
          <p:cNvSpPr>
            <a:spLocks noGrp="1"/>
          </p:cNvSpPr>
          <p:nvPr>
            <p:ph type="title" hasCustomPrompt="1"/>
          </p:nvPr>
        </p:nvSpPr>
        <p:spPr>
          <a:xfrm>
            <a:off x="1172027" y="3938140"/>
            <a:ext cx="4430485" cy="893080"/>
          </a:xfrm>
        </p:spPr>
        <p:txBody>
          <a:bodyPr/>
          <a:lstStyle>
            <a:lvl1pPr algn="ctr">
              <a:defRPr b="0"/>
            </a:lvl1pPr>
          </a:lstStyle>
          <a:p>
            <a:r>
              <a:rPr lang="en-US" dirty="0"/>
              <a:t>Text Layout 2</a:t>
            </a:r>
            <a:endParaRPr lang="ru-RU" dirty="0"/>
          </a:p>
        </p:txBody>
      </p:sp>
      <p:sp>
        <p:nvSpPr>
          <p:cNvPr id="3" name="Date Placeholder 2">
            <a:extLst>
              <a:ext uri="{FF2B5EF4-FFF2-40B4-BE49-F238E27FC236}">
                <a16:creationId xmlns:a16="http://schemas.microsoft.com/office/drawing/2014/main" id="{5F5253D9-2D52-4F01-9ED9-4E2A3C0E6A1B}"/>
              </a:ext>
            </a:extLst>
          </p:cNvPr>
          <p:cNvSpPr>
            <a:spLocks noGrp="1"/>
          </p:cNvSpPr>
          <p:nvPr>
            <p:ph type="dt" sz="half" idx="10"/>
          </p:nvPr>
        </p:nvSpPr>
        <p:spPr>
          <a:xfrm>
            <a:off x="838200" y="6016889"/>
            <a:ext cx="2743200" cy="365125"/>
          </a:xfrm>
          <a:prstGeom prst="rect">
            <a:avLst/>
          </a:prstGeom>
        </p:spPr>
        <p:txBody>
          <a:bodyPr/>
          <a:lstStyle/>
          <a:p>
            <a:r>
              <a:rPr lang="ru-RU" dirty="0"/>
              <a:t>MM.DD.20XX</a:t>
            </a:r>
          </a:p>
        </p:txBody>
      </p:sp>
      <p:sp>
        <p:nvSpPr>
          <p:cNvPr id="4" name="Footer Placeholder 3">
            <a:extLst>
              <a:ext uri="{FF2B5EF4-FFF2-40B4-BE49-F238E27FC236}">
                <a16:creationId xmlns:a16="http://schemas.microsoft.com/office/drawing/2014/main" id="{D3BDB2FC-0867-44DF-98D6-C443802B8C26}"/>
              </a:ext>
            </a:extLst>
          </p:cNvPr>
          <p:cNvSpPr>
            <a:spLocks noGrp="1"/>
          </p:cNvSpPr>
          <p:nvPr>
            <p:ph type="ftr" sz="quarter" idx="11"/>
          </p:nvPr>
        </p:nvSpPr>
        <p:spPr/>
        <p:txBody>
          <a:bodyPr/>
          <a:lstStyle/>
          <a:p>
            <a:r>
              <a:rPr lang="en-US" dirty="0"/>
              <a:t>ADD A FOOTER</a:t>
            </a:r>
            <a:endParaRPr lang="ru-RU" dirty="0"/>
          </a:p>
        </p:txBody>
      </p:sp>
      <p:sp>
        <p:nvSpPr>
          <p:cNvPr id="7" name="Picture Placeholder 6">
            <a:extLst>
              <a:ext uri="{FF2B5EF4-FFF2-40B4-BE49-F238E27FC236}">
                <a16:creationId xmlns:a16="http://schemas.microsoft.com/office/drawing/2014/main" id="{2E25E660-4559-4CC8-852F-94402A454C17}"/>
              </a:ext>
            </a:extLst>
          </p:cNvPr>
          <p:cNvSpPr>
            <a:spLocks noGrp="1"/>
          </p:cNvSpPr>
          <p:nvPr>
            <p:ph type="pic" sz="quarter" idx="13"/>
          </p:nvPr>
        </p:nvSpPr>
        <p:spPr>
          <a:xfrm>
            <a:off x="0" y="797608"/>
            <a:ext cx="12192000" cy="2843784"/>
          </a:xfrm>
        </p:spPr>
        <p:txBody>
          <a:bodyPr anchor="ctr" anchorCtr="0">
            <a:normAutofit/>
          </a:bodyPr>
          <a:lstStyle>
            <a:lvl1pPr marL="0" indent="0" algn="ctr">
              <a:buNone/>
              <a:defRPr sz="1400"/>
            </a:lvl1pPr>
          </a:lstStyle>
          <a:p>
            <a:r>
              <a:rPr lang="en-US"/>
              <a:t>Click icon to add picture</a:t>
            </a:r>
            <a:endParaRPr lang="ru-RU" dirty="0"/>
          </a:p>
        </p:txBody>
      </p:sp>
      <p:sp>
        <p:nvSpPr>
          <p:cNvPr id="9" name="Graphic 13">
            <a:extLst>
              <a:ext uri="{FF2B5EF4-FFF2-40B4-BE49-F238E27FC236}">
                <a16:creationId xmlns:a16="http://schemas.microsoft.com/office/drawing/2014/main" id="{A4B61220-F8A1-4859-BA99-F5EC0CC36B0F}"/>
              </a:ext>
            </a:extLst>
          </p:cNvPr>
          <p:cNvSpPr/>
          <p:nvPr userDrawn="1"/>
        </p:nvSpPr>
        <p:spPr>
          <a:xfrm>
            <a:off x="1825747" y="4882453"/>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ru-RU" dirty="0"/>
          </a:p>
        </p:txBody>
      </p:sp>
      <p:sp>
        <p:nvSpPr>
          <p:cNvPr id="10" name="Text Placeholder 14">
            <a:extLst>
              <a:ext uri="{FF2B5EF4-FFF2-40B4-BE49-F238E27FC236}">
                <a16:creationId xmlns:a16="http://schemas.microsoft.com/office/drawing/2014/main" id="{1A39E620-8448-42D8-85B7-A6BF45A2FBDD}"/>
              </a:ext>
            </a:extLst>
          </p:cNvPr>
          <p:cNvSpPr>
            <a:spLocks noGrp="1"/>
          </p:cNvSpPr>
          <p:nvPr>
            <p:ph type="body" sz="quarter" idx="14" hasCustomPrompt="1"/>
          </p:nvPr>
        </p:nvSpPr>
        <p:spPr>
          <a:xfrm>
            <a:off x="1172027" y="5192860"/>
            <a:ext cx="4430485" cy="639683"/>
          </a:xfrm>
        </p:spPr>
        <p:txBody>
          <a:bodyPr>
            <a:normAutofit/>
          </a:bodyPr>
          <a:lstStyle>
            <a:lvl1pPr marL="0" indent="0" algn="ctr">
              <a:buNone/>
              <a:defRPr sz="1800" b="0" i="0"/>
            </a:lvl1pPr>
          </a:lstStyle>
          <a:p>
            <a:pPr lvl="0"/>
            <a:r>
              <a:rPr lang="en-US" dirty="0"/>
              <a:t>EDIT MASTER TEXT STYLES</a:t>
            </a:r>
          </a:p>
        </p:txBody>
      </p:sp>
      <p:sp>
        <p:nvSpPr>
          <p:cNvPr id="12" name="Text Placeholder 14">
            <a:extLst>
              <a:ext uri="{FF2B5EF4-FFF2-40B4-BE49-F238E27FC236}">
                <a16:creationId xmlns:a16="http://schemas.microsoft.com/office/drawing/2014/main" id="{F2FF44AF-6A6B-4742-B58D-DF26808AFD83}"/>
              </a:ext>
            </a:extLst>
          </p:cNvPr>
          <p:cNvSpPr>
            <a:spLocks noGrp="1"/>
          </p:cNvSpPr>
          <p:nvPr>
            <p:ph type="body" sz="quarter" idx="15"/>
          </p:nvPr>
        </p:nvSpPr>
        <p:spPr>
          <a:xfrm>
            <a:off x="6474599" y="4064000"/>
            <a:ext cx="4545374" cy="1698171"/>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79304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p:spPr>
        <p:txBody>
          <a:bodyPr/>
          <a:lstStyle>
            <a:lvl1pPr>
              <a:defRPr>
                <a:latin typeface="+mn-lt"/>
              </a:defRPr>
            </a:lvl1pPr>
          </a:lstStyle>
          <a:p>
            <a:r>
              <a:rPr lang="en-US"/>
              <a:t>20XX</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p:spPr>
        <p:txBody>
          <a:bodyPr/>
          <a:lstStyle>
            <a:lvl1pPr>
              <a:defRPr>
                <a:latin typeface="+mn-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94078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2836D779-B379-4EF2-899C-33A74B679EEF}"/>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descr="A star in the background&#10;&#10;Description generated with high confidence">
            <a:extLst>
              <a:ext uri="{FF2B5EF4-FFF2-40B4-BE49-F238E27FC236}">
                <a16:creationId xmlns:a16="http://schemas.microsoft.com/office/drawing/2014/main" id="{1EB78F37-ED4C-4686-AFCC-BF511BA52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75439" y="108745"/>
            <a:ext cx="5417792" cy="6635005"/>
          </a:xfrm>
          <a:prstGeom prst="rect">
            <a:avLst/>
          </a:prstGeom>
        </p:spPr>
      </p:pic>
      <p:grpSp>
        <p:nvGrpSpPr>
          <p:cNvPr id="45" name="Group 44">
            <a:extLst>
              <a:ext uri="{FF2B5EF4-FFF2-40B4-BE49-F238E27FC236}">
                <a16:creationId xmlns:a16="http://schemas.microsoft.com/office/drawing/2014/main" id="{00D551C8-4BF9-413C-A7A0-7C874EA0C1EB}"/>
              </a:ext>
            </a:extLst>
          </p:cNvPr>
          <p:cNvGrpSpPr/>
          <p:nvPr userDrawn="1"/>
        </p:nvGrpSpPr>
        <p:grpSpPr>
          <a:xfrm>
            <a:off x="7682767" y="1707806"/>
            <a:ext cx="3442387" cy="3442387"/>
            <a:chOff x="2514599" y="1566862"/>
            <a:chExt cx="3810001" cy="3810001"/>
          </a:xfrm>
          <a:effectLst>
            <a:glow rad="101600">
              <a:schemeClr val="accent2">
                <a:satMod val="175000"/>
                <a:alpha val="18000"/>
              </a:schemeClr>
            </a:glow>
          </a:effectLst>
        </p:grpSpPr>
        <p:cxnSp>
          <p:nvCxnSpPr>
            <p:cNvPr id="46" name="Straight Connector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321292"/>
            <a:ext cx="4680000" cy="2215415"/>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a:lnSpc>
                <a:spcPts val="9000"/>
              </a:lnSpc>
            </a:pPr>
            <a:r>
              <a:rPr lang="en-US" dirty="0"/>
              <a:t>EDIT  YOUR RETRO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a:r>
              <a:rPr lang="en-US"/>
              <a:t>Click to edit Master subtitle style</a:t>
            </a:r>
            <a:endParaRPr lang="en-ZA" dirty="0"/>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9033704" y="321681"/>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8559341" y="1181736"/>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9131089" y="6105745"/>
            <a:ext cx="545742" cy="370779"/>
          </a:xfrm>
          <a:prstGeom prst="triangl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Picture Placeholder 4">
            <a:extLst>
              <a:ext uri="{FF2B5EF4-FFF2-40B4-BE49-F238E27FC236}">
                <a16:creationId xmlns:a16="http://schemas.microsoft.com/office/drawing/2014/main" id="{96748E81-F9A7-41A7-A0B7-4E33596E423F}"/>
              </a:ext>
            </a:extLst>
          </p:cNvPr>
          <p:cNvSpPr>
            <a:spLocks noGrp="1"/>
          </p:cNvSpPr>
          <p:nvPr>
            <p:ph type="pic" sz="quarter" idx="10" hasCustomPrompt="1"/>
          </p:nvPr>
        </p:nvSpPr>
        <p:spPr>
          <a:xfrm>
            <a:off x="108000" y="107998"/>
            <a:ext cx="6573838" cy="6642000"/>
          </a:xfrm>
          <a:solidFill>
            <a:schemeClr val="tx1"/>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Tree>
    <p:extLst>
      <p:ext uri="{BB962C8B-B14F-4D97-AF65-F5344CB8AC3E}">
        <p14:creationId xmlns:p14="http://schemas.microsoft.com/office/powerpoint/2010/main" val="428939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ZA" dirty="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ZA" dirty="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ZA" dirty="0"/>
              <a:t>p </a:t>
            </a:r>
            <a:fld id="{058DB212-BFA2-403F-85EF-DFD3FF6D973A}" type="slidenum">
              <a:rPr lang="en-ZA" b="0" smtClean="0"/>
              <a:pPr/>
              <a:t>‹#›</a:t>
            </a:fld>
            <a:endParaRPr lang="en-ZA" b="0" dirty="0"/>
          </a:p>
        </p:txBody>
      </p:sp>
    </p:spTree>
    <p:extLst>
      <p:ext uri="{BB962C8B-B14F-4D97-AF65-F5344CB8AC3E}">
        <p14:creationId xmlns:p14="http://schemas.microsoft.com/office/powerpoint/2010/main" val="2350086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mage Bulle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BEFB43-ACFA-458E-95C9-894ED14FB0B8}"/>
              </a:ext>
            </a:extLst>
          </p:cNvPr>
          <p:cNvSpPr/>
          <p:nvPr userDrawn="1"/>
        </p:nvSpPr>
        <p:spPr>
          <a:xfrm>
            <a:off x="108000" y="108001"/>
            <a:ext cx="11976000" cy="38036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C150FBDB-A24F-4F9F-A64F-74B00594AFC2}"/>
              </a:ext>
            </a:extLst>
          </p:cNvPr>
          <p:cNvSpPr/>
          <p:nvPr userDrawn="1"/>
        </p:nvSpPr>
        <p:spPr>
          <a:xfrm>
            <a:off x="108000" y="3911600"/>
            <a:ext cx="11979225" cy="2279650"/>
          </a:xfrm>
          <a:prstGeom prst="rect">
            <a:avLst/>
          </a:prstGeom>
          <a:gradFill>
            <a:gsLst>
              <a:gs pos="0">
                <a:schemeClr val="accent1"/>
              </a:gs>
              <a:gs pos="100000">
                <a:schemeClr val="accent3"/>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bg1">
                    <a:lumMod val="9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619438" y="4699407"/>
            <a:ext cx="1785124" cy="1307693"/>
          </a:xfrm>
        </p:spPr>
        <p:txBody>
          <a:bodyPr/>
          <a:lstStyle>
            <a:lvl1pPr marL="0" indent="0">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dirty="0"/>
              <a:t>Bullet Description</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6" name="Picture Placeholder 5">
            <a:extLst>
              <a:ext uri="{FF2B5EF4-FFF2-40B4-BE49-F238E27FC236}">
                <a16:creationId xmlns:a16="http://schemas.microsoft.com/office/drawing/2014/main" id="{38143612-6715-4267-8D14-657C6B2F922C}"/>
              </a:ext>
            </a:extLst>
          </p:cNvPr>
          <p:cNvSpPr>
            <a:spLocks noGrp="1"/>
          </p:cNvSpPr>
          <p:nvPr>
            <p:ph type="pic" sz="quarter" idx="12" hasCustomPrompt="1"/>
          </p:nvPr>
        </p:nvSpPr>
        <p:spPr>
          <a:xfrm>
            <a:off x="1199510" y="2502002"/>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ZA" dirty="0"/>
              <a:t>Insert Icon</a:t>
            </a:r>
          </a:p>
        </p:txBody>
      </p:sp>
      <p:sp>
        <p:nvSpPr>
          <p:cNvPr id="12" name="Text Placeholder 11">
            <a:extLst>
              <a:ext uri="{FF2B5EF4-FFF2-40B4-BE49-F238E27FC236}">
                <a16:creationId xmlns:a16="http://schemas.microsoft.com/office/drawing/2014/main" id="{6561AA4B-694F-4E39-B6A3-1A4343C3F6B4}"/>
              </a:ext>
            </a:extLst>
          </p:cNvPr>
          <p:cNvSpPr>
            <a:spLocks noGrp="1"/>
          </p:cNvSpPr>
          <p:nvPr>
            <p:ph type="body" sz="quarter" idx="13" hasCustomPrompt="1"/>
          </p:nvPr>
        </p:nvSpPr>
        <p:spPr>
          <a:xfrm>
            <a:off x="619238" y="4222328"/>
            <a:ext cx="1785124" cy="288000"/>
          </a:xfrm>
        </p:spPr>
        <p:txBody>
          <a:bodyPr/>
          <a:lstStyle>
            <a:lvl1pPr marL="0" indent="0">
              <a:buNone/>
              <a:defRPr sz="2300">
                <a:solidFill>
                  <a:schemeClr val="tx1"/>
                </a:solidFill>
                <a:latin typeface="+mj-lt"/>
              </a:defRPr>
            </a:lvl1pPr>
          </a:lstStyle>
          <a:p>
            <a:pPr lvl="0"/>
            <a:r>
              <a:rPr lang="en-US" dirty="0"/>
              <a:t>Bullet Title</a:t>
            </a:r>
            <a:endParaRPr lang="en-ZA" dirty="0"/>
          </a:p>
        </p:txBody>
      </p:sp>
      <p:sp>
        <p:nvSpPr>
          <p:cNvPr id="14" name="Text Placeholder 13">
            <a:extLst>
              <a:ext uri="{FF2B5EF4-FFF2-40B4-BE49-F238E27FC236}">
                <a16:creationId xmlns:a16="http://schemas.microsoft.com/office/drawing/2014/main" id="{082027BF-A05E-4BBB-AC62-E4F52D63AFD6}"/>
              </a:ext>
            </a:extLst>
          </p:cNvPr>
          <p:cNvSpPr>
            <a:spLocks noGrp="1"/>
          </p:cNvSpPr>
          <p:nvPr>
            <p:ph type="body" sz="quarter" idx="14" hasCustomPrompt="1"/>
          </p:nvPr>
        </p:nvSpPr>
        <p:spPr>
          <a:xfrm>
            <a:off x="291428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16" name="Text Placeholder 15">
            <a:extLst>
              <a:ext uri="{FF2B5EF4-FFF2-40B4-BE49-F238E27FC236}">
                <a16:creationId xmlns:a16="http://schemas.microsoft.com/office/drawing/2014/main" id="{60850ADC-5F1A-46E8-9FF1-20984BF32670}"/>
              </a:ext>
            </a:extLst>
          </p:cNvPr>
          <p:cNvSpPr>
            <a:spLocks noGrp="1"/>
          </p:cNvSpPr>
          <p:nvPr>
            <p:ph type="body" sz="quarter" idx="15" hasCustomPrompt="1"/>
          </p:nvPr>
        </p:nvSpPr>
        <p:spPr>
          <a:xfrm>
            <a:off x="2914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18" name="Text Placeholder 17">
            <a:extLst>
              <a:ext uri="{FF2B5EF4-FFF2-40B4-BE49-F238E27FC236}">
                <a16:creationId xmlns:a16="http://schemas.microsoft.com/office/drawing/2014/main" id="{A36EC0DD-DF7C-4528-B4E0-956CC4C45AFA}"/>
              </a:ext>
            </a:extLst>
          </p:cNvPr>
          <p:cNvSpPr>
            <a:spLocks noGrp="1"/>
          </p:cNvSpPr>
          <p:nvPr>
            <p:ph type="body" sz="quarter" idx="16" hasCustomPrompt="1"/>
          </p:nvPr>
        </p:nvSpPr>
        <p:spPr>
          <a:xfrm>
            <a:off x="520933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0" name="Text Placeholder 19">
            <a:extLst>
              <a:ext uri="{FF2B5EF4-FFF2-40B4-BE49-F238E27FC236}">
                <a16:creationId xmlns:a16="http://schemas.microsoft.com/office/drawing/2014/main" id="{B31E5A1A-85AF-4BC4-9723-254BB59B5A31}"/>
              </a:ext>
            </a:extLst>
          </p:cNvPr>
          <p:cNvSpPr>
            <a:spLocks noGrp="1"/>
          </p:cNvSpPr>
          <p:nvPr>
            <p:ph type="body" sz="quarter" idx="17" hasCustomPrompt="1"/>
          </p:nvPr>
        </p:nvSpPr>
        <p:spPr>
          <a:xfrm>
            <a:off x="5209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22" name="Text Placeholder 21">
            <a:extLst>
              <a:ext uri="{FF2B5EF4-FFF2-40B4-BE49-F238E27FC236}">
                <a16:creationId xmlns:a16="http://schemas.microsoft.com/office/drawing/2014/main" id="{7876265F-E461-4542-AAD2-D879C7BE11DE}"/>
              </a:ext>
            </a:extLst>
          </p:cNvPr>
          <p:cNvSpPr>
            <a:spLocks noGrp="1"/>
          </p:cNvSpPr>
          <p:nvPr>
            <p:ph type="body" sz="quarter" idx="18" hasCustomPrompt="1"/>
          </p:nvPr>
        </p:nvSpPr>
        <p:spPr>
          <a:xfrm>
            <a:off x="750438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4" name="Text Placeholder 23">
            <a:extLst>
              <a:ext uri="{FF2B5EF4-FFF2-40B4-BE49-F238E27FC236}">
                <a16:creationId xmlns:a16="http://schemas.microsoft.com/office/drawing/2014/main" id="{47126C52-CB79-436E-B0D2-FF44B1C13CE2}"/>
              </a:ext>
            </a:extLst>
          </p:cNvPr>
          <p:cNvSpPr>
            <a:spLocks noGrp="1"/>
          </p:cNvSpPr>
          <p:nvPr>
            <p:ph type="body" sz="quarter" idx="19" hasCustomPrompt="1"/>
          </p:nvPr>
        </p:nvSpPr>
        <p:spPr>
          <a:xfrm>
            <a:off x="7504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26" name="Text Placeholder 25">
            <a:extLst>
              <a:ext uri="{FF2B5EF4-FFF2-40B4-BE49-F238E27FC236}">
                <a16:creationId xmlns:a16="http://schemas.microsoft.com/office/drawing/2014/main" id="{A59B622B-6848-462F-BD9E-B77197AE3C65}"/>
              </a:ext>
            </a:extLst>
          </p:cNvPr>
          <p:cNvSpPr>
            <a:spLocks noGrp="1"/>
          </p:cNvSpPr>
          <p:nvPr>
            <p:ph type="body" sz="quarter" idx="20" hasCustomPrompt="1"/>
          </p:nvPr>
        </p:nvSpPr>
        <p:spPr>
          <a:xfrm>
            <a:off x="979943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8" name="Text Placeholder 27">
            <a:extLst>
              <a:ext uri="{FF2B5EF4-FFF2-40B4-BE49-F238E27FC236}">
                <a16:creationId xmlns:a16="http://schemas.microsoft.com/office/drawing/2014/main" id="{A72188F1-FB33-4B07-A4D2-8766FEB2693D}"/>
              </a:ext>
            </a:extLst>
          </p:cNvPr>
          <p:cNvSpPr>
            <a:spLocks noGrp="1"/>
          </p:cNvSpPr>
          <p:nvPr>
            <p:ph type="body" sz="quarter" idx="21" hasCustomPrompt="1"/>
          </p:nvPr>
        </p:nvSpPr>
        <p:spPr>
          <a:xfrm>
            <a:off x="9799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30" name="Picture Placeholder 29">
            <a:extLst>
              <a:ext uri="{FF2B5EF4-FFF2-40B4-BE49-F238E27FC236}">
                <a16:creationId xmlns:a16="http://schemas.microsoft.com/office/drawing/2014/main" id="{CEE263FB-A4B6-4262-9E28-F5BE04D27624}"/>
              </a:ext>
            </a:extLst>
          </p:cNvPr>
          <p:cNvSpPr>
            <a:spLocks noGrp="1"/>
          </p:cNvSpPr>
          <p:nvPr>
            <p:ph type="pic" sz="quarter" idx="22" hasCustomPrompt="1"/>
          </p:nvPr>
        </p:nvSpPr>
        <p:spPr>
          <a:xfrm>
            <a:off x="349456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2" name="Picture Placeholder 31">
            <a:extLst>
              <a:ext uri="{FF2B5EF4-FFF2-40B4-BE49-F238E27FC236}">
                <a16:creationId xmlns:a16="http://schemas.microsoft.com/office/drawing/2014/main" id="{882E5BE9-B6C6-40B9-8C58-232DCF465148}"/>
              </a:ext>
            </a:extLst>
          </p:cNvPr>
          <p:cNvSpPr>
            <a:spLocks noGrp="1"/>
          </p:cNvSpPr>
          <p:nvPr>
            <p:ph type="pic" sz="quarter" idx="23" hasCustomPrompt="1"/>
          </p:nvPr>
        </p:nvSpPr>
        <p:spPr>
          <a:xfrm>
            <a:off x="578961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4" name="Picture Placeholder 33">
            <a:extLst>
              <a:ext uri="{FF2B5EF4-FFF2-40B4-BE49-F238E27FC236}">
                <a16:creationId xmlns:a16="http://schemas.microsoft.com/office/drawing/2014/main" id="{04B0B39C-CAA8-403A-9050-85F193E68239}"/>
              </a:ext>
            </a:extLst>
          </p:cNvPr>
          <p:cNvSpPr>
            <a:spLocks noGrp="1"/>
          </p:cNvSpPr>
          <p:nvPr>
            <p:ph type="pic" sz="quarter" idx="24" hasCustomPrompt="1"/>
          </p:nvPr>
        </p:nvSpPr>
        <p:spPr>
          <a:xfrm>
            <a:off x="808466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6" name="Picture Placeholder 35">
            <a:extLst>
              <a:ext uri="{FF2B5EF4-FFF2-40B4-BE49-F238E27FC236}">
                <a16:creationId xmlns:a16="http://schemas.microsoft.com/office/drawing/2014/main" id="{0B046FAC-30FD-4FF9-99EF-8D0429015DDA}"/>
              </a:ext>
            </a:extLst>
          </p:cNvPr>
          <p:cNvSpPr>
            <a:spLocks noGrp="1"/>
          </p:cNvSpPr>
          <p:nvPr>
            <p:ph type="pic" sz="quarter" idx="25" hasCustomPrompt="1"/>
          </p:nvPr>
        </p:nvSpPr>
        <p:spPr>
          <a:xfrm>
            <a:off x="1037971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cxnSp>
        <p:nvCxnSpPr>
          <p:cNvPr id="23" name="Straight Connector 22">
            <a:extLst>
              <a:ext uri="{FF2B5EF4-FFF2-40B4-BE49-F238E27FC236}">
                <a16:creationId xmlns:a16="http://schemas.microsoft.com/office/drawing/2014/main" id="{8DD25A4B-413E-4F3B-A6B1-FB87ABA3992E}"/>
              </a:ext>
              <a:ext uri="{C183D7F6-B498-43B3-948B-1728B52AA6E4}">
                <adec:decorative xmlns:adec="http://schemas.microsoft.com/office/drawing/2017/decorative" val="1"/>
              </a:ext>
            </a:extLst>
          </p:cNvPr>
          <p:cNvCxnSpPr/>
          <p:nvPr userDrawn="1"/>
        </p:nvCxnSpPr>
        <p:spPr>
          <a:xfrm flipV="1">
            <a:off x="26162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7EC0C2-B526-47F7-B368-62FAF6AC5640}"/>
              </a:ext>
              <a:ext uri="{C183D7F6-B498-43B3-948B-1728B52AA6E4}">
                <adec:decorative xmlns:adec="http://schemas.microsoft.com/office/drawing/2017/decorative" val="1"/>
              </a:ext>
            </a:extLst>
          </p:cNvPr>
          <p:cNvCxnSpPr/>
          <p:nvPr userDrawn="1"/>
        </p:nvCxnSpPr>
        <p:spPr>
          <a:xfrm flipV="1">
            <a:off x="49403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8E637F-ACCC-4022-8AE0-75FA2B0A9C98}"/>
              </a:ext>
              <a:ext uri="{C183D7F6-B498-43B3-948B-1728B52AA6E4}">
                <adec:decorative xmlns:adec="http://schemas.microsoft.com/office/drawing/2017/decorative" val="1"/>
              </a:ext>
            </a:extLst>
          </p:cNvPr>
          <p:cNvCxnSpPr/>
          <p:nvPr userDrawn="1"/>
        </p:nvCxnSpPr>
        <p:spPr>
          <a:xfrm flipV="1">
            <a:off x="72517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372FDE-7F88-43EF-B037-C5C6B320CE2F}"/>
              </a:ext>
              <a:ext uri="{C183D7F6-B498-43B3-948B-1728B52AA6E4}">
                <adec:decorative xmlns:adec="http://schemas.microsoft.com/office/drawing/2017/decorative" val="1"/>
              </a:ext>
            </a:extLst>
          </p:cNvPr>
          <p:cNvCxnSpPr/>
          <p:nvPr userDrawn="1"/>
        </p:nvCxnSpPr>
        <p:spPr>
          <a:xfrm flipV="1">
            <a:off x="95758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762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ZA" dirty="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a:t>Click to edit Master title style</a:t>
            </a:r>
            <a:endParaRPr lang="en-ZA" dirty="0"/>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ZA" dirty="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ZA" dirty="0"/>
              <a:t>p </a:t>
            </a:r>
            <a:fld id="{058DB212-BFA2-403F-85EF-DFD3FF6D973A}" type="slidenum">
              <a:rPr lang="en-ZA" smtClean="0"/>
              <a:pPr/>
              <a:t>‹#›</a:t>
            </a:fld>
            <a:endParaRPr lang="en-ZA" dirty="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dirty="0"/>
              <a:t>Image Caption</a:t>
            </a:r>
            <a:endParaRPr lang="en-ZA" dirty="0"/>
          </a:p>
        </p:txBody>
      </p:sp>
    </p:spTree>
    <p:extLst>
      <p:ext uri="{BB962C8B-B14F-4D97-AF65-F5344CB8AC3E}">
        <p14:creationId xmlns:p14="http://schemas.microsoft.com/office/powerpoint/2010/main" val="2168964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sz="2800" spc="600" dirty="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sz="3600" spc="600" dirty="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dirty="0"/>
              <a:t>Presentation or Book Title</a:t>
            </a:r>
            <a:endParaRPr lang="en-ZA" dirty="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dirty="0"/>
              <a:t>AUTHOR</a:t>
            </a:r>
            <a:endParaRPr lang="en-ZA" dirty="0"/>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750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84" y="252563"/>
            <a:ext cx="7433283" cy="5995838"/>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39" y="916440"/>
            <a:ext cx="6117771"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39" y="1962673"/>
            <a:ext cx="6117771" cy="3676128"/>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0" y="1555002"/>
            <a:ext cx="6076915" cy="407670"/>
          </a:xfrm>
        </p:spPr>
        <p:txBody>
          <a:bodyPr lIns="0" rIns="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Footer Placeholder 3">
            <a:extLst>
              <a:ext uri="{FF2B5EF4-FFF2-40B4-BE49-F238E27FC236}">
                <a16:creationId xmlns:a16="http://schemas.microsoft.com/office/drawing/2014/main" id="{7BFE929D-DC77-46CA-82A0-DBC67BEA93A1}"/>
              </a:ext>
            </a:extLst>
          </p:cNvPr>
          <p:cNvSpPr>
            <a:spLocks noGrp="1"/>
          </p:cNvSpPr>
          <p:nvPr>
            <p:ph type="ftr" sz="quarter" idx="16"/>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04A17937-35A7-4492-BF9B-0912A22FF3F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1396789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797878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0A91D902-B83C-4440-B743-224DF1A5EFE4}"/>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gradFill>
            <a:gsLst>
              <a:gs pos="0">
                <a:schemeClr val="accent2">
                  <a:lumMod val="75000"/>
                </a:schemeClr>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3592918"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27226" y="2930402"/>
            <a:ext cx="4680000" cy="997196"/>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rgbClr val="F2D3D0"/>
                    </a:gs>
                    <a:gs pos="55000">
                      <a:srgbClr val="A9E0ED"/>
                    </a:gs>
                    <a:gs pos="55000">
                      <a:schemeClr val="accent1">
                        <a:lumMod val="60000"/>
                        <a:lumOff val="40000"/>
                      </a:schemeClr>
                    </a:gs>
                    <a:gs pos="76000">
                      <a:schemeClr val="bg1"/>
                    </a:gs>
                  </a:gsLst>
                  <a:lin ang="5400000" scaled="1"/>
                </a:gradFill>
                <a:effectLst>
                  <a:glow rad="152400">
                    <a:schemeClr val="accent2">
                      <a:alpha val="40000"/>
                    </a:schemeClr>
                  </a:glow>
                  <a:outerShdw blurRad="25400" dist="25400" dir="2400000" algn="tl" rotWithShape="0">
                    <a:schemeClr val="accent4"/>
                  </a:outerShdw>
                </a:effectLst>
                <a:latin typeface="+mj-lt"/>
                <a:ea typeface="Tahoma" panose="020B0604030504040204" pitchFamily="34" charset="0"/>
                <a:cs typeface="Arial" panose="020B0604020202020204" pitchFamily="34" charset="0"/>
              </a:defRPr>
            </a:lvl1pPr>
          </a:lstStyle>
          <a:p>
            <a:pPr marL="0" lvl="0"/>
            <a:r>
              <a:rPr lang="en-US" dirty="0"/>
              <a:t>THANK YOU</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4344386" y="5005721"/>
            <a:ext cx="3245680" cy="252000"/>
          </a:xfrm>
          <a:solidFill>
            <a:schemeClr val="tx1"/>
          </a:solidFill>
        </p:spPr>
        <p:txBody>
          <a:bodyPr anchor="ctr"/>
          <a:lstStyle>
            <a:lvl1pPr marL="0" indent="0" algn="ctr">
              <a:buFont typeface="Arial" panose="020B0604020202020204" pitchFamily="34" charset="0"/>
              <a:buNone/>
              <a:defRPr sz="12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endParaRPr lang="en-ZA" dirty="0"/>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5596970" y="680116"/>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5122607" y="1540171"/>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5694355"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 Placeholder 6">
            <a:extLst>
              <a:ext uri="{FF2B5EF4-FFF2-40B4-BE49-F238E27FC236}">
                <a16:creationId xmlns:a16="http://schemas.microsoft.com/office/drawing/2014/main" id="{D8184D0A-B8E9-4D23-BA6B-957E71F90950}"/>
              </a:ext>
            </a:extLst>
          </p:cNvPr>
          <p:cNvSpPr>
            <a:spLocks noGrp="1"/>
          </p:cNvSpPr>
          <p:nvPr>
            <p:ph type="body" sz="quarter" idx="10" hasCustomPrompt="1"/>
          </p:nvPr>
        </p:nvSpPr>
        <p:spPr>
          <a:xfrm>
            <a:off x="4344386" y="5317750"/>
            <a:ext cx="3245680" cy="252000"/>
          </a:xfrm>
          <a:solidFill>
            <a:schemeClr val="tx1"/>
          </a:solidFill>
        </p:spPr>
        <p:txBody>
          <a:bodyPr anchor="ctr"/>
          <a:lstStyle>
            <a:lvl1pPr marL="0" indent="0" algn="ctr">
              <a:buFont typeface="Arial" panose="020B0604020202020204" pitchFamily="34" charset="0"/>
              <a:buNone/>
              <a:defRPr sz="1200">
                <a:solidFill>
                  <a:schemeClr val="bg1"/>
                </a:solidFill>
                <a:latin typeface="Courier New" panose="02070309020205020404" pitchFamily="49" charset="0"/>
                <a:cs typeface="Courier New" panose="02070309020205020404" pitchFamily="49" charset="0"/>
              </a:defRPr>
            </a:lvl1pPr>
          </a:lstStyle>
          <a:p>
            <a:pPr lvl="0"/>
            <a:r>
              <a:rPr lang="en-US" dirty="0"/>
              <a:t>Contact Number</a:t>
            </a:r>
            <a:endParaRPr lang="en-ZA" dirty="0"/>
          </a:p>
        </p:txBody>
      </p:sp>
      <p:sp>
        <p:nvSpPr>
          <p:cNvPr id="9" name="Text Placeholder 8">
            <a:extLst>
              <a:ext uri="{FF2B5EF4-FFF2-40B4-BE49-F238E27FC236}">
                <a16:creationId xmlns:a16="http://schemas.microsoft.com/office/drawing/2014/main" id="{A4C8AFF2-1AE8-44BD-952B-E0C3C2B35D4E}"/>
              </a:ext>
            </a:extLst>
          </p:cNvPr>
          <p:cNvSpPr>
            <a:spLocks noGrp="1"/>
          </p:cNvSpPr>
          <p:nvPr>
            <p:ph type="body" sz="quarter" idx="11" hasCustomPrompt="1"/>
          </p:nvPr>
        </p:nvSpPr>
        <p:spPr>
          <a:xfrm>
            <a:off x="4344386" y="5629780"/>
            <a:ext cx="3245680" cy="252000"/>
          </a:xfrm>
          <a:solidFill>
            <a:schemeClr val="tx1"/>
          </a:solidFill>
        </p:spPr>
        <p:txBody>
          <a:bodyPr anchor="ctr"/>
          <a:lstStyle>
            <a:lvl1pPr marL="0" indent="0" algn="ctr">
              <a:buNone/>
              <a:defRPr sz="1200">
                <a:solidFill>
                  <a:schemeClr val="bg1"/>
                </a:solidFill>
                <a:latin typeface="Courier New" panose="02070309020205020404" pitchFamily="49" charset="0"/>
                <a:cs typeface="Courier New" panose="02070309020205020404" pitchFamily="49" charset="0"/>
              </a:defRPr>
            </a:lvl1pPr>
          </a:lstStyle>
          <a:p>
            <a:pPr lvl="0"/>
            <a:r>
              <a:rPr lang="en-US" dirty="0"/>
              <a:t>Email or Social Media Handle</a:t>
            </a:r>
            <a:endParaRPr lang="en-ZA" dirty="0"/>
          </a:p>
        </p:txBody>
      </p:sp>
      <p:sp>
        <p:nvSpPr>
          <p:cNvPr id="45" name="Text Placeholder 8">
            <a:extLst>
              <a:ext uri="{FF2B5EF4-FFF2-40B4-BE49-F238E27FC236}">
                <a16:creationId xmlns:a16="http://schemas.microsoft.com/office/drawing/2014/main" id="{0367CEFF-5D91-4268-97B2-B70C861674EA}"/>
              </a:ext>
            </a:extLst>
          </p:cNvPr>
          <p:cNvSpPr>
            <a:spLocks noGrp="1"/>
          </p:cNvSpPr>
          <p:nvPr>
            <p:ph type="body" sz="quarter" idx="12" hasCustomPrompt="1"/>
          </p:nvPr>
        </p:nvSpPr>
        <p:spPr>
          <a:xfrm>
            <a:off x="4344386" y="5940992"/>
            <a:ext cx="3245680" cy="252000"/>
          </a:xfrm>
          <a:solidFill>
            <a:schemeClr val="tx1"/>
          </a:solidFill>
        </p:spPr>
        <p:txBody>
          <a:bodyPr anchor="ctr"/>
          <a:lstStyle>
            <a:lvl1pPr marL="0" indent="0" algn="ctr">
              <a:buNone/>
              <a:defRPr sz="1200">
                <a:solidFill>
                  <a:schemeClr val="bg1"/>
                </a:solidFill>
                <a:latin typeface="Courier New" panose="02070309020205020404" pitchFamily="49" charset="0"/>
                <a:cs typeface="Courier New" panose="02070309020205020404" pitchFamily="49" charset="0"/>
              </a:defRPr>
            </a:lvl1pPr>
          </a:lstStyle>
          <a:p>
            <a:pPr lvl="0"/>
            <a:r>
              <a:rPr lang="en-US" dirty="0"/>
              <a:t>Website</a:t>
            </a:r>
            <a:endParaRPr lang="en-ZA" dirty="0"/>
          </a:p>
        </p:txBody>
      </p:sp>
    </p:spTree>
    <p:extLst>
      <p:ext uri="{BB962C8B-B14F-4D97-AF65-F5344CB8AC3E}">
        <p14:creationId xmlns:p14="http://schemas.microsoft.com/office/powerpoint/2010/main" val="1618484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0C0123-3B3C-46FD-A0A1-ADA5035076E7}"/>
              </a:ext>
            </a:extLst>
          </p:cNvPr>
          <p:cNvSpPr>
            <a:spLocks noGrp="1"/>
          </p:cNvSpPr>
          <p:nvPr>
            <p:ph type="pic" sz="quarter" idx="10"/>
          </p:nvPr>
        </p:nvSpPr>
        <p:spPr>
          <a:xfrm>
            <a:off x="0" y="0"/>
            <a:ext cx="12192000"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 y="2631132"/>
            <a:ext cx="11118272" cy="1662546"/>
          </a:xfrm>
          <a:solidFill>
            <a:schemeClr val="tx1">
              <a:alpha val="89000"/>
            </a:schemeClr>
          </a:solidFill>
        </p:spPr>
        <p:txBody>
          <a:bodyPr lIns="914400" anchor="ctr" anchorCtr="0"/>
          <a:lstStyle>
            <a:lvl1pPr>
              <a:defRPr sz="60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8200" y="4593635"/>
            <a:ext cx="9926782" cy="1662546"/>
          </a:xfr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96DEBBF3-C67B-47A9-B715-36E7E467ECA6}"/>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4">
            <a:extLst>
              <a:ext uri="{FF2B5EF4-FFF2-40B4-BE49-F238E27FC236}">
                <a16:creationId xmlns:a16="http://schemas.microsoft.com/office/drawing/2014/main" id="{E476355C-0230-4853-AF11-0A1B0AD8EB8D}"/>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5">
            <a:extLst>
              <a:ext uri="{FF2B5EF4-FFF2-40B4-BE49-F238E27FC236}">
                <a16:creationId xmlns:a16="http://schemas.microsoft.com/office/drawing/2014/main" id="{D0A15523-9DC0-4DB6-AAB5-709BE171FB04}"/>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3679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endParaRPr lang="en-US" dirty="0"/>
          </a:p>
        </p:txBody>
      </p:sp>
      <p:sp>
        <p:nvSpPr>
          <p:cNvPr id="5" name="Date Placeholder 2">
            <a:extLst>
              <a:ext uri="{FF2B5EF4-FFF2-40B4-BE49-F238E27FC236}">
                <a16:creationId xmlns:a16="http://schemas.microsoft.com/office/drawing/2014/main" id="{22378FC3-0625-417F-9504-AB7309504767}"/>
              </a:ext>
            </a:extLst>
          </p:cNvPr>
          <p:cNvSpPr>
            <a:spLocks noGrp="1"/>
          </p:cNvSpPr>
          <p:nvPr>
            <p:ph type="dt" sz="half" idx="15"/>
          </p:nvPr>
        </p:nvSpPr>
        <p:spPr>
          <a:xfrm>
            <a:off x="381000" y="6356350"/>
            <a:ext cx="2743200" cy="365125"/>
          </a:xfrm>
        </p:spPr>
        <p:txBody>
          <a:bodyPr/>
          <a:lstStyle/>
          <a:p>
            <a:r>
              <a:rPr lang="en-US" dirty="0"/>
              <a:t>20XX</a:t>
            </a:r>
          </a:p>
        </p:txBody>
      </p:sp>
      <p:sp>
        <p:nvSpPr>
          <p:cNvPr id="6" name="Footer Placeholder 3">
            <a:extLst>
              <a:ext uri="{FF2B5EF4-FFF2-40B4-BE49-F238E27FC236}">
                <a16:creationId xmlns:a16="http://schemas.microsoft.com/office/drawing/2014/main" id="{BF811660-F20D-49FF-9445-C36E49BD31DE}"/>
              </a:ext>
            </a:extLst>
          </p:cNvPr>
          <p:cNvSpPr>
            <a:spLocks noGrp="1"/>
          </p:cNvSpPr>
          <p:nvPr>
            <p:ph type="ftr" sz="quarter" idx="16"/>
          </p:nvPr>
        </p:nvSpPr>
        <p:spPr>
          <a:xfrm>
            <a:off x="4038600" y="6356350"/>
            <a:ext cx="4114800" cy="365125"/>
          </a:xfrm>
        </p:spPr>
        <p:txBody>
          <a:bodyPr/>
          <a:lstStyle/>
          <a:p>
            <a:r>
              <a:rPr lang="en-US" dirty="0"/>
              <a:t>Presentation title</a:t>
            </a:r>
          </a:p>
        </p:txBody>
      </p:sp>
      <p:sp>
        <p:nvSpPr>
          <p:cNvPr id="7" name="Slide Number Placeholder 4">
            <a:extLst>
              <a:ext uri="{FF2B5EF4-FFF2-40B4-BE49-F238E27FC236}">
                <a16:creationId xmlns:a16="http://schemas.microsoft.com/office/drawing/2014/main" id="{9252CDD4-236D-4E0B-B7E5-1299FC84FC97}"/>
              </a:ext>
            </a:extLst>
          </p:cNvPr>
          <p:cNvSpPr>
            <a:spLocks noGrp="1"/>
          </p:cNvSpPr>
          <p:nvPr>
            <p:ph type="sldNum" sz="quarter" idx="17"/>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endParaRPr lang="en-US" dirty="0"/>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endParaRPr lang="en-US" dirty="0"/>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174931"/>
            <a:ext cx="12192000" cy="68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2">
            <a:extLst>
              <a:ext uri="{FF2B5EF4-FFF2-40B4-BE49-F238E27FC236}">
                <a16:creationId xmlns:a16="http://schemas.microsoft.com/office/drawing/2014/main" id="{2B04B165-7AD0-4017-991A-53D3876388E7}"/>
              </a:ext>
            </a:extLst>
          </p:cNvPr>
          <p:cNvSpPr>
            <a:spLocks noGrp="1"/>
          </p:cNvSpPr>
          <p:nvPr>
            <p:ph type="dt" sz="half" idx="16"/>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4">
            <a:extLst>
              <a:ext uri="{FF2B5EF4-FFF2-40B4-BE49-F238E27FC236}">
                <a16:creationId xmlns:a16="http://schemas.microsoft.com/office/drawing/2014/main" id="{6DF0ACE5-9E0A-47E1-A9C1-193F90792C7E}"/>
              </a:ext>
            </a:extLst>
          </p:cNvPr>
          <p:cNvSpPr>
            <a:spLocks noGrp="1"/>
          </p:cNvSpPr>
          <p:nvPr>
            <p:ph type="ftr" sz="quarter" idx="17"/>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4" name="Slide Number Placeholder 5">
            <a:extLst>
              <a:ext uri="{FF2B5EF4-FFF2-40B4-BE49-F238E27FC236}">
                <a16:creationId xmlns:a16="http://schemas.microsoft.com/office/drawing/2014/main" id="{B5A32872-1E9F-499E-A0E5-E25A255707F1}"/>
              </a:ext>
            </a:extLst>
          </p:cNvPr>
          <p:cNvSpPr>
            <a:spLocks noGrp="1"/>
          </p:cNvSpPr>
          <p:nvPr>
            <p:ph type="sldNum" sz="quarter" idx="18"/>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228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7">
            <a:extLst>
              <a:ext uri="{FF2B5EF4-FFF2-40B4-BE49-F238E27FC236}">
                <a16:creationId xmlns:a16="http://schemas.microsoft.com/office/drawing/2014/main" id="{2F5025B1-54F6-4735-8BE4-31E33BB3C17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9" name="Date Placeholder 6">
            <a:extLst>
              <a:ext uri="{FF2B5EF4-FFF2-40B4-BE49-F238E27FC236}">
                <a16:creationId xmlns:a16="http://schemas.microsoft.com/office/drawing/2014/main" id="{DFC82FBA-0F09-4E2A-B286-CC1BAF61F3C0}"/>
              </a:ext>
            </a:extLst>
          </p:cNvPr>
          <p:cNvSpPr>
            <a:spLocks noGrp="1"/>
          </p:cNvSpPr>
          <p:nvPr>
            <p:ph type="dt" sz="half" idx="10"/>
          </p:nvPr>
        </p:nvSpPr>
        <p:spPr>
          <a:xfrm>
            <a:off x="381000" y="6356350"/>
            <a:ext cx="2743200" cy="365125"/>
          </a:xfrm>
        </p:spPr>
        <p:txBody>
          <a:bodyPr/>
          <a:lstStyle/>
          <a:p>
            <a:r>
              <a:rPr lang="en-US" dirty="0"/>
              <a:t>20XX</a:t>
            </a:r>
          </a:p>
        </p:txBody>
      </p:sp>
      <p:sp>
        <p:nvSpPr>
          <p:cNvPr id="10" name="Footer Placeholder 10">
            <a:extLst>
              <a:ext uri="{FF2B5EF4-FFF2-40B4-BE49-F238E27FC236}">
                <a16:creationId xmlns:a16="http://schemas.microsoft.com/office/drawing/2014/main" id="{35C8B9BF-3225-42AC-AC54-8108B8778A75}"/>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3" name="Slide Number Placeholder 11">
            <a:extLst>
              <a:ext uri="{FF2B5EF4-FFF2-40B4-BE49-F238E27FC236}">
                <a16:creationId xmlns:a16="http://schemas.microsoft.com/office/drawing/2014/main" id="{B2CA33E4-9BFE-4DCE-972D-17F3F70642E2}"/>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7">
            <a:extLst>
              <a:ext uri="{FF2B5EF4-FFF2-40B4-BE49-F238E27FC236}">
                <a16:creationId xmlns:a16="http://schemas.microsoft.com/office/drawing/2014/main" id="{D90CF65F-2A4B-483A-A668-8CA45F6BA3C6}"/>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p:spPr>
        <p:txBody>
          <a:bodyPr/>
          <a:lstStyle/>
          <a:p>
            <a:r>
              <a:rPr lang="en-US" dirty="0"/>
              <a:t>20XX</a:t>
            </a:r>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0786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all"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62" r:id="rId5"/>
    <p:sldLayoutId id="2147483652" r:id="rId6"/>
    <p:sldLayoutId id="2147483661" r:id="rId7"/>
    <p:sldLayoutId id="2147483653" r:id="rId8"/>
    <p:sldLayoutId id="2147483660" r:id="rId9"/>
    <p:sldLayoutId id="2147483658" r:id="rId10"/>
    <p:sldLayoutId id="2147483664" r:id="rId11"/>
    <p:sldLayoutId id="2147483663" r:id="rId12"/>
    <p:sldLayoutId id="2147483665" r:id="rId13"/>
    <p:sldLayoutId id="2147483655" r:id="rId14"/>
    <p:sldLayoutId id="2147483656" r:id="rId15"/>
    <p:sldLayoutId id="2147483657" r:id="rId16"/>
    <p:sldLayoutId id="2147483666" r:id="rId17"/>
    <p:sldLayoutId id="2147483667" r:id="rId18"/>
    <p:sldLayoutId id="2147483668" r:id="rId19"/>
    <p:sldLayoutId id="2147483669" r:id="rId20"/>
    <p:sldLayoutId id="2147483670" r:id="rId21"/>
    <p:sldLayoutId id="2147483671"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photo/book-stack-books-christmas-lights-dark-436692/" TargetMode="External"/><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https://www.tripsavvy.com/national-zoo-animals-1039904" TargetMode="External"/><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9.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36.xml"/><Relationship Id="rId5" Type="http://schemas.openxmlformats.org/officeDocument/2006/relationships/image" Target="../media/image9.sv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36.xml"/><Relationship Id="rId5" Type="http://schemas.openxmlformats.org/officeDocument/2006/relationships/image" Target="../media/image9.sv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a:extLst>
              <a:ext uri="{FF2B5EF4-FFF2-40B4-BE49-F238E27FC236}">
                <a16:creationId xmlns:a16="http://schemas.microsoft.com/office/drawing/2014/main" id="{F7FE24EB-69BE-41CF-9F0B-0970FA69E300}"/>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5037119" y="2315464"/>
            <a:ext cx="6580584" cy="1951037"/>
          </a:xfrm>
        </p:spPr>
        <p:txBody>
          <a:bodyPr/>
          <a:lstStyle/>
          <a:p>
            <a:r>
              <a:rPr lang="en-US" dirty="0">
                <a:solidFill>
                  <a:srgbClr val="FFFF00"/>
                </a:solidFill>
              </a:rPr>
              <a:t>Policy Research Methodology</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6120658" y="4433157"/>
            <a:ext cx="5497045" cy="494343"/>
          </a:xfrm>
        </p:spPr>
        <p:txBody>
          <a:bodyPr vert="horz" lIns="91440" tIns="45720" rIns="91440" bIns="45720" rtlCol="0" anchor="t">
            <a:normAutofit lnSpcReduction="10000"/>
          </a:bodyPr>
          <a:lstStyle/>
          <a:p>
            <a:pPr algn="r"/>
            <a:r>
              <a:rPr lang="en-US" sz="2800" b="1" dirty="0" err="1"/>
              <a:t>Zulkarnain</a:t>
            </a:r>
            <a:r>
              <a:rPr lang="en-US" sz="2800" b="1" dirty="0"/>
              <a:t> </a:t>
            </a:r>
            <a:r>
              <a:rPr lang="en-US" sz="2800" b="1" dirty="0" err="1"/>
              <a:t>Lubis</a:t>
            </a:r>
            <a:endParaRPr lang="en-US" sz="2800" b="1" dirty="0"/>
          </a:p>
          <a:p>
            <a:pPr algn="r"/>
            <a:endParaRPr lang="en-US" sz="2800" b="1" dirty="0"/>
          </a:p>
        </p:txBody>
      </p:sp>
      <p:sp>
        <p:nvSpPr>
          <p:cNvPr id="17" name="Freeform 8">
            <a:extLst>
              <a:ext uri="{FF2B5EF4-FFF2-40B4-BE49-F238E27FC236}">
                <a16:creationId xmlns:a16="http://schemas.microsoft.com/office/drawing/2014/main" id="{32CAE77E-CF7A-47FE-869E-1176F6CADC14}"/>
              </a:ext>
              <a:ext uri="{C183D7F6-B498-43B3-948B-1728B52AA6E4}">
                <adec:decorative xmlns:adec="http://schemas.microsoft.com/office/drawing/2017/decorative" val="1"/>
              </a:ext>
            </a:extLst>
          </p:cNvPr>
          <p:cNvSpPr/>
          <p:nvPr/>
        </p:nvSpPr>
        <p:spPr>
          <a:xfrm>
            <a:off x="1873770" y="-30613"/>
            <a:ext cx="3672591" cy="5431084"/>
          </a:xfrm>
          <a:custGeom>
            <a:avLst/>
            <a:gdLst>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287187 h 5021705"/>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020996 h 5021705"/>
              <a:gd name="connsiteX0" fmla="*/ 0 w 3912433"/>
              <a:gd name="connsiteY0" fmla="*/ 0 h 5168788"/>
              <a:gd name="connsiteX1" fmla="*/ 0 w 3912433"/>
              <a:gd name="connsiteY1" fmla="*/ 5168788 h 5168788"/>
              <a:gd name="connsiteX2" fmla="*/ 3912433 w 3912433"/>
              <a:gd name="connsiteY2" fmla="*/ 5168788 h 5168788"/>
              <a:gd name="connsiteX3" fmla="*/ 3912433 w 3912433"/>
              <a:gd name="connsiteY3" fmla="*/ 4168079 h 5168788"/>
            </a:gdLst>
            <a:ahLst/>
            <a:cxnLst>
              <a:cxn ang="0">
                <a:pos x="connsiteX0" y="connsiteY0"/>
              </a:cxn>
              <a:cxn ang="0">
                <a:pos x="connsiteX1" y="connsiteY1"/>
              </a:cxn>
              <a:cxn ang="0">
                <a:pos x="connsiteX2" y="connsiteY2"/>
              </a:cxn>
              <a:cxn ang="0">
                <a:pos x="connsiteX3" y="connsiteY3"/>
              </a:cxn>
            </a:cxnLst>
            <a:rect l="l" t="t" r="r" b="b"/>
            <a:pathLst>
              <a:path w="3912433" h="5168788">
                <a:moveTo>
                  <a:pt x="0" y="0"/>
                </a:moveTo>
                <a:lnTo>
                  <a:pt x="0" y="5168788"/>
                </a:lnTo>
                <a:lnTo>
                  <a:pt x="3912433" y="5168788"/>
                </a:lnTo>
                <a:lnTo>
                  <a:pt x="3912433" y="416807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B7F3532-0764-4856-AF98-4671C7227F48}"/>
              </a:ext>
              <a:ext uri="{C183D7F6-B498-43B3-948B-1728B52AA6E4}">
                <adec:decorative xmlns:adec="http://schemas.microsoft.com/office/drawing/2017/decorative" val="1"/>
              </a:ext>
            </a:extLst>
          </p:cNvPr>
          <p:cNvCxnSpPr/>
          <p:nvPr/>
        </p:nvCxnSpPr>
        <p:spPr>
          <a:xfrm>
            <a:off x="5546361" y="-29980"/>
            <a:ext cx="0" cy="2218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39656" y="204755"/>
            <a:ext cx="6817775" cy="772890"/>
          </a:xfrm>
        </p:spPr>
        <p:txBody>
          <a:bodyPr>
            <a:noAutofit/>
          </a:bodyPr>
          <a:lstStyle/>
          <a:p>
            <a:pPr algn="ctr"/>
            <a:r>
              <a:rPr lang="en-US" altLang="en-US" sz="4800" b="1" dirty="0">
                <a:solidFill>
                  <a:srgbClr val="FF0000"/>
                </a:solidFill>
                <a:cs typeface="Times New Roman" pitchFamily="18" charset="0"/>
              </a:rPr>
              <a:t>Research Objectives</a:t>
            </a:r>
            <a:endParaRPr lang="en-US" sz="4800" dirty="0">
              <a:solidFill>
                <a:srgbClr val="FF0000"/>
              </a:solidFill>
            </a:endParaRPr>
          </a:p>
        </p:txBody>
      </p:sp>
      <p:pic>
        <p:nvPicPr>
          <p:cNvPr id="7"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250221"/>
            <a:ext cx="3975652" cy="4892162"/>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p:spPr>
      </p:pic>
      <p:sp>
        <p:nvSpPr>
          <p:cNvPr id="8" name="Content Placeholder 4"/>
          <p:cNvSpPr txBox="1">
            <a:spLocks/>
          </p:cNvSpPr>
          <p:nvPr/>
        </p:nvSpPr>
        <p:spPr>
          <a:xfrm>
            <a:off x="3490293" y="1250221"/>
            <a:ext cx="8458200" cy="5232202"/>
          </a:xfrm>
          <a:prstGeom prst="rect">
            <a:avLst/>
          </a:prstGeom>
        </p:spPr>
        <p:txBody>
          <a:bodyPr vert="horz" wrap="square" lIns="91440" tIns="45720" rIns="91440" bIns="45720" rtlCol="0">
            <a:sp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b="1" dirty="0">
                <a:solidFill>
                  <a:schemeClr val="tx1"/>
                </a:solidFill>
              </a:rPr>
              <a:t>Research objectives outline the specific goals the study plans to achieve when completed. </a:t>
            </a:r>
          </a:p>
          <a:p>
            <a:r>
              <a:rPr lang="en-US" sz="2400" b="1" dirty="0">
                <a:solidFill>
                  <a:schemeClr val="tx1"/>
                </a:solidFill>
              </a:rPr>
              <a:t>The research objectives are usually divided into:</a:t>
            </a:r>
          </a:p>
          <a:p>
            <a:pPr lvl="1">
              <a:buFont typeface="Wingdings" panose="05000000000000000000" pitchFamily="2" charset="2"/>
              <a:buChar char="Ø"/>
            </a:pPr>
            <a:r>
              <a:rPr lang="en-US" sz="2200" b="1" dirty="0">
                <a:solidFill>
                  <a:schemeClr val="tx1"/>
                </a:solidFill>
              </a:rPr>
              <a:t>General objective/broad objective or overall objective </a:t>
            </a:r>
          </a:p>
          <a:p>
            <a:pPr lvl="1">
              <a:buFont typeface="Wingdings" panose="05000000000000000000" pitchFamily="2" charset="2"/>
              <a:buChar char="Ø"/>
            </a:pPr>
            <a:r>
              <a:rPr lang="en-US" sz="2200" b="1" dirty="0">
                <a:solidFill>
                  <a:schemeClr val="tx1"/>
                </a:solidFill>
              </a:rPr>
              <a:t>Specific objectives </a:t>
            </a:r>
          </a:p>
          <a:p>
            <a:pPr marL="355600" lvl="1" indent="-355600">
              <a:buFont typeface="Wingdings" panose="05000000000000000000" pitchFamily="2" charset="2"/>
              <a:buChar char="v"/>
            </a:pPr>
            <a:r>
              <a:rPr lang="en-US" sz="2400" b="1" dirty="0">
                <a:solidFill>
                  <a:schemeClr val="tx1"/>
                </a:solidFill>
              </a:rPr>
              <a:t>The general (broad) objective or goal and specific objectives are not the same and should be dealt with separately</a:t>
            </a:r>
          </a:p>
          <a:p>
            <a:pPr marL="363538" lvl="1" indent="-363538">
              <a:buFont typeface="Wingdings" panose="05000000000000000000" pitchFamily="2" charset="2"/>
              <a:buChar char="v"/>
            </a:pPr>
            <a:r>
              <a:rPr lang="en-US" sz="2400" b="1" dirty="0">
                <a:solidFill>
                  <a:schemeClr val="tx1"/>
                </a:solidFill>
              </a:rPr>
              <a:t>The general objective is a goal that the project hopes to achieve</a:t>
            </a:r>
          </a:p>
          <a:p>
            <a:pPr marL="363538" lvl="1" indent="-363538">
              <a:buFont typeface="Wingdings" panose="05000000000000000000" pitchFamily="2" charset="2"/>
              <a:buChar char="v"/>
            </a:pPr>
            <a:r>
              <a:rPr lang="en-US" sz="2400" b="1" dirty="0">
                <a:solidFill>
                  <a:schemeClr val="tx1"/>
                </a:solidFill>
              </a:rPr>
              <a:t>The specific objective is a specific result that the project aims to achieve within a given time frame</a:t>
            </a:r>
          </a:p>
        </p:txBody>
      </p:sp>
    </p:spTree>
    <p:extLst>
      <p:ext uri="{BB962C8B-B14F-4D97-AF65-F5344CB8AC3E}">
        <p14:creationId xmlns:p14="http://schemas.microsoft.com/office/powerpoint/2010/main" val="4127840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50505" y="2586052"/>
            <a:ext cx="4651512" cy="4113438"/>
          </a:xfrm>
        </p:spPr>
        <p:txBody>
          <a:bodyPr>
            <a:noAutofit/>
          </a:bodyPr>
          <a:lstStyle/>
          <a:p>
            <a:pPr marL="363538" lvl="1" indent="-269875"/>
            <a:r>
              <a:rPr lang="en-US" b="1" i="1" dirty="0"/>
              <a:t>to identify</a:t>
            </a:r>
          </a:p>
          <a:p>
            <a:pPr marL="363538" lvl="1" indent="-269875"/>
            <a:r>
              <a:rPr lang="en-US" b="1" i="1" dirty="0"/>
              <a:t>to find out</a:t>
            </a:r>
          </a:p>
          <a:p>
            <a:pPr marL="363538" lvl="1" indent="-269875"/>
            <a:r>
              <a:rPr lang="en-US" b="1" i="1" dirty="0"/>
              <a:t>to ensure </a:t>
            </a:r>
          </a:p>
          <a:p>
            <a:pPr marL="363538" lvl="1" indent="-269875"/>
            <a:r>
              <a:rPr lang="en-US" b="1" i="1" dirty="0"/>
              <a:t>to determine </a:t>
            </a:r>
          </a:p>
          <a:p>
            <a:pPr marL="363538" lvl="1" indent="-269875"/>
            <a:r>
              <a:rPr lang="en-US" b="1" i="1" dirty="0"/>
              <a:t>to establish </a:t>
            </a:r>
          </a:p>
          <a:p>
            <a:pPr marL="363538" lvl="1" indent="-269875"/>
            <a:r>
              <a:rPr lang="en-US" b="1" i="1" dirty="0"/>
              <a:t>to clarify</a:t>
            </a:r>
          </a:p>
          <a:p>
            <a:pPr marL="363538" lvl="1" indent="-269875"/>
            <a:r>
              <a:rPr lang="en-US" b="1" i="1" dirty="0"/>
              <a:t>to verify </a:t>
            </a:r>
          </a:p>
          <a:p>
            <a:pPr marL="363538" lvl="1" indent="-269875"/>
            <a:r>
              <a:rPr lang="en-US" b="1" i="1" dirty="0"/>
              <a:t>to confirm</a:t>
            </a:r>
          </a:p>
          <a:p>
            <a:pPr marL="363538" lvl="1" indent="-269875"/>
            <a:r>
              <a:rPr lang="en-US" b="1" i="1" dirty="0"/>
              <a:t>to explain, to describe </a:t>
            </a:r>
          </a:p>
        </p:txBody>
      </p:sp>
      <p:sp>
        <p:nvSpPr>
          <p:cNvPr id="6" name="Content Placeholder 5"/>
          <p:cNvSpPr>
            <a:spLocks noGrp="1"/>
          </p:cNvSpPr>
          <p:nvPr>
            <p:ph sz="half" idx="2"/>
          </p:nvPr>
        </p:nvSpPr>
        <p:spPr>
          <a:xfrm>
            <a:off x="6423989" y="2586052"/>
            <a:ext cx="4389783" cy="4113438"/>
          </a:xfrm>
        </p:spPr>
        <p:txBody>
          <a:bodyPr>
            <a:noAutofit/>
          </a:bodyPr>
          <a:lstStyle/>
          <a:p>
            <a:pPr lvl="1"/>
            <a:r>
              <a:rPr lang="en-US" b="1" i="1" dirty="0"/>
              <a:t>to compare </a:t>
            </a:r>
          </a:p>
          <a:p>
            <a:pPr lvl="1"/>
            <a:r>
              <a:rPr lang="en-US" b="1" i="1" dirty="0"/>
              <a:t>to define</a:t>
            </a:r>
          </a:p>
          <a:p>
            <a:pPr lvl="1"/>
            <a:r>
              <a:rPr lang="en-US" b="1" i="1" dirty="0"/>
              <a:t>to predict</a:t>
            </a:r>
          </a:p>
          <a:p>
            <a:pPr lvl="1"/>
            <a:r>
              <a:rPr lang="en-US" b="1" i="1" dirty="0"/>
              <a:t>to estimate</a:t>
            </a:r>
          </a:p>
          <a:p>
            <a:pPr lvl="1"/>
            <a:r>
              <a:rPr lang="en-US" b="1" i="1" dirty="0"/>
              <a:t>to analyze, to assess</a:t>
            </a:r>
          </a:p>
          <a:p>
            <a:pPr lvl="1"/>
            <a:r>
              <a:rPr lang="en-US" b="1" i="1" dirty="0"/>
              <a:t>to calculate </a:t>
            </a:r>
          </a:p>
          <a:p>
            <a:pPr lvl="1"/>
            <a:r>
              <a:rPr lang="en-US" b="1" i="1" dirty="0"/>
              <a:t>to collect</a:t>
            </a:r>
          </a:p>
          <a:p>
            <a:pPr lvl="1"/>
            <a:r>
              <a:rPr lang="en-US" b="1" i="1" dirty="0"/>
              <a:t>to develop</a:t>
            </a:r>
          </a:p>
          <a:p>
            <a:pPr lvl="1"/>
            <a:r>
              <a:rPr lang="en-US" b="1" i="1" dirty="0"/>
              <a:t>to explore </a:t>
            </a:r>
          </a:p>
          <a:p>
            <a:pPr lvl="1"/>
            <a:r>
              <a:rPr lang="en-US" b="1" i="1" dirty="0"/>
              <a:t>to connect, to relate</a:t>
            </a:r>
          </a:p>
          <a:p>
            <a:endParaRPr lang="en-US" sz="2400" b="1" i="1" dirty="0"/>
          </a:p>
          <a:p>
            <a:endParaRPr lang="en-US" sz="2400" b="1" i="1" dirty="0"/>
          </a:p>
        </p:txBody>
      </p:sp>
      <p:sp>
        <p:nvSpPr>
          <p:cNvPr id="4" name="Rectangle 3"/>
          <p:cNvSpPr/>
          <p:nvPr/>
        </p:nvSpPr>
        <p:spPr>
          <a:xfrm>
            <a:off x="1202245" y="891791"/>
            <a:ext cx="10287390" cy="1323439"/>
          </a:xfrm>
          <a:prstGeom prst="rect">
            <a:avLst/>
          </a:prstGeom>
        </p:spPr>
        <p:txBody>
          <a:bodyPr wrap="square">
            <a:spAutoFit/>
          </a:bodyPr>
          <a:lstStyle/>
          <a:p>
            <a:r>
              <a:rPr lang="en-US" sz="4000" b="1" dirty="0"/>
              <a:t>Research Objectives usually started with the words:</a:t>
            </a:r>
          </a:p>
        </p:txBody>
      </p:sp>
    </p:spTree>
    <p:extLst>
      <p:ext uri="{BB962C8B-B14F-4D97-AF65-F5344CB8AC3E}">
        <p14:creationId xmlns:p14="http://schemas.microsoft.com/office/powerpoint/2010/main" val="35140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2.bp.blogspot.com/-Udc40aDB3Sw/UBd_lwoJ0VI/AAAAAAAAAb8/dxFUj0Qo3pE/s16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541" y="336176"/>
            <a:ext cx="5661212" cy="629322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09083" y="1358152"/>
            <a:ext cx="7818811" cy="53922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MY" sz="2800" b="1" dirty="0">
                <a:latin typeface="Arial" panose="020B0604020202020204" pitchFamily="34" charset="0"/>
                <a:cs typeface="Arial" panose="020B0604020202020204" pitchFamily="34" charset="0"/>
              </a:rPr>
              <a:t>Research objectives are usually classified into general objectives and specific objectives. </a:t>
            </a:r>
          </a:p>
          <a:p>
            <a:pPr lvl="1"/>
            <a:r>
              <a:rPr lang="en-MY" sz="2400" b="1" dirty="0">
                <a:latin typeface="Arial" panose="020B0604020202020204" pitchFamily="34" charset="0"/>
                <a:cs typeface="Arial" panose="020B0604020202020204" pitchFamily="34" charset="0"/>
              </a:rPr>
              <a:t>General objective: </a:t>
            </a:r>
          </a:p>
          <a:p>
            <a:pPr lvl="2"/>
            <a:r>
              <a:rPr lang="en-MY" sz="2000" b="1" dirty="0">
                <a:latin typeface="Arial" panose="020B0604020202020204" pitchFamily="34" charset="0"/>
                <a:cs typeface="Arial" panose="020B0604020202020204" pitchFamily="34" charset="0"/>
              </a:rPr>
              <a:t>summarizes what is to be achieved by the study </a:t>
            </a:r>
          </a:p>
          <a:p>
            <a:pPr lvl="2"/>
            <a:r>
              <a:rPr lang="en-MY" sz="2000" b="1" dirty="0">
                <a:latin typeface="Arial" panose="020B0604020202020204" pitchFamily="34" charset="0"/>
                <a:cs typeface="Arial" panose="020B0604020202020204" pitchFamily="34" charset="0"/>
              </a:rPr>
              <a:t>should be clearly related to the statement of the problem</a:t>
            </a:r>
          </a:p>
          <a:p>
            <a:pPr lvl="1"/>
            <a:r>
              <a:rPr lang="en-MY" sz="2400" b="1" dirty="0">
                <a:latin typeface="Arial" panose="020B0604020202020204" pitchFamily="34" charset="0"/>
                <a:cs typeface="Arial" panose="020B0604020202020204" pitchFamily="34" charset="0"/>
              </a:rPr>
              <a:t>Specific objectives: </a:t>
            </a:r>
          </a:p>
          <a:p>
            <a:pPr lvl="2"/>
            <a:r>
              <a:rPr lang="en-MY" sz="2000" b="1" dirty="0">
                <a:latin typeface="Arial" panose="020B0604020202020204" pitchFamily="34" charset="0"/>
                <a:cs typeface="Arial" panose="020B0604020202020204" pitchFamily="34" charset="0"/>
              </a:rPr>
              <a:t>logically connected parts of the general objective </a:t>
            </a:r>
          </a:p>
          <a:p>
            <a:pPr lvl="2"/>
            <a:r>
              <a:rPr lang="en-MY" sz="2000" b="1" dirty="0">
                <a:latin typeface="Arial" panose="020B0604020202020204" pitchFamily="34" charset="0"/>
                <a:cs typeface="Arial" panose="020B0604020202020204" pitchFamily="34" charset="0"/>
              </a:rPr>
              <a:t>use action verbs such as: determine, verify, identify, describe, assess, compare, calculate, establish, explore</a:t>
            </a:r>
            <a:endParaRPr lang="en-US" altLang="en-US" sz="20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5" name="Group 4"/>
          <p:cNvGrpSpPr/>
          <p:nvPr/>
        </p:nvGrpSpPr>
        <p:grpSpPr>
          <a:xfrm>
            <a:off x="0" y="0"/>
            <a:ext cx="12187983" cy="6858000"/>
            <a:chOff x="0" y="0"/>
            <a:chExt cx="12187983" cy="6858000"/>
          </a:xfrm>
        </p:grpSpPr>
        <p:pic>
          <p:nvPicPr>
            <p:cNvPr id="8" name="Picture 2" descr="http://www.cliparthut.com/clip-arts/484/no-homework-clip-art-484218.jpg"/>
            <p:cNvPicPr>
              <a:picLocks noChangeAspect="1" noChangeArrowheads="1"/>
            </p:cNvPicPr>
            <p:nvPr/>
          </p:nvPicPr>
          <p:blipFill rotWithShape="1">
            <a:blip r:embed="rId3">
              <a:extLst>
                <a:ext uri="{28A0092B-C50C-407E-A947-70E740481C1C}">
                  <a14:useLocalDpi xmlns:a14="http://schemas.microsoft.com/office/drawing/2010/main" val="0"/>
                </a:ext>
              </a:extLst>
            </a:blip>
            <a:srcRect b="9622"/>
            <a:stretch/>
          </p:blipFill>
          <p:spPr bwMode="auto">
            <a:xfrm>
              <a:off x="0" y="0"/>
              <a:ext cx="59942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asil gambar untuk literature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577" y="1"/>
              <a:ext cx="6198406" cy="684761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txBox="1">
              <a:spLocks/>
            </p:cNvSpPr>
            <p:nvPr/>
          </p:nvSpPr>
          <p:spPr>
            <a:xfrm>
              <a:off x="1786597" y="3537467"/>
              <a:ext cx="8102991" cy="18938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MY" sz="6000" b="1" dirty="0">
                  <a:solidFill>
                    <a:srgbClr val="FF0000"/>
                  </a:solidFill>
                </a:rPr>
                <a:t>Literature Review </a:t>
              </a:r>
            </a:p>
          </p:txBody>
        </p:sp>
      </p:grpSp>
    </p:spTree>
    <p:extLst>
      <p:ext uri="{BB962C8B-B14F-4D97-AF65-F5344CB8AC3E}">
        <p14:creationId xmlns:p14="http://schemas.microsoft.com/office/powerpoint/2010/main" val="1670046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12190839" cy="6858000"/>
          </a:xfrm>
        </p:spPr>
      </p:pic>
      <p:grpSp>
        <p:nvGrpSpPr>
          <p:cNvPr id="4" name="Group 3" descr="decorative element">
            <a:extLst>
              <a:ext uri="{FF2B5EF4-FFF2-40B4-BE49-F238E27FC236}">
                <a16:creationId xmlns:a16="http://schemas.microsoft.com/office/drawing/2014/main" id="{EB664AAE-5AE9-41D7-8346-002B9F445323}"/>
              </a:ext>
            </a:extLst>
          </p:cNvPr>
          <p:cNvGrpSpPr/>
          <p:nvPr/>
        </p:nvGrpSpPr>
        <p:grpSpPr>
          <a:xfrm>
            <a:off x="76486" y="116632"/>
            <a:ext cx="11996178" cy="6569968"/>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Rectangle 2"/>
          <p:cNvSpPr txBox="1">
            <a:spLocks noChangeArrowheads="1"/>
          </p:cNvSpPr>
          <p:nvPr/>
        </p:nvSpPr>
        <p:spPr>
          <a:xfrm>
            <a:off x="1748118" y="632013"/>
            <a:ext cx="9605682" cy="820270"/>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r>
              <a:rPr lang="en-US" altLang="en-US" b="1">
                <a:solidFill>
                  <a:srgbClr val="C00000"/>
                </a:solidFill>
              </a:rPr>
              <a:t>What is the Literature?</a:t>
            </a:r>
          </a:p>
        </p:txBody>
      </p:sp>
      <p:sp>
        <p:nvSpPr>
          <p:cNvPr id="7" name="Rectangle 3"/>
          <p:cNvSpPr txBox="1">
            <a:spLocks noChangeArrowheads="1"/>
          </p:cNvSpPr>
          <p:nvPr/>
        </p:nvSpPr>
        <p:spPr>
          <a:xfrm>
            <a:off x="1333500" y="1699334"/>
            <a:ext cx="10434918" cy="5114042"/>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lang="en-US" sz="1800" kern="1200" dirty="0">
                <a:solidFill>
                  <a:srgbClr val="B2606E"/>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ct val="40000"/>
              </a:spcBef>
            </a:pPr>
            <a:r>
              <a:rPr lang="en-US" altLang="en-US" sz="3200" b="1" dirty="0">
                <a:solidFill>
                  <a:srgbClr val="002060"/>
                </a:solidFill>
              </a:rPr>
              <a:t>The "literature" should be written by scientists and researchers for scientists and researchers</a:t>
            </a:r>
          </a:p>
          <a:p>
            <a:pPr>
              <a:lnSpc>
                <a:spcPct val="80000"/>
              </a:lnSpc>
              <a:spcBef>
                <a:spcPct val="40000"/>
              </a:spcBef>
              <a:spcAft>
                <a:spcPct val="75000"/>
              </a:spcAft>
            </a:pPr>
            <a:r>
              <a:rPr lang="en-US" altLang="en-US" sz="3200" b="1" dirty="0">
                <a:solidFill>
                  <a:srgbClr val="002060"/>
                </a:solidFill>
              </a:rPr>
              <a:t>They may include:</a:t>
            </a:r>
          </a:p>
          <a:p>
            <a:pPr lvl="1">
              <a:lnSpc>
                <a:spcPct val="80000"/>
              </a:lnSpc>
            </a:pPr>
            <a:r>
              <a:rPr lang="en-US" altLang="en-US" sz="2400" b="1" dirty="0"/>
              <a:t>Academic, scholarly journal articles</a:t>
            </a:r>
          </a:p>
          <a:p>
            <a:pPr lvl="1">
              <a:lnSpc>
                <a:spcPct val="80000"/>
              </a:lnSpc>
            </a:pPr>
            <a:r>
              <a:rPr lang="en-US" altLang="en-US" sz="2400" b="1" dirty="0"/>
              <a:t>Books</a:t>
            </a:r>
          </a:p>
          <a:p>
            <a:pPr lvl="1">
              <a:lnSpc>
                <a:spcPct val="80000"/>
              </a:lnSpc>
            </a:pPr>
            <a:r>
              <a:rPr lang="en-US" altLang="en-US" sz="2400" b="1" dirty="0"/>
              <a:t>Conference Proceedings</a:t>
            </a:r>
          </a:p>
          <a:p>
            <a:pPr lvl="1">
              <a:lnSpc>
                <a:spcPct val="80000"/>
              </a:lnSpc>
            </a:pPr>
            <a:r>
              <a:rPr lang="en-US" altLang="en-US" sz="2400" b="1" dirty="0"/>
              <a:t>Dissertations</a:t>
            </a:r>
          </a:p>
          <a:p>
            <a:pPr lvl="1">
              <a:lnSpc>
                <a:spcPct val="80000"/>
              </a:lnSpc>
            </a:pPr>
            <a:r>
              <a:rPr lang="en-US" altLang="en-US" sz="2400" b="1" dirty="0"/>
              <a:t>Patents</a:t>
            </a:r>
          </a:p>
          <a:p>
            <a:pPr lvl="1">
              <a:lnSpc>
                <a:spcPct val="80000"/>
              </a:lnSpc>
            </a:pPr>
            <a:r>
              <a:rPr lang="en-US" altLang="en-US" sz="2400" b="1" dirty="0"/>
              <a:t>Standards</a:t>
            </a:r>
          </a:p>
          <a:p>
            <a:pPr lvl="1">
              <a:lnSpc>
                <a:spcPct val="80000"/>
              </a:lnSpc>
            </a:pPr>
            <a:r>
              <a:rPr lang="en-US" altLang="en-US" sz="2400" b="1" dirty="0"/>
              <a:t>Technical Reports</a:t>
            </a:r>
          </a:p>
          <a:p>
            <a:pPr lvl="1">
              <a:lnSpc>
                <a:spcPct val="80000"/>
              </a:lnSpc>
            </a:pPr>
            <a:r>
              <a:rPr lang="en-US" altLang="en-US" sz="2400" b="1" dirty="0"/>
              <a:t>Websites and other Internet Resources</a:t>
            </a:r>
          </a:p>
        </p:txBody>
      </p:sp>
    </p:spTree>
    <p:extLst>
      <p:ext uri="{BB962C8B-B14F-4D97-AF65-F5344CB8AC3E}">
        <p14:creationId xmlns:p14="http://schemas.microsoft.com/office/powerpoint/2010/main" val="178649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12190839" cy="6858000"/>
          </a:xfrm>
        </p:spPr>
      </p:pic>
      <p:sp>
        <p:nvSpPr>
          <p:cNvPr id="11" name="Freeform: Shape 10">
            <a:extLst>
              <a:ext uri="{FF2B5EF4-FFF2-40B4-BE49-F238E27FC236}">
                <a16:creationId xmlns:a16="http://schemas.microsoft.com/office/drawing/2014/main" id="{927C3783-B800-4093-BB0D-D5AEF08C3B59}"/>
              </a:ext>
            </a:extLst>
          </p:cNvPr>
          <p:cNvSpPr/>
          <p:nvPr/>
        </p:nvSpPr>
        <p:spPr>
          <a:xfrm>
            <a:off x="76486" y="116632"/>
            <a:ext cx="11996178" cy="6569968"/>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8" name="Rectangle 2"/>
          <p:cNvSpPr txBox="1">
            <a:spLocks noChangeArrowheads="1"/>
          </p:cNvSpPr>
          <p:nvPr/>
        </p:nvSpPr>
        <p:spPr>
          <a:xfrm>
            <a:off x="2326838" y="124339"/>
            <a:ext cx="7467600" cy="747486"/>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r>
              <a:rPr lang="en-US" altLang="en-US" sz="3600" b="1" dirty="0">
                <a:solidFill>
                  <a:srgbClr val="FF0000"/>
                </a:solidFill>
                <a:latin typeface="Arial" charset="0"/>
              </a:rPr>
              <a:t>Literature Sources Available</a:t>
            </a:r>
          </a:p>
        </p:txBody>
      </p:sp>
      <p:pic>
        <p:nvPicPr>
          <p:cNvPr id="10" name="Picture 4" descr="M03NF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9" y="1100424"/>
            <a:ext cx="9649072" cy="5381171"/>
          </a:xfrm>
          <a:prstGeom prst="rect">
            <a:avLst/>
          </a:prstGeom>
          <a:pattFill prst="pct5">
            <a:fgClr>
              <a:srgbClr val="990000"/>
            </a:fgClr>
            <a:bgClr>
              <a:schemeClr val="bg1"/>
            </a:bgClr>
          </a:pattFill>
          <a:ln>
            <a:noFill/>
          </a:ln>
          <a:effectLst>
            <a:glow rad="127000">
              <a:srgbClr val="990000"/>
            </a:glow>
          </a:effectLst>
        </p:spPr>
      </p:pic>
    </p:spTree>
    <p:extLst>
      <p:ext uri="{BB962C8B-B14F-4D97-AF65-F5344CB8AC3E}">
        <p14:creationId xmlns:p14="http://schemas.microsoft.com/office/powerpoint/2010/main" val="329922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0"/>
            <a:ext cx="12190839" cy="6858000"/>
          </a:xfrm>
        </p:spPr>
      </p:pic>
      <p:grpSp>
        <p:nvGrpSpPr>
          <p:cNvPr id="4" name="Group 3" descr="decorative element">
            <a:extLst>
              <a:ext uri="{FF2B5EF4-FFF2-40B4-BE49-F238E27FC236}">
                <a16:creationId xmlns:a16="http://schemas.microsoft.com/office/drawing/2014/main" id="{EB664AAE-5AE9-41D7-8346-002B9F445323}"/>
              </a:ext>
            </a:extLst>
          </p:cNvPr>
          <p:cNvGrpSpPr/>
          <p:nvPr/>
        </p:nvGrpSpPr>
        <p:grpSpPr>
          <a:xfrm>
            <a:off x="97911" y="116632"/>
            <a:ext cx="11996178" cy="6624736"/>
            <a:chOff x="-3740" y="0"/>
            <a:chExt cx="6208649" cy="6915169"/>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B576E978-A841-4A4F-B153-CC369D9391D3}"/>
                </a:ext>
              </a:extLst>
            </p:cNvPr>
            <p:cNvSpPr/>
            <p:nvPr/>
          </p:nvSpPr>
          <p:spPr>
            <a:xfrm>
              <a:off x="1560025" y="57169"/>
              <a:ext cx="4607616"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Rectangle 2"/>
          <p:cNvSpPr txBox="1">
            <a:spLocks noChangeArrowheads="1"/>
          </p:cNvSpPr>
          <p:nvPr/>
        </p:nvSpPr>
        <p:spPr>
          <a:xfrm>
            <a:off x="1748118" y="632013"/>
            <a:ext cx="9605682" cy="820270"/>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endParaRPr lang="en-US" altLang="en-US" b="1" dirty="0">
              <a:solidFill>
                <a:srgbClr val="C00000"/>
              </a:solidFill>
            </a:endParaRPr>
          </a:p>
        </p:txBody>
      </p:sp>
      <p:sp>
        <p:nvSpPr>
          <p:cNvPr id="7" name="Rectangle 3"/>
          <p:cNvSpPr txBox="1">
            <a:spLocks noChangeArrowheads="1"/>
          </p:cNvSpPr>
          <p:nvPr/>
        </p:nvSpPr>
        <p:spPr>
          <a:xfrm>
            <a:off x="1333500" y="1699334"/>
            <a:ext cx="10434918" cy="5114042"/>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lang="en-US" sz="1800" kern="1200" dirty="0">
                <a:solidFill>
                  <a:srgbClr val="B2606E"/>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lnSpc>
                <a:spcPct val="80000"/>
              </a:lnSpc>
              <a:spcBef>
                <a:spcPct val="40000"/>
              </a:spcBef>
            </a:pPr>
            <a:endParaRPr lang="en-US" altLang="en-US" sz="2400" b="1" dirty="0"/>
          </a:p>
        </p:txBody>
      </p:sp>
      <p:sp>
        <p:nvSpPr>
          <p:cNvPr id="8" name="Rectangle 2"/>
          <p:cNvSpPr txBox="1">
            <a:spLocks noChangeArrowheads="1"/>
          </p:cNvSpPr>
          <p:nvPr/>
        </p:nvSpPr>
        <p:spPr>
          <a:xfrm>
            <a:off x="1770530" y="526489"/>
            <a:ext cx="10278035" cy="737533"/>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pPr algn="r"/>
            <a:r>
              <a:rPr lang="en-US" altLang="en-US" b="1">
                <a:solidFill>
                  <a:srgbClr val="C00000"/>
                </a:solidFill>
              </a:rPr>
              <a:t>What is a Literature Review?</a:t>
            </a:r>
          </a:p>
        </p:txBody>
      </p:sp>
      <p:sp>
        <p:nvSpPr>
          <p:cNvPr id="10" name="Rectangle 3"/>
          <p:cNvSpPr txBox="1">
            <a:spLocks noChangeArrowheads="1"/>
          </p:cNvSpPr>
          <p:nvPr/>
        </p:nvSpPr>
        <p:spPr>
          <a:xfrm>
            <a:off x="2888123" y="1272989"/>
            <a:ext cx="8958736" cy="536985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2800" b="1" dirty="0">
                <a:solidFill>
                  <a:srgbClr val="990000"/>
                </a:solidFill>
              </a:rPr>
              <a:t>A critical, analytical summary and synthesis of the current knowledge of a topic </a:t>
            </a:r>
          </a:p>
          <a:p>
            <a:pPr algn="just"/>
            <a:r>
              <a:rPr lang="en-US" altLang="en-US" sz="2800" b="1" dirty="0">
                <a:solidFill>
                  <a:srgbClr val="990000"/>
                </a:solidFill>
              </a:rPr>
              <a:t>Compare and relate different theories and findings</a:t>
            </a:r>
          </a:p>
          <a:p>
            <a:r>
              <a:rPr lang="en-US" altLang="en-US" sz="2800" b="1" dirty="0">
                <a:solidFill>
                  <a:srgbClr val="990000"/>
                </a:solidFill>
              </a:rPr>
              <a:t>Should have a focus/theme to organize the review</a:t>
            </a:r>
          </a:p>
          <a:p>
            <a:r>
              <a:rPr lang="en-US" altLang="en-US" sz="2800" b="1" dirty="0">
                <a:solidFill>
                  <a:srgbClr val="990000"/>
                </a:solidFill>
              </a:rPr>
              <a:t>Does not need to be </a:t>
            </a:r>
            <a:r>
              <a:rPr lang="en-US" altLang="en-US" sz="2800" b="1" i="1" dirty="0">
                <a:solidFill>
                  <a:srgbClr val="990000"/>
                </a:solidFill>
              </a:rPr>
              <a:t>exhaustive</a:t>
            </a:r>
            <a:r>
              <a:rPr lang="en-US" altLang="en-US" sz="2800" b="1" dirty="0">
                <a:solidFill>
                  <a:srgbClr val="990000"/>
                </a:solidFill>
              </a:rPr>
              <a:t> but should cover significant, academic literature</a:t>
            </a:r>
          </a:p>
          <a:p>
            <a:endParaRPr lang="en-US" altLang="en-US" sz="2800" b="1" dirty="0">
              <a:solidFill>
                <a:srgbClr val="990000"/>
              </a:solidFill>
            </a:endParaRPr>
          </a:p>
        </p:txBody>
      </p:sp>
    </p:spTree>
    <p:extLst>
      <p:ext uri="{BB962C8B-B14F-4D97-AF65-F5344CB8AC3E}">
        <p14:creationId xmlns:p14="http://schemas.microsoft.com/office/powerpoint/2010/main" val="55844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87019" y="238539"/>
            <a:ext cx="5834268" cy="1749287"/>
          </a:xfrm>
        </p:spPr>
        <p:txBody>
          <a:bodyPr>
            <a:normAutofit/>
          </a:bodyPr>
          <a:lstStyle/>
          <a:p>
            <a:pPr algn="ctr"/>
            <a:r>
              <a:rPr lang="en-US" altLang="en-US" b="1" dirty="0">
                <a:solidFill>
                  <a:srgbClr val="FF0000"/>
                </a:solidFill>
                <a:latin typeface="Comic Sans MS" pitchFamily="66" charset="0"/>
              </a:rPr>
              <a:t>Approaches to critical review</a:t>
            </a:r>
            <a:endParaRPr lang="bg-BG" altLang="en-US" b="1" dirty="0">
              <a:solidFill>
                <a:srgbClr val="FF0000"/>
              </a:solidFill>
              <a:latin typeface="Comic Sans MS" pitchFamily="66" charset="0"/>
            </a:endParaRPr>
          </a:p>
        </p:txBody>
      </p:sp>
      <p:sp>
        <p:nvSpPr>
          <p:cNvPr id="5" name="Rectangle 3"/>
          <p:cNvSpPr>
            <a:spLocks noGrp="1" noChangeArrowheads="1"/>
          </p:cNvSpPr>
          <p:nvPr>
            <p:ph idx="4294967295"/>
          </p:nvPr>
        </p:nvSpPr>
        <p:spPr>
          <a:xfrm>
            <a:off x="487019" y="2110410"/>
            <a:ext cx="5115544" cy="4190999"/>
          </a:xfrm>
          <a:prstGeom prst="rect">
            <a:avLst/>
          </a:prstGeom>
        </p:spPr>
        <p:txBody>
          <a:bodyPr>
            <a:noAutofit/>
          </a:bodyPr>
          <a:lstStyle/>
          <a:p>
            <a:r>
              <a:rPr lang="en-US" altLang="en-US" sz="2800" b="1" i="1" dirty="0">
                <a:solidFill>
                  <a:srgbClr val="CC6600"/>
                </a:solidFill>
              </a:rPr>
              <a:t>Deductive approach</a:t>
            </a:r>
            <a:r>
              <a:rPr lang="en-US" altLang="en-US" sz="2800" b="1" dirty="0">
                <a:solidFill>
                  <a:srgbClr val="CC6600"/>
                </a:solidFill>
              </a:rPr>
              <a:t> – using literature to identify theories and ideas that you will test using data</a:t>
            </a:r>
          </a:p>
          <a:p>
            <a:r>
              <a:rPr lang="en-US" altLang="en-US" sz="2800" b="1" i="1" dirty="0">
                <a:solidFill>
                  <a:srgbClr val="CC6600"/>
                </a:solidFill>
              </a:rPr>
              <a:t>Inductive approach</a:t>
            </a:r>
            <a:r>
              <a:rPr lang="en-US" altLang="en-US" sz="2800" b="1" dirty="0">
                <a:solidFill>
                  <a:srgbClr val="CC6600"/>
                </a:solidFill>
              </a:rPr>
              <a:t> – to explore your data and to develop theories from them that you will relate to the literature</a:t>
            </a:r>
            <a:endParaRPr lang="bg-BG" altLang="en-US" sz="2800" b="1" dirty="0">
              <a:solidFill>
                <a:srgbClr val="CC6600"/>
              </a:solidFill>
            </a:endParaRPr>
          </a:p>
        </p:txBody>
      </p:sp>
      <p:pic>
        <p:nvPicPr>
          <p:cNvPr id="4" name="Picture Placeholder 14" descr="close up of saw blade on wood">
            <a:extLst>
              <a:ext uri="{FF2B5EF4-FFF2-40B4-BE49-F238E27FC236}">
                <a16:creationId xmlns:a16="http://schemas.microsoft.com/office/drawing/2014/main" id="{E9EBF5D7-9F5D-4E08-AC84-09EE6D399FA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138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6589439" y="0"/>
            <a:ext cx="5602562" cy="6858000"/>
          </a:xfrm>
          <a:prstGeom prst="rect">
            <a:avLst/>
          </a:prstGeom>
        </p:spPr>
      </p:pic>
    </p:spTree>
    <p:extLst>
      <p:ext uri="{BB962C8B-B14F-4D97-AF65-F5344CB8AC3E}">
        <p14:creationId xmlns:p14="http://schemas.microsoft.com/office/powerpoint/2010/main" val="1028820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350216" y="304800"/>
            <a:ext cx="8197436" cy="685800"/>
          </a:xfrm>
          <a:prstGeom prst="rect">
            <a:avLst/>
          </a:prstGeom>
        </p:spPr>
        <p:txBody>
          <a:bodyPr>
            <a:noAutofit/>
          </a:bodyPr>
          <a:lstStyle/>
          <a:p>
            <a:pPr marL="0" indent="0" algn="ctr">
              <a:buNone/>
            </a:pPr>
            <a:r>
              <a:rPr lang="en-GB" altLang="en-US" sz="3200" b="1" dirty="0">
                <a:solidFill>
                  <a:srgbClr val="C00000"/>
                </a:solidFill>
                <a:latin typeface="Arial" charset="0"/>
              </a:rPr>
              <a:t>Deductive</a:t>
            </a:r>
            <a:r>
              <a:rPr lang="en-GB" altLang="en-US" sz="3200" b="1" dirty="0">
                <a:solidFill>
                  <a:srgbClr val="FF0000"/>
                </a:solidFill>
                <a:latin typeface="Arial" charset="0"/>
              </a:rPr>
              <a:t> </a:t>
            </a:r>
            <a:r>
              <a:rPr lang="en-GB" altLang="en-US" sz="3200" b="1" dirty="0">
                <a:solidFill>
                  <a:srgbClr val="002060"/>
                </a:solidFill>
                <a:latin typeface="Arial" charset="0"/>
              </a:rPr>
              <a:t>Approaches</a:t>
            </a:r>
          </a:p>
          <a:p>
            <a:pPr marL="0" indent="0" algn="ctr">
              <a:buNone/>
            </a:pPr>
            <a:endParaRPr lang="en-GB" altLang="en-US" sz="3200" b="1" dirty="0">
              <a:solidFill>
                <a:srgbClr val="FF0000"/>
              </a:solidFill>
              <a:latin typeface="Arial" charset="0"/>
            </a:endParaRPr>
          </a:p>
          <a:p>
            <a:pPr marL="0" indent="0" algn="ctr">
              <a:buNone/>
            </a:pPr>
            <a:r>
              <a:rPr lang="en-GB" altLang="en-US" sz="3200" b="1" dirty="0">
                <a:solidFill>
                  <a:srgbClr val="FF0000"/>
                </a:solidFill>
                <a:latin typeface="Arial" charset="0"/>
              </a:rPr>
              <a:t> </a:t>
            </a:r>
          </a:p>
        </p:txBody>
      </p:sp>
      <p:pic>
        <p:nvPicPr>
          <p:cNvPr id="5122" name="Picture 2" descr="https://encrypted-tbn1.gstatic.com/images?q=tbn:ANd9GcT5R8V7An9icStkWxAdGLTAF4CgF-jbDzIsZsDYzHKUyiUZR35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73" y="898772"/>
            <a:ext cx="4019550" cy="57912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50216" y="1408267"/>
            <a:ext cx="7502013" cy="4651066"/>
            <a:chOff x="727587" y="1521134"/>
            <a:chExt cx="7197213" cy="3279466"/>
          </a:xfrm>
        </p:grpSpPr>
        <p:sp>
          <p:nvSpPr>
            <p:cNvPr id="13" name="Rounded Rectangle 12"/>
            <p:cNvSpPr/>
            <p:nvPr/>
          </p:nvSpPr>
          <p:spPr>
            <a:xfrm>
              <a:off x="727587" y="1521134"/>
              <a:ext cx="1657350" cy="762000"/>
            </a:xfrm>
            <a:prstGeom prst="roundRect">
              <a:avLst/>
            </a:prstGeom>
            <a:solidFill>
              <a:srgbClr val="0033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b="1" dirty="0">
                  <a:solidFill>
                    <a:srgbClr val="FFFF00"/>
                  </a:solidFill>
                </a:rPr>
                <a:t>Develop Theory</a:t>
              </a:r>
            </a:p>
          </p:txBody>
        </p:sp>
        <p:sp>
          <p:nvSpPr>
            <p:cNvPr id="14" name="Rounded Rectangle 13"/>
            <p:cNvSpPr/>
            <p:nvPr/>
          </p:nvSpPr>
          <p:spPr>
            <a:xfrm>
              <a:off x="2209800" y="2411414"/>
              <a:ext cx="1655763" cy="792162"/>
            </a:xfrm>
            <a:prstGeom prst="roundRect">
              <a:avLst/>
            </a:prstGeom>
            <a:solidFill>
              <a:srgbClr val="0033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b="1" dirty="0">
                  <a:solidFill>
                    <a:srgbClr val="FFFF00"/>
                  </a:solidFill>
                </a:rPr>
                <a:t>Formulate Hypothesis </a:t>
              </a:r>
            </a:p>
          </p:txBody>
        </p:sp>
        <p:sp>
          <p:nvSpPr>
            <p:cNvPr id="15" name="Rounded Rectangle 14"/>
            <p:cNvSpPr/>
            <p:nvPr/>
          </p:nvSpPr>
          <p:spPr>
            <a:xfrm>
              <a:off x="3886200" y="3274220"/>
              <a:ext cx="1657350" cy="750888"/>
            </a:xfrm>
            <a:prstGeom prst="roundRect">
              <a:avLst/>
            </a:prstGeom>
            <a:solidFill>
              <a:srgbClr val="0033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b="1" dirty="0">
                  <a:solidFill>
                    <a:srgbClr val="FFFF00"/>
                  </a:solidFill>
                </a:rPr>
                <a:t>Collect &amp; analyze data</a:t>
              </a:r>
            </a:p>
          </p:txBody>
        </p:sp>
        <p:sp>
          <p:nvSpPr>
            <p:cNvPr id="16" name="Rounded Rectangle 15"/>
            <p:cNvSpPr/>
            <p:nvPr/>
          </p:nvSpPr>
          <p:spPr>
            <a:xfrm>
              <a:off x="5703888" y="4081463"/>
              <a:ext cx="2220912" cy="719137"/>
            </a:xfrm>
            <a:prstGeom prst="roundRect">
              <a:avLst/>
            </a:prstGeom>
            <a:solidFill>
              <a:srgbClr val="0033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b="1" dirty="0">
                  <a:solidFill>
                    <a:srgbClr val="FFFF00"/>
                  </a:solidFill>
                </a:rPr>
                <a:t>Accept/Reject </a:t>
              </a:r>
            </a:p>
            <a:p>
              <a:pPr algn="ctr">
                <a:defRPr/>
              </a:pPr>
              <a:r>
                <a:rPr lang="en-US" sz="2000" b="1" dirty="0">
                  <a:solidFill>
                    <a:srgbClr val="FFFF00"/>
                  </a:solidFill>
                </a:rPr>
                <a:t>Hypothesis</a:t>
              </a:r>
            </a:p>
          </p:txBody>
        </p:sp>
        <p:sp>
          <p:nvSpPr>
            <p:cNvPr id="17" name="Bent-Up Arrow 16"/>
            <p:cNvSpPr/>
            <p:nvPr/>
          </p:nvSpPr>
          <p:spPr>
            <a:xfrm rot="5400000">
              <a:off x="1492250" y="2443164"/>
              <a:ext cx="792162" cy="576262"/>
            </a:xfrm>
            <a:prstGeom prst="bentUpArrow">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Bent-Up Arrow 17"/>
            <p:cNvSpPr/>
            <p:nvPr/>
          </p:nvSpPr>
          <p:spPr>
            <a:xfrm rot="5400000">
              <a:off x="3313113" y="3243264"/>
              <a:ext cx="503238" cy="576263"/>
            </a:xfrm>
            <a:prstGeom prst="bentUpArrow">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Bent-Up Arrow 18"/>
            <p:cNvSpPr/>
            <p:nvPr/>
          </p:nvSpPr>
          <p:spPr>
            <a:xfrm rot="5400000">
              <a:off x="5063331" y="4080669"/>
              <a:ext cx="574675" cy="576263"/>
            </a:xfrm>
            <a:prstGeom prst="bentUpArrow">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12873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4294967295"/>
          </p:nvPr>
        </p:nvSpPr>
        <p:spPr>
          <a:xfrm>
            <a:off x="1877786" y="404664"/>
            <a:ext cx="8077200" cy="685800"/>
          </a:xfrm>
          <a:prstGeom prst="rect">
            <a:avLst/>
          </a:prstGeom>
        </p:spPr>
        <p:txBody>
          <a:bodyPr>
            <a:noAutofit/>
          </a:bodyPr>
          <a:lstStyle/>
          <a:p>
            <a:pPr marL="0" indent="0" algn="ctr">
              <a:buNone/>
            </a:pPr>
            <a:r>
              <a:rPr lang="en-GB" altLang="en-US" sz="3200" b="1" dirty="0">
                <a:solidFill>
                  <a:srgbClr val="FF0000"/>
                </a:solidFill>
                <a:latin typeface="Arial" charset="0"/>
              </a:rPr>
              <a:t>Inductive</a:t>
            </a:r>
            <a:r>
              <a:rPr lang="en-GB" altLang="en-US" sz="3200" b="1" dirty="0">
                <a:solidFill>
                  <a:srgbClr val="66FF33"/>
                </a:solidFill>
                <a:latin typeface="Arial" charset="0"/>
              </a:rPr>
              <a:t> </a:t>
            </a:r>
            <a:r>
              <a:rPr lang="en-GB" altLang="en-US" sz="3200" b="1" dirty="0">
                <a:solidFill>
                  <a:srgbClr val="002060"/>
                </a:solidFill>
                <a:latin typeface="Arial" charset="0"/>
              </a:rPr>
              <a:t>Approaches</a:t>
            </a:r>
          </a:p>
          <a:p>
            <a:pPr marL="0" indent="0"/>
            <a:endParaRPr lang="en-GB" altLang="en-US" sz="3200" b="1" dirty="0">
              <a:solidFill>
                <a:srgbClr val="003366"/>
              </a:solidFill>
              <a:latin typeface="Arial" charset="0"/>
            </a:endParaRPr>
          </a:p>
        </p:txBody>
      </p:sp>
      <p:sp>
        <p:nvSpPr>
          <p:cNvPr id="3" name="AutoShape 4" descr="https://encrypted-tbn2.gstatic.com/images?q=tbn:ANd9GcTyDcRqfLSYq4KG3r2FMraPwoMeb9P4h2nz8V8kiSxiRXIufveB"/>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https://encrypted-tbn3.gstatic.com/images?q=tbn:ANd9GcTzIXzP-mnsgLUbFeIo3CduwSdlioGefnohEh9CK_RXZd7YVLz6"/>
          <p:cNvPicPr>
            <a:picLocks noChangeAspect="1" noChangeArrowheads="1"/>
          </p:cNvPicPr>
          <p:nvPr/>
        </p:nvPicPr>
        <p:blipFill rotWithShape="1">
          <a:blip r:embed="rId3">
            <a:extLst>
              <a:ext uri="{28A0092B-C50C-407E-A947-70E740481C1C}">
                <a14:useLocalDpi xmlns:a14="http://schemas.microsoft.com/office/drawing/2010/main" val="0"/>
              </a:ext>
            </a:extLst>
          </a:blip>
          <a:srcRect r="5696"/>
          <a:stretch/>
        </p:blipFill>
        <p:spPr bwMode="auto">
          <a:xfrm>
            <a:off x="238920" y="1230880"/>
            <a:ext cx="4648200" cy="5562600"/>
          </a:xfrm>
          <a:prstGeom prst="rect">
            <a:avLst/>
          </a:prstGeom>
          <a:solidFill>
            <a:schemeClr val="accent2">
              <a:lumMod val="50000"/>
            </a:schemeClr>
          </a:solidFill>
          <a:scene3d>
            <a:camera prst="orthographicFront"/>
            <a:lightRig rig="threePt" dir="t"/>
          </a:scene3d>
          <a:sp3d>
            <a:bevelT prst="relaxedInset"/>
          </a:sp3d>
        </p:spPr>
      </p:pic>
      <p:grpSp>
        <p:nvGrpSpPr>
          <p:cNvPr id="15" name="Group 14"/>
          <p:cNvGrpSpPr/>
          <p:nvPr/>
        </p:nvGrpSpPr>
        <p:grpSpPr>
          <a:xfrm>
            <a:off x="4940642" y="1556792"/>
            <a:ext cx="7089831" cy="4521199"/>
            <a:chOff x="2083579" y="1844675"/>
            <a:chExt cx="7640759" cy="4011613"/>
          </a:xfrm>
          <a:solidFill>
            <a:srgbClr val="003300"/>
          </a:solidFill>
        </p:grpSpPr>
        <p:sp>
          <p:nvSpPr>
            <p:cNvPr id="16" name="Rounded Rectangle 15"/>
            <p:cNvSpPr/>
            <p:nvPr/>
          </p:nvSpPr>
          <p:spPr>
            <a:xfrm>
              <a:off x="2083579" y="4941888"/>
              <a:ext cx="1865965" cy="91440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1600" b="1" dirty="0">
                  <a:solidFill>
                    <a:srgbClr val="FFFFCC"/>
                  </a:solidFill>
                  <a:latin typeface="Verdana" panose="020B0604030504040204" pitchFamily="34" charset="0"/>
                  <a:ea typeface="Verdana" panose="020B0604030504040204" pitchFamily="34" charset="0"/>
                  <a:cs typeface="Verdana" panose="020B0604030504040204" pitchFamily="34" charset="0"/>
                </a:rPr>
                <a:t>Observation</a:t>
              </a:r>
            </a:p>
          </p:txBody>
        </p:sp>
        <p:sp>
          <p:nvSpPr>
            <p:cNvPr id="17" name="Rounded Rectangle 16"/>
            <p:cNvSpPr/>
            <p:nvPr/>
          </p:nvSpPr>
          <p:spPr>
            <a:xfrm>
              <a:off x="3891863" y="3933825"/>
              <a:ext cx="1728787" cy="91440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1600" b="1" dirty="0">
                  <a:solidFill>
                    <a:srgbClr val="FFFFCC"/>
                  </a:solidFill>
                  <a:latin typeface="Verdana" panose="020B0604030504040204" pitchFamily="34" charset="0"/>
                  <a:ea typeface="Verdana" panose="020B0604030504040204" pitchFamily="34" charset="0"/>
                  <a:cs typeface="Verdana" panose="020B0604030504040204" pitchFamily="34" charset="0"/>
                </a:rPr>
                <a:t>Pattern</a:t>
              </a:r>
            </a:p>
          </p:txBody>
        </p:sp>
        <p:sp>
          <p:nvSpPr>
            <p:cNvPr id="18" name="Rounded Rectangle 17"/>
            <p:cNvSpPr/>
            <p:nvPr/>
          </p:nvSpPr>
          <p:spPr>
            <a:xfrm>
              <a:off x="5620650" y="2852738"/>
              <a:ext cx="2232025" cy="91440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1600" b="1" dirty="0">
                  <a:solidFill>
                    <a:srgbClr val="FFFFCC"/>
                  </a:solidFill>
                  <a:latin typeface="Verdana" panose="020B0604030504040204" pitchFamily="34" charset="0"/>
                  <a:ea typeface="Verdana" panose="020B0604030504040204" pitchFamily="34" charset="0"/>
                  <a:cs typeface="Verdana" panose="020B0604030504040204" pitchFamily="34" charset="0"/>
                </a:rPr>
                <a:t>Tentative Hypothesis</a:t>
              </a:r>
            </a:p>
          </p:txBody>
        </p:sp>
        <p:sp>
          <p:nvSpPr>
            <p:cNvPr id="19" name="Rounded Rectangle 18"/>
            <p:cNvSpPr/>
            <p:nvPr/>
          </p:nvSpPr>
          <p:spPr>
            <a:xfrm>
              <a:off x="7997138" y="1844675"/>
              <a:ext cx="1727200" cy="914400"/>
            </a:xfrm>
            <a:prstGeom prst="round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1600" b="1" dirty="0">
                  <a:solidFill>
                    <a:srgbClr val="FFFFCC"/>
                  </a:solidFill>
                  <a:latin typeface="Verdana" panose="020B0604030504040204" pitchFamily="34" charset="0"/>
                  <a:ea typeface="Verdana" panose="020B0604030504040204" pitchFamily="34" charset="0"/>
                  <a:cs typeface="Verdana" panose="020B0604030504040204" pitchFamily="34" charset="0"/>
                </a:rPr>
                <a:t>Theory</a:t>
              </a:r>
            </a:p>
          </p:txBody>
        </p:sp>
        <p:sp>
          <p:nvSpPr>
            <p:cNvPr id="20" name="Bent-Up Arrow 19"/>
            <p:cNvSpPr/>
            <p:nvPr/>
          </p:nvSpPr>
          <p:spPr>
            <a:xfrm>
              <a:off x="3995050" y="4914900"/>
              <a:ext cx="1152525" cy="647700"/>
            </a:xfrm>
            <a:prstGeom prst="ben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Bent-Up Arrow 20"/>
            <p:cNvSpPr/>
            <p:nvPr/>
          </p:nvSpPr>
          <p:spPr>
            <a:xfrm>
              <a:off x="5723837" y="3762375"/>
              <a:ext cx="1223963" cy="865187"/>
            </a:xfrm>
            <a:prstGeom prst="bentUpArrow">
              <a:avLst>
                <a:gd name="adj1" fmla="val 25000"/>
                <a:gd name="adj2" fmla="val 25000"/>
                <a:gd name="adj3" fmla="val 353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Bent-Up Arrow 21"/>
            <p:cNvSpPr/>
            <p:nvPr/>
          </p:nvSpPr>
          <p:spPr>
            <a:xfrm>
              <a:off x="7955862" y="2827337"/>
              <a:ext cx="1152525" cy="935038"/>
            </a:xfrm>
            <a:prstGeom prst="bentUpArrow">
              <a:avLst>
                <a:gd name="adj1" fmla="val 25000"/>
                <a:gd name="adj2" fmla="val 26296"/>
                <a:gd name="adj3" fmla="val 2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771280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wood rings">
            <a:extLst>
              <a:ext uri="{FF2B5EF4-FFF2-40B4-BE49-F238E27FC236}">
                <a16:creationId xmlns:a16="http://schemas.microsoft.com/office/drawing/2014/main" id="{04477D4F-E41D-430D-B0BF-44E497381338}"/>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4445828"/>
          </a:xfrm>
        </p:spPr>
      </p:pic>
      <p:sp>
        <p:nvSpPr>
          <p:cNvPr id="8" name="Title 9">
            <a:extLst>
              <a:ext uri="{FF2B5EF4-FFF2-40B4-BE49-F238E27FC236}">
                <a16:creationId xmlns:a16="http://schemas.microsoft.com/office/drawing/2014/main" id="{4B5BF01E-82AF-4437-8D7F-CB19035D9F2E}"/>
              </a:ext>
            </a:extLst>
          </p:cNvPr>
          <p:cNvSpPr>
            <a:spLocks noGrp="1"/>
          </p:cNvSpPr>
          <p:nvPr>
            <p:ph type="title"/>
          </p:nvPr>
        </p:nvSpPr>
        <p:spPr>
          <a:xfrm>
            <a:off x="0" y="4455767"/>
            <a:ext cx="12192000" cy="1663700"/>
          </a:xfrm>
        </p:spPr>
        <p:txBody>
          <a:bodyPr/>
          <a:lstStyle/>
          <a:p>
            <a:r>
              <a:rPr lang="en-US" sz="5400" dirty="0"/>
              <a:t>Theory and Variable</a:t>
            </a:r>
          </a:p>
        </p:txBody>
      </p:sp>
    </p:spTree>
    <p:extLst>
      <p:ext uri="{BB962C8B-B14F-4D97-AF65-F5344CB8AC3E}">
        <p14:creationId xmlns:p14="http://schemas.microsoft.com/office/powerpoint/2010/main" val="2970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4" name="Group 3" descr="decorative element">
            <a:extLst>
              <a:ext uri="{FF2B5EF4-FFF2-40B4-BE49-F238E27FC236}">
                <a16:creationId xmlns:a16="http://schemas.microsoft.com/office/drawing/2014/main" id="{EB664AAE-5AE9-41D7-8346-002B9F445323}"/>
              </a:ext>
            </a:extLst>
          </p:cNvPr>
          <p:cNvGrpSpPr/>
          <p:nvPr/>
        </p:nvGrpSpPr>
        <p:grpSpPr>
          <a:xfrm>
            <a:off x="0" y="-18044"/>
            <a:ext cx="6758610"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itle 1"/>
          <p:cNvSpPr txBox="1">
            <a:spLocks/>
          </p:cNvSpPr>
          <p:nvPr/>
        </p:nvSpPr>
        <p:spPr>
          <a:xfrm>
            <a:off x="6960096" y="188640"/>
            <a:ext cx="5030203" cy="1028246"/>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r>
              <a:rPr lang="en-MY" b="1" dirty="0"/>
              <a:t>Research is….</a:t>
            </a:r>
          </a:p>
        </p:txBody>
      </p:sp>
      <p:sp>
        <p:nvSpPr>
          <p:cNvPr id="6" name="Rectangle 5"/>
          <p:cNvSpPr/>
          <p:nvPr/>
        </p:nvSpPr>
        <p:spPr>
          <a:xfrm>
            <a:off x="7032727" y="1628800"/>
            <a:ext cx="4679897" cy="3970318"/>
          </a:xfrm>
          <a:prstGeom prst="rect">
            <a:avLst/>
          </a:prstGeom>
        </p:spPr>
        <p:txBody>
          <a:bodyPr wrap="square">
            <a:spAutoFit/>
          </a:bodyPr>
          <a:lstStyle/>
          <a:p>
            <a:r>
              <a:rPr lang="en-US" sz="3600" b="1" dirty="0"/>
              <a:t>the application of </a:t>
            </a:r>
            <a:r>
              <a:rPr lang="en-US" sz="3600" b="1" dirty="0">
                <a:solidFill>
                  <a:srgbClr val="FF0000"/>
                </a:solidFill>
              </a:rPr>
              <a:t>the scientific method </a:t>
            </a:r>
            <a:r>
              <a:rPr lang="en-US" sz="3600" b="1" dirty="0"/>
              <a:t>in searching for the truth</a:t>
            </a:r>
          </a:p>
          <a:p>
            <a:r>
              <a:rPr lang="en-MY" sz="3600" b="1" dirty="0"/>
              <a:t>a systematized effort to gain new knowledge</a:t>
            </a:r>
            <a:endParaRPr lang="en-US" sz="3600" b="1" dirty="0"/>
          </a:p>
        </p:txBody>
      </p:sp>
    </p:spTree>
    <p:extLst>
      <p:ext uri="{BB962C8B-B14F-4D97-AF65-F5344CB8AC3E}">
        <p14:creationId xmlns:p14="http://schemas.microsoft.com/office/powerpoint/2010/main" val="115709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cientists in protective clothing experimenting in a white room">
            <a:extLst>
              <a:ext uri="{FF2B5EF4-FFF2-40B4-BE49-F238E27FC236}">
                <a16:creationId xmlns:a16="http://schemas.microsoft.com/office/drawing/2014/main" id="{CEFD1D8B-0BE2-4FDC-BD70-44FB63429D7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180000" y="332656"/>
            <a:ext cx="5123912" cy="6120680"/>
          </a:xfrm>
        </p:spPr>
      </p:pic>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6096000" y="163186"/>
            <a:ext cx="5438774" cy="864096"/>
          </a:xfrm>
        </p:spPr>
        <p:txBody>
          <a:bodyPr/>
          <a:lstStyle/>
          <a:p>
            <a:pPr algn="ctr"/>
            <a:r>
              <a:rPr lang="en-MY" b="1" dirty="0">
                <a:solidFill>
                  <a:srgbClr val="FF0000"/>
                </a:solidFill>
                <a:latin typeface="Arial Black" panose="020B0A04020102020204" pitchFamily="34" charset="0"/>
              </a:rPr>
              <a:t>Theory</a:t>
            </a:r>
            <a:endParaRPr lang="en-ZA" dirty="0"/>
          </a:p>
        </p:txBody>
      </p:sp>
      <p:sp>
        <p:nvSpPr>
          <p:cNvPr id="5" name="Subtitle 4">
            <a:extLst>
              <a:ext uri="{FF2B5EF4-FFF2-40B4-BE49-F238E27FC236}">
                <a16:creationId xmlns:a16="http://schemas.microsoft.com/office/drawing/2014/main" id="{1FF39718-6251-4A5A-AAC7-767229317836}"/>
              </a:ext>
            </a:extLst>
          </p:cNvPr>
          <p:cNvSpPr>
            <a:spLocks noGrp="1"/>
          </p:cNvSpPr>
          <p:nvPr>
            <p:ph type="subTitle" idx="1"/>
          </p:nvPr>
        </p:nvSpPr>
        <p:spPr>
          <a:xfrm>
            <a:off x="5159896" y="1124744"/>
            <a:ext cx="6840760" cy="5553256"/>
          </a:xfrm>
        </p:spPr>
        <p:txBody>
          <a:bodyPr/>
          <a:lstStyle/>
          <a:p>
            <a:pPr marL="342900" indent="-342900">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A set of interrelated constructs (concepts), definitions, and propositions that presents a systematic view of phenomena by specifying relations among variables, with the purpose of explaining and predicting the phenomena</a:t>
            </a:r>
          </a:p>
          <a:p>
            <a:pPr marL="342900" indent="-342900">
              <a:buFont typeface="Arial" panose="020B0604020202020204" pitchFamily="34" charset="0"/>
              <a:buChar char="•"/>
            </a:pPr>
            <a:r>
              <a:rPr lang="en-US" altLang="zh-CN" b="1" dirty="0">
                <a:solidFill>
                  <a:schemeClr val="tx1"/>
                </a:solidFill>
                <a:latin typeface="Arial" panose="020B0604020202020204" pitchFamily="34" charset="0"/>
                <a:ea typeface="宋体" pitchFamily="2" charset="-122"/>
                <a:cs typeface="Arial" panose="020B0604020202020204" pitchFamily="34" charset="0"/>
              </a:rPr>
              <a:t>Theory is developed by which to explain and predict complex events, objects or phenomena. An explanation establishes the substantive meaning of constructs, variables, and their linkages, while a prediction tests that substantive meaning by comparing it to empirical evidence</a:t>
            </a:r>
          </a:p>
          <a:p>
            <a:pPr marL="342900" indent="-342900">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320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832" y="137629"/>
            <a:ext cx="6811589" cy="895408"/>
          </a:xfrm>
        </p:spPr>
        <p:txBody>
          <a:bodyPr>
            <a:noAutofit/>
          </a:bodyPr>
          <a:lstStyle/>
          <a:p>
            <a:r>
              <a:rPr lang="en-US" sz="4800" b="1" dirty="0">
                <a:solidFill>
                  <a:srgbClr val="FF0000"/>
                </a:solidFill>
              </a:rPr>
              <a:t>Theories</a:t>
            </a:r>
          </a:p>
        </p:txBody>
      </p:sp>
      <p:pic>
        <p:nvPicPr>
          <p:cNvPr id="9"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035" y="1580323"/>
            <a:ext cx="4529797" cy="4661452"/>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a:solidFill>
            <a:schemeClr val="bg1"/>
          </a:solidFill>
        </p:spPr>
      </p:pic>
      <p:sp>
        <p:nvSpPr>
          <p:cNvPr id="5" name="Content Placeholder 2"/>
          <p:cNvSpPr txBox="1">
            <a:spLocks/>
          </p:cNvSpPr>
          <p:nvPr/>
        </p:nvSpPr>
        <p:spPr>
          <a:xfrm>
            <a:off x="4214191" y="1311964"/>
            <a:ext cx="7096539" cy="535739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2800" b="1" dirty="0">
                <a:solidFill>
                  <a:schemeClr val="tx1"/>
                </a:solidFill>
                <a:cs typeface="Times New Roman" pitchFamily="18" charset="0"/>
              </a:rPr>
              <a:t>Concept: abstractly describes and names and object or phenomenon, thus providing it with a separate identity and meaning</a:t>
            </a:r>
          </a:p>
          <a:p>
            <a:r>
              <a:rPr lang="en-US" altLang="en-US" sz="2800" b="1" dirty="0">
                <a:solidFill>
                  <a:schemeClr val="tx1"/>
                </a:solidFill>
                <a:cs typeface="Times New Roman" pitchFamily="18" charset="0"/>
              </a:rPr>
              <a:t>Construct: concepts at very high level of abstraction that have general meaning</a:t>
            </a:r>
          </a:p>
          <a:p>
            <a:r>
              <a:rPr lang="en-US" altLang="en-US" sz="2800" b="1" dirty="0">
                <a:solidFill>
                  <a:schemeClr val="tx1"/>
                </a:solidFill>
                <a:cs typeface="Times New Roman" pitchFamily="18" charset="0"/>
              </a:rPr>
              <a:t>Proposition: a statement or assertion of the relationship between concept derived from theories or generalizations based on empirical data</a:t>
            </a:r>
          </a:p>
        </p:txBody>
      </p:sp>
    </p:spTree>
    <p:extLst>
      <p:ext uri="{BB962C8B-B14F-4D97-AF65-F5344CB8AC3E}">
        <p14:creationId xmlns:p14="http://schemas.microsoft.com/office/powerpoint/2010/main" val="3529487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bstract organic polygons blurred">
            <a:extLst>
              <a:ext uri="{FF2B5EF4-FFF2-40B4-BE49-F238E27FC236}">
                <a16:creationId xmlns:a16="http://schemas.microsoft.com/office/drawing/2014/main" id="{2D73DA0F-7DB4-4B1A-8B34-4F00DA6DD026}"/>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180000" y="180000"/>
            <a:ext cx="4979896" cy="6498000"/>
          </a:xfrm>
          <a:prstGeom prst="rect">
            <a:avLst/>
          </a:prstGeom>
        </p:spPr>
      </p:pic>
      <p:sp>
        <p:nvSpPr>
          <p:cNvPr id="4" name="Content Placeholder 3">
            <a:extLst>
              <a:ext uri="{FF2B5EF4-FFF2-40B4-BE49-F238E27FC236}">
                <a16:creationId xmlns:a16="http://schemas.microsoft.com/office/drawing/2014/main" id="{5F0977C3-BD7D-4617-8DF1-56211456D512}"/>
              </a:ext>
            </a:extLst>
          </p:cNvPr>
          <p:cNvSpPr>
            <a:spLocks noGrp="1"/>
          </p:cNvSpPr>
          <p:nvPr>
            <p:ph sz="half" idx="1"/>
          </p:nvPr>
        </p:nvSpPr>
        <p:spPr>
          <a:xfrm>
            <a:off x="5438202" y="864380"/>
            <a:ext cx="6753798" cy="5660964"/>
          </a:xfrm>
        </p:spPr>
        <p:txBody>
          <a:bodyPr/>
          <a:lstStyle/>
          <a:p>
            <a:pPr marL="457200" indent="-457200"/>
            <a:r>
              <a:rPr lang="en-MY" sz="2400" b="1" dirty="0">
                <a:solidFill>
                  <a:schemeClr val="tx1"/>
                </a:solidFill>
                <a:latin typeface="Arial" panose="020B0604020202020204" pitchFamily="34" charset="0"/>
                <a:cs typeface="Arial" panose="020B0604020202020204" pitchFamily="34" charset="0"/>
              </a:rPr>
              <a:t>Descriptive theories </a:t>
            </a:r>
            <a:r>
              <a:rPr lang="en-MY" sz="2400" b="1" dirty="0">
                <a:solidFill>
                  <a:srgbClr val="990000"/>
                </a:solidFill>
                <a:latin typeface="Arial" panose="020B0604020202020204" pitchFamily="34" charset="0"/>
                <a:cs typeface="Arial" panose="020B0604020202020204" pitchFamily="34" charset="0"/>
              </a:rPr>
              <a:t>“describe or classify specific dimensions or characteristics of individuals, groups, situations, or events by summarizing the commonalities found in discrete observations</a:t>
            </a:r>
          </a:p>
          <a:p>
            <a:pPr marL="457200" indent="-457200"/>
            <a:r>
              <a:rPr lang="en-MY" sz="2400" b="1" dirty="0">
                <a:solidFill>
                  <a:schemeClr val="tx1"/>
                </a:solidFill>
                <a:latin typeface="Arial" panose="020B0604020202020204" pitchFamily="34" charset="0"/>
                <a:cs typeface="Arial" panose="020B0604020202020204" pitchFamily="34" charset="0"/>
              </a:rPr>
              <a:t>Explanatory theories </a:t>
            </a:r>
            <a:r>
              <a:rPr lang="en-MY" sz="2400" b="1" dirty="0">
                <a:solidFill>
                  <a:srgbClr val="990000"/>
                </a:solidFill>
                <a:latin typeface="Arial" panose="020B0604020202020204" pitchFamily="34" charset="0"/>
                <a:cs typeface="Arial" panose="020B0604020202020204" pitchFamily="34" charset="0"/>
              </a:rPr>
              <a:t>“specify relations among the dimensions or characteristics of individuals, groups, situations, or events”. Explanatory theories are tested by using correlational research</a:t>
            </a:r>
          </a:p>
          <a:p>
            <a:pPr marL="457200" indent="-457200"/>
            <a:r>
              <a:rPr lang="en-MY" sz="2400" b="1" dirty="0">
                <a:solidFill>
                  <a:schemeClr val="tx1"/>
                </a:solidFill>
                <a:latin typeface="Arial" panose="020B0604020202020204" pitchFamily="34" charset="0"/>
                <a:cs typeface="Arial" panose="020B0604020202020204" pitchFamily="34" charset="0"/>
              </a:rPr>
              <a:t>Predictive theories </a:t>
            </a:r>
            <a:r>
              <a:rPr lang="en-MY" sz="2400" b="1" dirty="0">
                <a:solidFill>
                  <a:srgbClr val="990000"/>
                </a:solidFill>
                <a:latin typeface="Arial" panose="020B0604020202020204" pitchFamily="34" charset="0"/>
                <a:cs typeface="Arial" panose="020B0604020202020204" pitchFamily="34" charset="0"/>
              </a:rPr>
              <a:t>“intended to predict “precise relationships between the dimensions or characteristics of a phenomenon or differences between groups”</a:t>
            </a:r>
            <a:endParaRPr lang="en-US" sz="2400" b="1" dirty="0">
              <a:solidFill>
                <a:srgbClr val="990000"/>
              </a:solidFill>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6168008" y="163750"/>
            <a:ext cx="5387166" cy="707886"/>
          </a:xfrm>
          <a:prstGeom prst="rect">
            <a:avLst/>
          </a:prstGeom>
        </p:spPr>
        <p:txBody>
          <a:bodyPr wrap="square">
            <a:spAutoFit/>
          </a:bodyPr>
          <a:lstStyle/>
          <a:p>
            <a:pPr algn="ctr"/>
            <a:r>
              <a:rPr lang="en-MY" sz="4000" b="1" i="0" dirty="0">
                <a:solidFill>
                  <a:srgbClr val="FF0000"/>
                </a:solidFill>
                <a:effectLst/>
                <a:latin typeface="Helvetica Neue"/>
              </a:rPr>
              <a:t>Theories </a:t>
            </a:r>
            <a:endParaRPr lang="en-US" sz="4000" b="1" dirty="0">
              <a:solidFill>
                <a:srgbClr val="FF0000"/>
              </a:solidFill>
            </a:endParaRPr>
          </a:p>
        </p:txBody>
      </p:sp>
    </p:spTree>
    <p:extLst>
      <p:ext uri="{BB962C8B-B14F-4D97-AF65-F5344CB8AC3E}">
        <p14:creationId xmlns:p14="http://schemas.microsoft.com/office/powerpoint/2010/main" val="2429516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84922" y="218661"/>
            <a:ext cx="5387166" cy="909079"/>
          </a:xfrm>
        </p:spPr>
        <p:txBody>
          <a:bodyPr/>
          <a:lstStyle/>
          <a:p>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Variable</a:t>
            </a:r>
            <a:endParaRPr lang="en-US" dirty="0">
              <a:solidFill>
                <a:srgbClr val="C00000"/>
              </a:solidFill>
            </a:endParaRPr>
          </a:p>
        </p:txBody>
      </p:sp>
      <p:sp>
        <p:nvSpPr>
          <p:cNvPr id="6" name="Content Placeholder 5"/>
          <p:cNvSpPr>
            <a:spLocks noGrp="1"/>
          </p:cNvSpPr>
          <p:nvPr>
            <p:ph sz="half" idx="1"/>
          </p:nvPr>
        </p:nvSpPr>
        <p:spPr>
          <a:xfrm>
            <a:off x="6300087" y="1656000"/>
            <a:ext cx="5472000" cy="4098558"/>
          </a:xfrm>
          <a:prstGeom prst="rect">
            <a:avLst/>
          </a:prstGeom>
          <a:noFill/>
        </p:spPr>
        <p:txBody>
          <a:bodyPr wrap="square">
            <a:spAutoFit/>
          </a:bodyPr>
          <a:lstStyle/>
          <a:p>
            <a:pPr marL="342900" indent="-342900">
              <a:buFont typeface="Arial" panose="020B0604020202020204" pitchFamily="34" charset="0"/>
              <a:buChar char="•"/>
            </a:pPr>
            <a:r>
              <a:rPr lang="en-MY" sz="2800" b="1" dirty="0">
                <a:solidFill>
                  <a:schemeClr val="tx1"/>
                </a:solidFill>
                <a:latin typeface="Arial" panose="020B0604020202020204" pitchFamily="34" charset="0"/>
                <a:ea typeface="Verdana" panose="020B0604030504040204" pitchFamily="34" charset="0"/>
                <a:cs typeface="Arial" panose="020B0604020202020204" pitchFamily="34" charset="0"/>
              </a:rPr>
              <a:t>a characteristic, number, or quantity that increases or decreases over time, or takes different values in different situations.</a:t>
            </a:r>
          </a:p>
          <a:p>
            <a:pPr marL="342900" indent="-342900">
              <a:buFont typeface="Arial" panose="020B0604020202020204" pitchFamily="34" charset="0"/>
              <a:buChar char="•"/>
            </a:pPr>
            <a:r>
              <a:rPr lang="en-US" sz="2800" b="1" dirty="0">
                <a:solidFill>
                  <a:schemeClr val="tx1"/>
                </a:solidFill>
                <a:latin typeface="Arial" panose="020B0604020202020204" pitchFamily="34" charset="0"/>
                <a:ea typeface="Verdana" panose="020B0604030504040204" pitchFamily="34" charset="0"/>
                <a:cs typeface="Arial" panose="020B0604020202020204" pitchFamily="34" charset="0"/>
              </a:rPr>
              <a:t>a measurable characteristic that varies. It may change from group to group, person to person, or even within one person over time. </a:t>
            </a:r>
          </a:p>
        </p:txBody>
      </p:sp>
      <p:pic>
        <p:nvPicPr>
          <p:cNvPr id="7" name="Picture Placeholder 9" descr="Spiraling inside of a shell" title="Spiraling inside of a shell">
            <a:extLst>
              <a:ext uri="{FF2B5EF4-FFF2-40B4-BE49-F238E27FC236}">
                <a16:creationId xmlns:a16="http://schemas.microsoft.com/office/drawing/2014/main" id="{EB8894DA-5A0F-45C1-B4BE-7D1EA8A943C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4218" b="14218"/>
          <a:stretch>
            <a:fillRect/>
          </a:stretch>
        </p:blipFill>
        <p:spPr>
          <a:xfrm>
            <a:off x="664765" y="656555"/>
            <a:ext cx="5387166" cy="5615035"/>
          </a:xfrm>
        </p:spPr>
      </p:pic>
    </p:spTree>
    <p:extLst>
      <p:ext uri="{BB962C8B-B14F-4D97-AF65-F5344CB8AC3E}">
        <p14:creationId xmlns:p14="http://schemas.microsoft.com/office/powerpoint/2010/main" val="19325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79376" y="764704"/>
            <a:ext cx="8568952" cy="1728192"/>
          </a:xfrm>
        </p:spPr>
        <p:txBody>
          <a:bodyPr/>
          <a:lstStyle/>
          <a:p>
            <a:r>
              <a:rPr lang="en-US" dirty="0">
                <a:solidFill>
                  <a:srgbClr val="333333"/>
                </a:solidFill>
              </a:rPr>
              <a:t>Variables relationship</a:t>
            </a:r>
          </a:p>
        </p:txBody>
      </p:sp>
      <p:sp>
        <p:nvSpPr>
          <p:cNvPr id="5" name="Rectangle 2"/>
          <p:cNvSpPr txBox="1">
            <a:spLocks noChangeArrowheads="1"/>
          </p:cNvSpPr>
          <p:nvPr/>
        </p:nvSpPr>
        <p:spPr>
          <a:xfrm>
            <a:off x="2711624" y="2132856"/>
            <a:ext cx="7488832" cy="754160"/>
          </a:xfrm>
          <a:prstGeom prst="rect">
            <a:avLst/>
          </a:prstGeom>
        </p:spPr>
        <p:txBody>
          <a:bodyPr>
            <a:normAutofit fontScale="92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4000" b="1" dirty="0">
                <a:solidFill>
                  <a:srgbClr val="FF0000"/>
                </a:solidFill>
              </a:rPr>
              <a:t>Independent and Dependent Variable</a:t>
            </a:r>
          </a:p>
        </p:txBody>
      </p:sp>
      <p:sp>
        <p:nvSpPr>
          <p:cNvPr id="6" name="Rectangle 3"/>
          <p:cNvSpPr txBox="1">
            <a:spLocks noChangeArrowheads="1"/>
          </p:cNvSpPr>
          <p:nvPr/>
        </p:nvSpPr>
        <p:spPr>
          <a:xfrm>
            <a:off x="2274302" y="2783362"/>
            <a:ext cx="3960440" cy="3810000"/>
          </a:xfrm>
          <a:prstGeom prst="rect">
            <a:avLst/>
          </a:prstGeom>
          <a:ln w="3175">
            <a:solidFill>
              <a:schemeClr val="tx1"/>
            </a:solidFill>
            <a:miter lim="800000"/>
            <a:headEnd/>
            <a:tailEnd/>
          </a:ln>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200" b="1" dirty="0">
                <a:solidFill>
                  <a:schemeClr val="bg1"/>
                </a:solidFill>
              </a:rPr>
              <a:t>Independent </a:t>
            </a:r>
          </a:p>
          <a:p>
            <a:pPr lvl="1"/>
            <a:r>
              <a:rPr lang="en-US" altLang="en-US" sz="2800" b="1" dirty="0">
                <a:solidFill>
                  <a:srgbClr val="FFFF00"/>
                </a:solidFill>
              </a:rPr>
              <a:t>Predictor</a:t>
            </a:r>
          </a:p>
          <a:p>
            <a:pPr lvl="1"/>
            <a:r>
              <a:rPr lang="en-US" altLang="en-US" sz="2800" b="1" dirty="0">
                <a:solidFill>
                  <a:srgbClr val="FFFF00"/>
                </a:solidFill>
              </a:rPr>
              <a:t>Presumed cause</a:t>
            </a:r>
          </a:p>
          <a:p>
            <a:pPr lvl="1"/>
            <a:r>
              <a:rPr lang="en-US" altLang="en-US" sz="2800" b="1" dirty="0">
                <a:solidFill>
                  <a:srgbClr val="FFFF00"/>
                </a:solidFill>
              </a:rPr>
              <a:t>Stimulus</a:t>
            </a:r>
          </a:p>
          <a:p>
            <a:pPr lvl="1"/>
            <a:r>
              <a:rPr lang="en-US" altLang="en-US" sz="2800" b="1" dirty="0">
                <a:solidFill>
                  <a:srgbClr val="FFFF00"/>
                </a:solidFill>
              </a:rPr>
              <a:t>Predicted from</a:t>
            </a:r>
          </a:p>
          <a:p>
            <a:pPr lvl="1"/>
            <a:r>
              <a:rPr lang="en-US" altLang="en-US" sz="2800" b="1" dirty="0">
                <a:solidFill>
                  <a:srgbClr val="FFFF00"/>
                </a:solidFill>
              </a:rPr>
              <a:t>Antecedent</a:t>
            </a:r>
          </a:p>
          <a:p>
            <a:pPr lvl="1"/>
            <a:r>
              <a:rPr lang="en-US" altLang="en-US" sz="2800" b="1" dirty="0">
                <a:solidFill>
                  <a:srgbClr val="FFFF00"/>
                </a:solidFill>
              </a:rPr>
              <a:t>Manipulated </a:t>
            </a:r>
          </a:p>
        </p:txBody>
      </p:sp>
      <p:sp>
        <p:nvSpPr>
          <p:cNvPr id="7" name="Rectangle 4"/>
          <p:cNvSpPr txBox="1">
            <a:spLocks noChangeArrowheads="1"/>
          </p:cNvSpPr>
          <p:nvPr/>
        </p:nvSpPr>
        <p:spPr>
          <a:xfrm>
            <a:off x="6880785" y="2783362"/>
            <a:ext cx="3528392" cy="3810000"/>
          </a:xfrm>
          <a:prstGeom prst="rect">
            <a:avLst/>
          </a:prstGeom>
          <a:ln w="6350">
            <a:solidFill>
              <a:schemeClr val="tx1"/>
            </a:solidFill>
            <a:miter lim="800000"/>
            <a:headEnd/>
            <a:tailEnd/>
          </a:ln>
        </p:spPr>
        <p:txBody>
          <a:bodyPr>
            <a:normAutofit fontScale="92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200" b="1" dirty="0">
                <a:solidFill>
                  <a:schemeClr val="tx1"/>
                </a:solidFill>
              </a:rPr>
              <a:t>Dependent </a:t>
            </a:r>
          </a:p>
          <a:p>
            <a:pPr lvl="1"/>
            <a:r>
              <a:rPr lang="en-US" altLang="en-US" sz="2800" b="1" dirty="0">
                <a:solidFill>
                  <a:srgbClr val="002060"/>
                </a:solidFill>
              </a:rPr>
              <a:t>Presumed effect</a:t>
            </a:r>
          </a:p>
          <a:p>
            <a:pPr lvl="1"/>
            <a:r>
              <a:rPr lang="en-US" altLang="en-US" sz="2800" b="1" dirty="0">
                <a:solidFill>
                  <a:srgbClr val="002060"/>
                </a:solidFill>
              </a:rPr>
              <a:t>Response</a:t>
            </a:r>
          </a:p>
          <a:p>
            <a:pPr lvl="1"/>
            <a:r>
              <a:rPr lang="en-US" altLang="en-US" sz="2800" b="1" dirty="0">
                <a:solidFill>
                  <a:srgbClr val="002060"/>
                </a:solidFill>
              </a:rPr>
              <a:t>Predicted to..</a:t>
            </a:r>
          </a:p>
          <a:p>
            <a:pPr lvl="1"/>
            <a:r>
              <a:rPr lang="en-US" altLang="en-US" sz="2800" b="1" dirty="0">
                <a:solidFill>
                  <a:srgbClr val="002060"/>
                </a:solidFill>
              </a:rPr>
              <a:t>Consequence</a:t>
            </a:r>
          </a:p>
          <a:p>
            <a:pPr lvl="1"/>
            <a:r>
              <a:rPr lang="en-US" altLang="en-US" sz="2800" b="1" dirty="0">
                <a:solidFill>
                  <a:srgbClr val="002060"/>
                </a:solidFill>
              </a:rPr>
              <a:t>Measured outcome</a:t>
            </a:r>
          </a:p>
        </p:txBody>
      </p:sp>
    </p:spTree>
    <p:extLst>
      <p:ext uri="{BB962C8B-B14F-4D97-AF65-F5344CB8AC3E}">
        <p14:creationId xmlns:p14="http://schemas.microsoft.com/office/powerpoint/2010/main" val="3206733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97340" y="183078"/>
            <a:ext cx="10597319" cy="2308324"/>
          </a:xfrm>
        </p:spPr>
        <p:txBody>
          <a:bodyPr/>
          <a:lstStyle/>
          <a:p>
            <a:r>
              <a:rPr lang="en-MY" dirty="0">
                <a:solidFill>
                  <a:srgbClr val="333333"/>
                </a:solidFill>
              </a:rPr>
              <a:t>Other Types of Variable</a:t>
            </a:r>
            <a:br>
              <a:rPr lang="en-MY" dirty="0">
                <a:solidFill>
                  <a:srgbClr val="333333"/>
                </a:solidFill>
              </a:rPr>
            </a:br>
            <a:endParaRPr lang="en-US" dirty="0">
              <a:solidFill>
                <a:srgbClr val="333333"/>
              </a:solidFill>
            </a:endParaRPr>
          </a:p>
        </p:txBody>
      </p:sp>
      <p:sp>
        <p:nvSpPr>
          <p:cNvPr id="12" name="Content Placeholder 3"/>
          <p:cNvSpPr txBox="1">
            <a:spLocks/>
          </p:cNvSpPr>
          <p:nvPr/>
        </p:nvSpPr>
        <p:spPr>
          <a:xfrm>
            <a:off x="4109194" y="1530048"/>
            <a:ext cx="4182035" cy="5029199"/>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FF0000"/>
              </a:buClr>
            </a:pPr>
            <a:r>
              <a:rPr lang="en-US" b="1" dirty="0">
                <a:solidFill>
                  <a:srgbClr val="990033"/>
                </a:solidFill>
                <a:latin typeface="Arial" panose="020B0604020202020204" pitchFamily="34" charset="0"/>
                <a:cs typeface="Arial" panose="020B0604020202020204" pitchFamily="34" charset="0"/>
              </a:rPr>
              <a:t>Categorical Variable</a:t>
            </a:r>
          </a:p>
          <a:p>
            <a:pPr>
              <a:buClr>
                <a:srgbClr val="FF0000"/>
              </a:buClr>
            </a:pPr>
            <a:r>
              <a:rPr lang="en-US" b="1" dirty="0">
                <a:solidFill>
                  <a:srgbClr val="990033"/>
                </a:solidFill>
                <a:latin typeface="Arial" panose="020B0604020202020204" pitchFamily="34" charset="0"/>
                <a:cs typeface="Arial" panose="020B0604020202020204" pitchFamily="34" charset="0"/>
              </a:rPr>
              <a:t>Confounding variable</a:t>
            </a:r>
          </a:p>
          <a:p>
            <a:pPr>
              <a:buClr>
                <a:srgbClr val="FF0000"/>
              </a:buClr>
            </a:pPr>
            <a:r>
              <a:rPr lang="en-US" b="1" dirty="0">
                <a:solidFill>
                  <a:srgbClr val="990033"/>
                </a:solidFill>
                <a:latin typeface="Arial" panose="020B0604020202020204" pitchFamily="34" charset="0"/>
                <a:cs typeface="Arial" panose="020B0604020202020204" pitchFamily="34" charset="0"/>
              </a:rPr>
              <a:t>Continuous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Control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Criterion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Dichotomous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Discrete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Dummy Variables</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Interval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Latent variable</a:t>
            </a:r>
          </a:p>
          <a:p>
            <a:pPr marL="342900" indent="-342900">
              <a:buClr>
                <a:srgbClr val="FF0000"/>
              </a:buClr>
            </a:pPr>
            <a:endParaRPr lang="en-US" b="1" dirty="0">
              <a:solidFill>
                <a:srgbClr val="990033"/>
              </a:solidFill>
              <a:latin typeface="Arial" panose="020B0604020202020204" pitchFamily="34" charset="0"/>
              <a:cs typeface="Arial" panose="020B0604020202020204" pitchFamily="34" charset="0"/>
            </a:endParaRPr>
          </a:p>
          <a:p>
            <a:pPr>
              <a:buClr>
                <a:srgbClr val="FF0000"/>
              </a:buClr>
            </a:pPr>
            <a:endParaRPr lang="en-MY" dirty="0">
              <a:solidFill>
                <a:srgbClr val="990033"/>
              </a:solidFill>
              <a:latin typeface="Arial" panose="020B0604020202020204" pitchFamily="34" charset="0"/>
              <a:cs typeface="Arial" panose="020B0604020202020204" pitchFamily="34" charset="0"/>
            </a:endParaRPr>
          </a:p>
        </p:txBody>
      </p:sp>
      <p:sp>
        <p:nvSpPr>
          <p:cNvPr id="13" name="Content Placeholder 4"/>
          <p:cNvSpPr txBox="1">
            <a:spLocks/>
          </p:cNvSpPr>
          <p:nvPr/>
        </p:nvSpPr>
        <p:spPr>
          <a:xfrm>
            <a:off x="8051866" y="1543492"/>
            <a:ext cx="4096872" cy="5029200"/>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Manifest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Manipulated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Mediating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Nominal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Ordinal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Outcome variable</a:t>
            </a:r>
          </a:p>
          <a:p>
            <a:pPr marL="342900" indent="-342900">
              <a:buClr>
                <a:srgbClr val="FF0000"/>
              </a:buClr>
            </a:pPr>
            <a:r>
              <a:rPr lang="en-US" b="1" dirty="0" err="1">
                <a:solidFill>
                  <a:srgbClr val="990033"/>
                </a:solidFill>
                <a:latin typeface="Arial" panose="020B0604020202020204" pitchFamily="34" charset="0"/>
                <a:cs typeface="Arial" panose="020B0604020202020204" pitchFamily="34" charset="0"/>
              </a:rPr>
              <a:t>Polychotomous</a:t>
            </a:r>
            <a:r>
              <a:rPr lang="en-US" b="1" dirty="0">
                <a:solidFill>
                  <a:srgbClr val="990033"/>
                </a:solidFill>
                <a:latin typeface="Arial" panose="020B0604020202020204" pitchFamily="34" charset="0"/>
                <a:cs typeface="Arial" panose="020B0604020202020204" pitchFamily="34" charset="0"/>
              </a:rPr>
              <a:t> variables</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Predictor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Treatment variable</a:t>
            </a:r>
          </a:p>
          <a:p>
            <a:pPr marL="0" indent="0">
              <a:buClr>
                <a:srgbClr val="FF0000"/>
              </a:buClr>
              <a:buFont typeface="Arial"/>
              <a:buNone/>
            </a:pPr>
            <a:endParaRPr lang="en-MY" dirty="0">
              <a:solidFill>
                <a:srgbClr val="990033"/>
              </a:solidFill>
              <a:latin typeface="Arial" panose="020B0604020202020204" pitchFamily="34" charset="0"/>
              <a:cs typeface="Arial" panose="020B0604020202020204" pitchFamily="34" charset="0"/>
            </a:endParaRPr>
          </a:p>
        </p:txBody>
      </p:sp>
      <p:sp>
        <p:nvSpPr>
          <p:cNvPr id="14" name="Rectangle 13"/>
          <p:cNvSpPr/>
          <p:nvPr/>
        </p:nvSpPr>
        <p:spPr>
          <a:xfrm>
            <a:off x="0" y="1556938"/>
            <a:ext cx="3926541" cy="4524315"/>
          </a:xfrm>
          <a:prstGeom prst="rect">
            <a:avLst/>
          </a:prstGeom>
        </p:spPr>
        <p:txBody>
          <a:bodyPr wrap="square">
            <a:spAutoFit/>
          </a:bodyPr>
          <a:lstStyle/>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Intervening variables</a:t>
            </a: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Moderator variables</a:t>
            </a: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Control variables</a:t>
            </a:r>
            <a:endParaRPr lang="en-US" sz="2400" dirty="0">
              <a:solidFill>
                <a:srgbClr val="990033"/>
              </a:solidFill>
              <a:latin typeface="Arial" panose="020B0604020202020204" pitchFamily="34" charset="0"/>
              <a:cs typeface="Arial" panose="020B0604020202020204" pitchFamily="34" charset="0"/>
            </a:endParaRP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Extraneous variables</a:t>
            </a:r>
          </a:p>
          <a:p>
            <a:pPr marL="285750" indent="-28575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Antecedent</a:t>
            </a:r>
            <a:endParaRPr lang="en-US" sz="2400" dirty="0">
              <a:solidFill>
                <a:srgbClr val="990033"/>
              </a:solidFill>
              <a:latin typeface="Arial" panose="020B0604020202020204" pitchFamily="34" charset="0"/>
              <a:cs typeface="Arial" panose="020B0604020202020204" pitchFamily="34" charset="0"/>
            </a:endParaRP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Endogenous variable</a:t>
            </a:r>
            <a:endParaRPr lang="en-US" sz="2400" dirty="0">
              <a:solidFill>
                <a:srgbClr val="990033"/>
              </a:solidFill>
              <a:latin typeface="Arial" panose="020B0604020202020204" pitchFamily="34" charset="0"/>
              <a:cs typeface="Arial" panose="020B0604020202020204" pitchFamily="34" charset="0"/>
            </a:endParaRP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Exogenous variable</a:t>
            </a: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Binary variable</a:t>
            </a:r>
          </a:p>
        </p:txBody>
      </p:sp>
    </p:spTree>
    <p:extLst>
      <p:ext uri="{BB962C8B-B14F-4D97-AF65-F5344CB8AC3E}">
        <p14:creationId xmlns:p14="http://schemas.microsoft.com/office/powerpoint/2010/main" val="3893678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idx="4294967295"/>
          </p:nvPr>
        </p:nvSpPr>
        <p:spPr>
          <a:xfrm>
            <a:off x="3315964" y="142350"/>
            <a:ext cx="4232275" cy="762000"/>
          </a:xfrm>
          <a:prstGeom prst="rect">
            <a:avLst/>
          </a:prstGeom>
        </p:spPr>
        <p:txBody>
          <a:bodyPr>
            <a:normAutofit/>
          </a:bodyPr>
          <a:lstStyle/>
          <a:p>
            <a:pPr algn="r"/>
            <a:r>
              <a:rPr lang="en-US" altLang="en-US" sz="3200" b="1" dirty="0">
                <a:solidFill>
                  <a:srgbClr val="FF0000"/>
                </a:solidFill>
              </a:rPr>
              <a:t>What Is Hypothesis?</a:t>
            </a:r>
          </a:p>
        </p:txBody>
      </p:sp>
      <p:sp>
        <p:nvSpPr>
          <p:cNvPr id="32772" name="Rectangle 3"/>
          <p:cNvSpPr>
            <a:spLocks noGrp="1" noChangeArrowheads="1"/>
          </p:cNvSpPr>
          <p:nvPr>
            <p:ph sz="quarter" idx="4294967295"/>
          </p:nvPr>
        </p:nvSpPr>
        <p:spPr>
          <a:xfrm>
            <a:off x="3826566" y="1112827"/>
            <a:ext cx="8052970" cy="1349375"/>
          </a:xfrm>
          <a:prstGeom prst="rect">
            <a:avLst/>
          </a:prstGeom>
          <a:ln w="28575">
            <a:solidFill>
              <a:schemeClr val="accent2">
                <a:lumMod val="50000"/>
              </a:schemeClr>
            </a:solidFill>
          </a:ln>
        </p:spPr>
        <p:txBody>
          <a:bodyPr>
            <a:normAutofit fontScale="92500" lnSpcReduction="10000"/>
          </a:bodyPr>
          <a:lstStyle/>
          <a:p>
            <a:pPr marL="0" indent="0">
              <a:buNone/>
            </a:pPr>
            <a:r>
              <a:rPr lang="en-US" altLang="en-US" dirty="0"/>
              <a:t>Hypothesis is:</a:t>
            </a:r>
          </a:p>
          <a:p>
            <a:pPr marL="820738" lvl="1" indent="-363538"/>
            <a:r>
              <a:rPr lang="en-US" altLang="en-US" dirty="0"/>
              <a:t>A statement that shows a relationship between two or more variables in testable form.</a:t>
            </a:r>
          </a:p>
          <a:p>
            <a:pPr marL="820738" lvl="1" indent="-363538"/>
            <a:r>
              <a:rPr lang="en-US" altLang="en-US" dirty="0"/>
              <a:t>A proposition formulated for empirical testing </a:t>
            </a:r>
          </a:p>
          <a:p>
            <a:pPr marL="319088" indent="-319088">
              <a:buNone/>
            </a:pPr>
            <a:endParaRPr lang="en-US" altLang="en-US" dirty="0"/>
          </a:p>
        </p:txBody>
      </p:sp>
      <p:pic>
        <p:nvPicPr>
          <p:cNvPr id="6146" name="Picture 2" descr="http://www.wphillips.com/Exami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248118"/>
            <a:ext cx="3384376" cy="346891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811524" y="2738248"/>
            <a:ext cx="7053944" cy="1046353"/>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a:pPr>
            <a:r>
              <a:rPr lang="en-US" sz="3200" b="1" dirty="0">
                <a:solidFill>
                  <a:srgbClr val="C00000"/>
                </a:solidFill>
              </a:rPr>
              <a:t>The hypothesis is the foundation of the research</a:t>
            </a:r>
          </a:p>
        </p:txBody>
      </p:sp>
      <p:sp>
        <p:nvSpPr>
          <p:cNvPr id="12" name="Rectangle 11"/>
          <p:cNvSpPr/>
          <p:nvPr/>
        </p:nvSpPr>
        <p:spPr>
          <a:xfrm>
            <a:off x="2023961" y="3852170"/>
            <a:ext cx="9802174" cy="2308324"/>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pPr marL="342900" indent="-342900">
              <a:buFont typeface="Arial" panose="020B0604020202020204" pitchFamily="34" charset="0"/>
              <a:buChar char="•"/>
            </a:pPr>
            <a:r>
              <a:rPr lang="en-US" altLang="en-US" sz="2400" dirty="0"/>
              <a:t>The development of a hypothesis is the first step in designing and conducting research</a:t>
            </a:r>
          </a:p>
          <a:p>
            <a:pPr marL="342900" indent="-342900">
              <a:buFont typeface="Arial" panose="020B0604020202020204" pitchFamily="34" charset="0"/>
              <a:buChar char="•"/>
            </a:pPr>
            <a:r>
              <a:rPr lang="en-US" altLang="en-US" sz="2400" dirty="0"/>
              <a:t>The hypothesis should be clear, specific, and testable (or researchable)</a:t>
            </a:r>
          </a:p>
          <a:p>
            <a:pPr marL="342900" indent="-342900">
              <a:buFont typeface="Arial" panose="020B0604020202020204" pitchFamily="34" charset="0"/>
              <a:buChar char="•"/>
            </a:pPr>
            <a:r>
              <a:rPr lang="en-US" altLang="en-US" sz="2400" dirty="0"/>
              <a:t>The hypothesis is the link between the theory and the research, that </a:t>
            </a:r>
            <a:r>
              <a:rPr lang="en-US" altLang="en-US" sz="2400" u="sng" dirty="0"/>
              <a:t>leads</a:t>
            </a:r>
            <a:r>
              <a:rPr lang="en-US" altLang="en-US" sz="2400" dirty="0"/>
              <a:t> us to new discoveries</a:t>
            </a:r>
          </a:p>
        </p:txBody>
      </p:sp>
    </p:spTree>
    <p:extLst>
      <p:ext uri="{BB962C8B-B14F-4D97-AF65-F5344CB8AC3E}">
        <p14:creationId xmlns:p14="http://schemas.microsoft.com/office/powerpoint/2010/main" val="2063012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1703388" y="222311"/>
            <a:ext cx="8594725" cy="730798"/>
          </a:xfrm>
        </p:spPr>
        <p:txBody>
          <a:bodyPr>
            <a:normAutofit/>
          </a:bodyPr>
          <a:lstStyle/>
          <a:p>
            <a:pPr eaLnBrk="1" hangingPunct="1"/>
            <a:r>
              <a:rPr lang="en-US" altLang="en-US" sz="4000" b="1" dirty="0">
                <a:solidFill>
                  <a:srgbClr val="C00000"/>
                </a:solidFill>
                <a:latin typeface="+mn-lt"/>
              </a:rPr>
              <a:t>Process of Hypothesis Generation</a:t>
            </a:r>
          </a:p>
        </p:txBody>
      </p:sp>
      <p:sp>
        <p:nvSpPr>
          <p:cNvPr id="8203" name="Text Box 11"/>
          <p:cNvSpPr txBox="1">
            <a:spLocks noChangeArrowheads="1"/>
          </p:cNvSpPr>
          <p:nvPr/>
        </p:nvSpPr>
        <p:spPr bwMode="auto">
          <a:xfrm>
            <a:off x="5303838" y="1316038"/>
            <a:ext cx="1439862" cy="457200"/>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Theory </a:t>
            </a:r>
          </a:p>
        </p:txBody>
      </p:sp>
      <p:sp>
        <p:nvSpPr>
          <p:cNvPr id="8214" name="Line 22"/>
          <p:cNvSpPr>
            <a:spLocks noChangeShapeType="1"/>
          </p:cNvSpPr>
          <p:nvPr/>
        </p:nvSpPr>
        <p:spPr bwMode="auto">
          <a:xfrm>
            <a:off x="5847625" y="1808462"/>
            <a:ext cx="0" cy="336550"/>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7" name="Text Box 28"/>
          <p:cNvSpPr txBox="1">
            <a:spLocks noChangeArrowheads="1"/>
          </p:cNvSpPr>
          <p:nvPr/>
        </p:nvSpPr>
        <p:spPr bwMode="auto">
          <a:xfrm>
            <a:off x="1703388" y="6165850"/>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endParaRPr lang="en-US" altLang="en-US"/>
          </a:p>
        </p:txBody>
      </p:sp>
      <p:sp>
        <p:nvSpPr>
          <p:cNvPr id="8218" name="Text Box 29"/>
          <p:cNvSpPr txBox="1">
            <a:spLocks noChangeArrowheads="1"/>
          </p:cNvSpPr>
          <p:nvPr/>
        </p:nvSpPr>
        <p:spPr bwMode="auto">
          <a:xfrm>
            <a:off x="683069" y="4819600"/>
            <a:ext cx="108607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sz="2800" b="1" dirty="0">
                <a:solidFill>
                  <a:srgbClr val="990000"/>
                </a:solidFill>
                <a:latin typeface="+mn-lt"/>
              </a:rPr>
              <a:t>Hypotheses should express relationships between variables in an unambiguous, precise manner, and they should be based on the propositions that evolved from the theoretical framework</a:t>
            </a:r>
          </a:p>
        </p:txBody>
      </p:sp>
      <p:grpSp>
        <p:nvGrpSpPr>
          <p:cNvPr id="6" name="Group 5">
            <a:extLst>
              <a:ext uri="{FF2B5EF4-FFF2-40B4-BE49-F238E27FC236}">
                <a16:creationId xmlns:a16="http://schemas.microsoft.com/office/drawing/2014/main" id="{F8829F62-C6FC-48A2-8C3D-13C95EBD7AF7}"/>
              </a:ext>
            </a:extLst>
          </p:cNvPr>
          <p:cNvGrpSpPr/>
          <p:nvPr/>
        </p:nvGrpSpPr>
        <p:grpSpPr>
          <a:xfrm>
            <a:off x="2525367" y="968680"/>
            <a:ext cx="7056437" cy="3608054"/>
            <a:chOff x="2525367" y="968680"/>
            <a:chExt cx="7056437" cy="3608054"/>
          </a:xfrm>
        </p:grpSpPr>
        <p:grpSp>
          <p:nvGrpSpPr>
            <p:cNvPr id="5" name="Group 4">
              <a:extLst>
                <a:ext uri="{FF2B5EF4-FFF2-40B4-BE49-F238E27FC236}">
                  <a16:creationId xmlns:a16="http://schemas.microsoft.com/office/drawing/2014/main" id="{ABA810EC-ED12-4C23-96B5-898D6F31336A}"/>
                </a:ext>
              </a:extLst>
            </p:cNvPr>
            <p:cNvGrpSpPr/>
            <p:nvPr/>
          </p:nvGrpSpPr>
          <p:grpSpPr>
            <a:xfrm>
              <a:off x="2525367" y="968680"/>
              <a:ext cx="7056437" cy="3608054"/>
              <a:chOff x="2566988" y="1236996"/>
              <a:chExt cx="7056437" cy="3608054"/>
            </a:xfrm>
          </p:grpSpPr>
          <p:sp>
            <p:nvSpPr>
              <p:cNvPr id="8196" name="Oval 4"/>
              <p:cNvSpPr>
                <a:spLocks noChangeArrowheads="1"/>
              </p:cNvSpPr>
              <p:nvPr/>
            </p:nvSpPr>
            <p:spPr bwMode="auto">
              <a:xfrm>
                <a:off x="4943475" y="123699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7" name="Oval 5"/>
              <p:cNvSpPr>
                <a:spLocks noChangeArrowheads="1"/>
              </p:cNvSpPr>
              <p:nvPr/>
            </p:nvSpPr>
            <p:spPr bwMode="auto">
              <a:xfrm>
                <a:off x="7319963" y="2349501"/>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8" name="Oval 6"/>
              <p:cNvSpPr>
                <a:spLocks noChangeArrowheads="1"/>
              </p:cNvSpPr>
              <p:nvPr/>
            </p:nvSpPr>
            <p:spPr bwMode="auto">
              <a:xfrm>
                <a:off x="2566988" y="242252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9" name="Oval 7"/>
              <p:cNvSpPr>
                <a:spLocks noChangeArrowheads="1"/>
              </p:cNvSpPr>
              <p:nvPr/>
            </p:nvSpPr>
            <p:spPr bwMode="auto">
              <a:xfrm>
                <a:off x="5016500" y="242252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0" name="Oval 8"/>
              <p:cNvSpPr>
                <a:spLocks noChangeArrowheads="1"/>
              </p:cNvSpPr>
              <p:nvPr/>
            </p:nvSpPr>
            <p:spPr bwMode="auto">
              <a:xfrm>
                <a:off x="7680325" y="38623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1" name="Oval 9"/>
              <p:cNvSpPr>
                <a:spLocks noChangeArrowheads="1"/>
              </p:cNvSpPr>
              <p:nvPr/>
            </p:nvSpPr>
            <p:spPr bwMode="auto">
              <a:xfrm>
                <a:off x="2566988" y="38623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2" name="Oval 10"/>
              <p:cNvSpPr>
                <a:spLocks noChangeArrowheads="1"/>
              </p:cNvSpPr>
              <p:nvPr/>
            </p:nvSpPr>
            <p:spPr bwMode="auto">
              <a:xfrm>
                <a:off x="5087938" y="40528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4" name="Text Box 12"/>
              <p:cNvSpPr txBox="1">
                <a:spLocks noChangeArrowheads="1"/>
              </p:cNvSpPr>
              <p:nvPr/>
            </p:nvSpPr>
            <p:spPr bwMode="auto">
              <a:xfrm>
                <a:off x="2855914" y="2605421"/>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Concept </a:t>
                </a:r>
              </a:p>
            </p:txBody>
          </p:sp>
          <p:sp>
            <p:nvSpPr>
              <p:cNvPr id="8205" name="Text Box 13"/>
              <p:cNvSpPr txBox="1">
                <a:spLocks noChangeArrowheads="1"/>
              </p:cNvSpPr>
              <p:nvPr/>
            </p:nvSpPr>
            <p:spPr bwMode="auto">
              <a:xfrm>
                <a:off x="5375276" y="2565401"/>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Concept </a:t>
                </a:r>
              </a:p>
            </p:txBody>
          </p:sp>
          <p:sp>
            <p:nvSpPr>
              <p:cNvPr id="8206" name="Text Box 14"/>
              <p:cNvSpPr txBox="1">
                <a:spLocks noChangeArrowheads="1"/>
              </p:cNvSpPr>
              <p:nvPr/>
            </p:nvSpPr>
            <p:spPr bwMode="auto">
              <a:xfrm>
                <a:off x="7680326" y="2493964"/>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Concept </a:t>
                </a:r>
              </a:p>
            </p:txBody>
          </p:sp>
          <p:sp>
            <p:nvSpPr>
              <p:cNvPr id="8207" name="Text Box 15"/>
              <p:cNvSpPr txBox="1">
                <a:spLocks noChangeArrowheads="1"/>
              </p:cNvSpPr>
              <p:nvPr/>
            </p:nvSpPr>
            <p:spPr bwMode="auto">
              <a:xfrm>
                <a:off x="2711450" y="4005264"/>
                <a:ext cx="1728788"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Proposition </a:t>
                </a:r>
              </a:p>
            </p:txBody>
          </p:sp>
          <p:sp>
            <p:nvSpPr>
              <p:cNvPr id="8208" name="Text Box 16"/>
              <p:cNvSpPr txBox="1">
                <a:spLocks noChangeArrowheads="1"/>
              </p:cNvSpPr>
              <p:nvPr/>
            </p:nvSpPr>
            <p:spPr bwMode="auto">
              <a:xfrm>
                <a:off x="7823200" y="4005264"/>
                <a:ext cx="1728788"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Proposition </a:t>
                </a:r>
              </a:p>
            </p:txBody>
          </p:sp>
          <p:sp>
            <p:nvSpPr>
              <p:cNvPr id="8209" name="Text Box 17"/>
              <p:cNvSpPr txBox="1">
                <a:spLocks noChangeArrowheads="1"/>
              </p:cNvSpPr>
              <p:nvPr/>
            </p:nvSpPr>
            <p:spPr bwMode="auto">
              <a:xfrm>
                <a:off x="5232401" y="4197351"/>
                <a:ext cx="18002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Hypothesis </a:t>
                </a:r>
              </a:p>
            </p:txBody>
          </p:sp>
          <p:sp>
            <p:nvSpPr>
              <p:cNvPr id="8210" name="Line 18"/>
              <p:cNvSpPr>
                <a:spLocks noChangeShapeType="1"/>
              </p:cNvSpPr>
              <p:nvPr/>
            </p:nvSpPr>
            <p:spPr bwMode="auto">
              <a:xfrm>
                <a:off x="6886575" y="1773239"/>
                <a:ext cx="1008857" cy="574675"/>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11" name="Line 19"/>
              <p:cNvSpPr>
                <a:spLocks noChangeShapeType="1"/>
              </p:cNvSpPr>
              <p:nvPr/>
            </p:nvSpPr>
            <p:spPr bwMode="auto">
              <a:xfrm flipH="1">
                <a:off x="3721757" y="1654175"/>
                <a:ext cx="1220923" cy="730798"/>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2" name="Line 20"/>
              <p:cNvSpPr>
                <a:spLocks noChangeShapeType="1"/>
              </p:cNvSpPr>
              <p:nvPr/>
            </p:nvSpPr>
            <p:spPr bwMode="auto">
              <a:xfrm>
                <a:off x="8328023" y="3165433"/>
                <a:ext cx="0" cy="692808"/>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3" name="Line 21"/>
              <p:cNvSpPr>
                <a:spLocks noChangeShapeType="1"/>
              </p:cNvSpPr>
              <p:nvPr/>
            </p:nvSpPr>
            <p:spPr bwMode="auto">
              <a:xfrm>
                <a:off x="3432175" y="3218835"/>
                <a:ext cx="25298" cy="639407"/>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5" name="Line 23"/>
              <p:cNvSpPr>
                <a:spLocks noChangeShapeType="1"/>
              </p:cNvSpPr>
              <p:nvPr/>
            </p:nvSpPr>
            <p:spPr bwMode="auto">
              <a:xfrm flipH="1">
                <a:off x="3938587" y="3074202"/>
                <a:ext cx="1219199" cy="784040"/>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6" name="Line 24"/>
              <p:cNvSpPr>
                <a:spLocks noChangeShapeType="1"/>
              </p:cNvSpPr>
              <p:nvPr/>
            </p:nvSpPr>
            <p:spPr bwMode="auto">
              <a:xfrm>
                <a:off x="6745289" y="3099847"/>
                <a:ext cx="1294116" cy="865471"/>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9" name="Line 30"/>
              <p:cNvSpPr>
                <a:spLocks noChangeShapeType="1"/>
              </p:cNvSpPr>
              <p:nvPr/>
            </p:nvSpPr>
            <p:spPr bwMode="auto">
              <a:xfrm>
                <a:off x="5951538" y="3213101"/>
                <a:ext cx="0" cy="792163"/>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20" name="Line 31"/>
              <p:cNvSpPr>
                <a:spLocks noChangeShapeType="1"/>
              </p:cNvSpPr>
              <p:nvPr/>
            </p:nvSpPr>
            <p:spPr bwMode="auto">
              <a:xfrm flipV="1">
                <a:off x="4510880" y="4394217"/>
                <a:ext cx="575470" cy="12326"/>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21" name="Line 32"/>
              <p:cNvSpPr>
                <a:spLocks noChangeShapeType="1"/>
              </p:cNvSpPr>
              <p:nvPr/>
            </p:nvSpPr>
            <p:spPr bwMode="auto">
              <a:xfrm flipV="1">
                <a:off x="7031038" y="4365624"/>
                <a:ext cx="649287" cy="28593"/>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33" name="Text Box 11">
              <a:extLst>
                <a:ext uri="{FF2B5EF4-FFF2-40B4-BE49-F238E27FC236}">
                  <a16:creationId xmlns:a16="http://schemas.microsoft.com/office/drawing/2014/main" id="{83062BF4-C8C1-4E2D-BA46-C6E1C5F671B9}"/>
                </a:ext>
              </a:extLst>
            </p:cNvPr>
            <p:cNvSpPr txBox="1">
              <a:spLocks noChangeArrowheads="1"/>
            </p:cNvSpPr>
            <p:nvPr/>
          </p:nvSpPr>
          <p:spPr bwMode="auto">
            <a:xfrm>
              <a:off x="5303838" y="1141092"/>
              <a:ext cx="1439862" cy="457200"/>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Theory </a:t>
              </a:r>
            </a:p>
          </p:txBody>
        </p:sp>
      </p:grpSp>
    </p:spTree>
    <p:extLst>
      <p:ext uri="{BB962C8B-B14F-4D97-AF65-F5344CB8AC3E}">
        <p14:creationId xmlns:p14="http://schemas.microsoft.com/office/powerpoint/2010/main" val="398595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ifferent color purses, side by side inside monitor image">
            <a:extLst>
              <a:ext uri="{FF2B5EF4-FFF2-40B4-BE49-F238E27FC236}">
                <a16:creationId xmlns:a16="http://schemas.microsoft.com/office/drawing/2014/main" id="{82554040-EF1B-4483-B0D5-90EF094D9A8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019800" y="1683960"/>
            <a:ext cx="4521200" cy="2549374"/>
          </a:xfrm>
        </p:spPr>
      </p:pic>
      <p:sp>
        <p:nvSpPr>
          <p:cNvPr id="14" name="Rectangle 2"/>
          <p:cNvSpPr>
            <a:spLocks noGrp="1" noChangeArrowheads="1"/>
          </p:cNvSpPr>
          <p:nvPr>
            <p:ph type="title" idx="4294967295"/>
          </p:nvPr>
        </p:nvSpPr>
        <p:spPr>
          <a:xfrm>
            <a:off x="3719736" y="188640"/>
            <a:ext cx="7475538" cy="685800"/>
          </a:xfrm>
          <a:prstGeom prst="rect">
            <a:avLst/>
          </a:prstGeom>
        </p:spPr>
        <p:txBody>
          <a:bodyPr>
            <a:normAutofit/>
          </a:bodyPr>
          <a:lstStyle/>
          <a:p>
            <a:pPr algn="ctr"/>
            <a:r>
              <a:rPr lang="en-US" altLang="en-US" sz="3200" b="1" dirty="0">
                <a:solidFill>
                  <a:srgbClr val="C00000"/>
                </a:solidFill>
                <a:latin typeface="Arial" panose="020B0604020202020204" pitchFamily="34" charset="0"/>
                <a:cs typeface="Arial" panose="020B0604020202020204" pitchFamily="34" charset="0"/>
              </a:rPr>
              <a:t>How Do We Derive Hypotheses?</a:t>
            </a:r>
          </a:p>
        </p:txBody>
      </p:sp>
      <p:sp>
        <p:nvSpPr>
          <p:cNvPr id="15" name="Rectangle 3"/>
          <p:cNvSpPr txBox="1">
            <a:spLocks noChangeArrowheads="1"/>
          </p:cNvSpPr>
          <p:nvPr/>
        </p:nvSpPr>
        <p:spPr>
          <a:xfrm>
            <a:off x="5879976" y="1556792"/>
            <a:ext cx="4958686" cy="309634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19088" indent="-319088"/>
            <a:r>
              <a:rPr lang="en-US" altLang="en-US" b="1" dirty="0">
                <a:solidFill>
                  <a:schemeClr val="tx1"/>
                </a:solidFill>
              </a:rPr>
              <a:t>From own dreams?</a:t>
            </a:r>
          </a:p>
          <a:p>
            <a:pPr marL="319088" indent="-319088"/>
            <a:r>
              <a:rPr lang="en-US" altLang="en-US" b="1" dirty="0">
                <a:solidFill>
                  <a:schemeClr val="tx1"/>
                </a:solidFill>
              </a:rPr>
              <a:t>From own observations?</a:t>
            </a:r>
          </a:p>
          <a:p>
            <a:pPr marL="319088" indent="-319088"/>
            <a:r>
              <a:rPr lang="en-US" altLang="en-US" b="1" dirty="0">
                <a:solidFill>
                  <a:schemeClr val="tx1"/>
                </a:solidFill>
              </a:rPr>
              <a:t>From other research?</a:t>
            </a:r>
          </a:p>
          <a:p>
            <a:pPr marL="319088" indent="-319088"/>
            <a:r>
              <a:rPr lang="en-US" altLang="en-US" b="1" dirty="0">
                <a:solidFill>
                  <a:schemeClr val="tx1"/>
                </a:solidFill>
              </a:rPr>
              <a:t>From other hypothesis?</a:t>
            </a:r>
          </a:p>
          <a:p>
            <a:pPr marL="319088" indent="-319088"/>
            <a:r>
              <a:rPr lang="en-US" altLang="en-US" b="1" dirty="0">
                <a:solidFill>
                  <a:schemeClr val="tx1"/>
                </a:solidFill>
              </a:rPr>
              <a:t>From literature review?</a:t>
            </a:r>
          </a:p>
          <a:p>
            <a:pPr marL="319088" indent="-319088"/>
            <a:r>
              <a:rPr lang="en-US" altLang="en-US" b="1" dirty="0">
                <a:solidFill>
                  <a:schemeClr val="tx1"/>
                </a:solidFill>
              </a:rPr>
              <a:t>From theoretical framework?</a:t>
            </a:r>
          </a:p>
        </p:txBody>
      </p:sp>
      <p:sp>
        <p:nvSpPr>
          <p:cNvPr id="16" name="Rectangle 3"/>
          <p:cNvSpPr txBox="1">
            <a:spLocks noChangeArrowheads="1"/>
          </p:cNvSpPr>
          <p:nvPr/>
        </p:nvSpPr>
        <p:spPr>
          <a:xfrm>
            <a:off x="479376" y="4809678"/>
            <a:ext cx="10359286" cy="1931690"/>
          </a:xfrm>
          <a:prstGeom prst="rect">
            <a:avLst/>
          </a:prstGeom>
          <a:ln w="28575">
            <a:solidFill>
              <a:srgbClr val="003300"/>
            </a:solidFill>
          </a:ln>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19088" indent="-319088" algn="just">
              <a:buFont typeface="Arial"/>
              <a:buNone/>
            </a:pPr>
            <a:r>
              <a:rPr lang="en-US" altLang="en-US" sz="2800" b="1" dirty="0">
                <a:solidFill>
                  <a:srgbClr val="002060"/>
                </a:solidFill>
              </a:rPr>
              <a:t>   If it is from own observation, supported by other research, supported by other hypothesis, supported by other literature review, and supported by YOUR OWN theoretical framework. </a:t>
            </a:r>
          </a:p>
        </p:txBody>
      </p:sp>
      <p:sp>
        <p:nvSpPr>
          <p:cNvPr id="17" name="Rectangle 16"/>
          <p:cNvSpPr/>
          <p:nvPr/>
        </p:nvSpPr>
        <p:spPr>
          <a:xfrm>
            <a:off x="194859" y="1147614"/>
            <a:ext cx="4677005" cy="2246769"/>
          </a:xfrm>
          <a:prstGeom prst="rect">
            <a:avLst/>
          </a:prstGeom>
        </p:spPr>
        <p:txBody>
          <a:bodyPr wrap="square">
            <a:spAutoFit/>
          </a:bodyPr>
          <a:lstStyle/>
          <a:p>
            <a:pPr marL="319088" indent="-319088" algn="just">
              <a:buFont typeface="Arial"/>
              <a:buNone/>
            </a:pPr>
            <a:r>
              <a:rPr lang="en-US" altLang="en-US" sz="2800" b="1" dirty="0">
                <a:solidFill>
                  <a:srgbClr val="FF0000"/>
                </a:solidFill>
                <a:latin typeface="Arial" panose="020B0604020202020204" pitchFamily="34" charset="0"/>
                <a:cs typeface="Arial" panose="020B0604020202020204" pitchFamily="34" charset="0"/>
              </a:rPr>
              <a:t>Therefore</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endParaRPr lang="en-US" altLang="en-US" sz="2000" b="1" dirty="0">
              <a:solidFill>
                <a:srgbClr val="FF0000"/>
              </a:solidFill>
              <a:latin typeface="Arial" panose="020B0604020202020204" pitchFamily="34" charset="0"/>
              <a:cs typeface="Arial" panose="020B0604020202020204" pitchFamily="34" charset="0"/>
            </a:endParaRPr>
          </a:p>
          <a:p>
            <a:pPr marL="87313" algn="just">
              <a:buFont typeface="Arial"/>
              <a:buNone/>
            </a:pPr>
            <a:r>
              <a:rPr lang="en-US" altLang="en-US" sz="2800" b="1" dirty="0">
                <a:latin typeface="Arial" panose="020B0604020202020204" pitchFamily="34" charset="0"/>
                <a:cs typeface="Arial" panose="020B0604020202020204" pitchFamily="34" charset="0"/>
              </a:rPr>
              <a:t>Ideally you should expect that the hypotheses to be accepted not rejected… aren’t you?</a:t>
            </a:r>
          </a:p>
        </p:txBody>
      </p:sp>
      <p:sp>
        <p:nvSpPr>
          <p:cNvPr id="19" name="Right Arrow 18"/>
          <p:cNvSpPr/>
          <p:nvPr/>
        </p:nvSpPr>
        <p:spPr>
          <a:xfrm rot="16200000">
            <a:off x="2273199" y="3226084"/>
            <a:ext cx="1382392" cy="11521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rved Left Arrow 19"/>
          <p:cNvSpPr/>
          <p:nvPr/>
        </p:nvSpPr>
        <p:spPr>
          <a:xfrm>
            <a:off x="10680824" y="2812773"/>
            <a:ext cx="959792" cy="3170583"/>
          </a:xfrm>
          <a:prstGeom prst="curvedLeftArrow">
            <a:avLst>
              <a:gd name="adj1" fmla="val 25000"/>
              <a:gd name="adj2" fmla="val 105261"/>
              <a:gd name="adj3" fmla="val 8291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579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4" name="Content Placeholder 2"/>
          <p:cNvSpPr txBox="1">
            <a:spLocks/>
          </p:cNvSpPr>
          <p:nvPr/>
        </p:nvSpPr>
        <p:spPr>
          <a:xfrm>
            <a:off x="4721087" y="1420144"/>
            <a:ext cx="7283399" cy="5206407"/>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en-US" sz="2400" b="1" dirty="0">
                <a:solidFill>
                  <a:schemeClr val="bg1"/>
                </a:solidFill>
              </a:rPr>
              <a:t>A statement logically formed an opinion on the basis of relationships between two or more variables.</a:t>
            </a:r>
          </a:p>
          <a:p>
            <a:pPr algn="just"/>
            <a:r>
              <a:rPr lang="en-US" sz="2400" b="1" dirty="0">
                <a:solidFill>
                  <a:schemeClr val="bg1"/>
                </a:solidFill>
              </a:rPr>
              <a:t>An opinion is made on the basis of theoretical network.</a:t>
            </a:r>
          </a:p>
          <a:p>
            <a:pPr marL="318992" indent="-318992"/>
            <a:r>
              <a:rPr lang="en-US" altLang="en-US" sz="2400" b="1" dirty="0">
                <a:solidFill>
                  <a:schemeClr val="bg1"/>
                </a:solidFill>
              </a:rPr>
              <a:t> A statement that shows a relationship between two or more variables in testable form.</a:t>
            </a:r>
          </a:p>
          <a:p>
            <a:pPr marL="318992" indent="-318992"/>
            <a:r>
              <a:rPr lang="en-US" altLang="en-US" sz="2400" b="1" dirty="0">
                <a:solidFill>
                  <a:schemeClr val="bg1"/>
                </a:solidFill>
              </a:rPr>
              <a:t> A proposition formulated for empirical testing </a:t>
            </a:r>
          </a:p>
          <a:p>
            <a:pPr marL="318992" indent="-318992"/>
            <a:r>
              <a:rPr lang="en-US" sz="2400" b="1" dirty="0">
                <a:solidFill>
                  <a:schemeClr val="bg1"/>
                </a:solidFill>
              </a:rPr>
              <a:t>a prediction for the outcome of an experiment</a:t>
            </a:r>
          </a:p>
          <a:p>
            <a:pPr marL="318992" indent="-318992"/>
            <a:r>
              <a:rPr lang="en-US" sz="2400" b="1" dirty="0">
                <a:solidFill>
                  <a:schemeClr val="bg1"/>
                </a:solidFill>
              </a:rPr>
              <a:t>Explains facts and guides the research to possible outcomes</a:t>
            </a:r>
          </a:p>
          <a:p>
            <a:pPr marL="0" indent="0">
              <a:buNone/>
            </a:pPr>
            <a:endParaRPr lang="en-US" altLang="en-US" sz="2400" b="1" dirty="0">
              <a:solidFill>
                <a:schemeClr val="bg1"/>
              </a:solidFill>
            </a:endParaRPr>
          </a:p>
          <a:p>
            <a:pPr marL="0" indent="0" algn="just">
              <a:buNone/>
            </a:pPr>
            <a:endParaRPr lang="en-US" sz="2400" b="1" dirty="0">
              <a:solidFill>
                <a:schemeClr val="bg1"/>
              </a:solidFill>
            </a:endParaRPr>
          </a:p>
          <a:p>
            <a:endParaRPr lang="en-US" sz="2400" b="1" dirty="0">
              <a:solidFill>
                <a:schemeClr val="bg1"/>
              </a:solidFill>
            </a:endParaRPr>
          </a:p>
        </p:txBody>
      </p:sp>
      <p:sp>
        <p:nvSpPr>
          <p:cNvPr id="26" name="TextBox 25"/>
          <p:cNvSpPr txBox="1"/>
          <p:nvPr/>
        </p:nvSpPr>
        <p:spPr>
          <a:xfrm>
            <a:off x="4102022" y="832472"/>
            <a:ext cx="2734164" cy="523084"/>
          </a:xfrm>
          <a:prstGeom prst="rect">
            <a:avLst/>
          </a:prstGeom>
          <a:noFill/>
        </p:spPr>
        <p:txBody>
          <a:bodyPr wrap="square" rtlCol="0">
            <a:spAutoFit/>
          </a:bodyPr>
          <a:lstStyle/>
          <a:p>
            <a:r>
              <a:rPr lang="en-US" sz="2799" b="1" dirty="0">
                <a:solidFill>
                  <a:srgbClr val="FF0000"/>
                </a:solidFill>
              </a:rPr>
              <a:t>Hypothesis is :</a:t>
            </a:r>
          </a:p>
        </p:txBody>
      </p:sp>
      <p:sp>
        <p:nvSpPr>
          <p:cNvPr id="5" name="Subtitle 4"/>
          <p:cNvSpPr>
            <a:spLocks noGrp="1"/>
          </p:cNvSpPr>
          <p:nvPr>
            <p:ph type="subTitle" idx="1"/>
          </p:nvPr>
        </p:nvSpPr>
        <p:spPr>
          <a:xfrm>
            <a:off x="551384" y="231449"/>
            <a:ext cx="10551241" cy="673481"/>
          </a:xfrm>
          <a:ln>
            <a:noFill/>
          </a:ln>
        </p:spPr>
        <p:txBody>
          <a:bodyPr/>
          <a:lstStyle/>
          <a:p>
            <a:r>
              <a:rPr lang="en-US" sz="3200" b="1" dirty="0"/>
              <a:t>Hypothesis Development</a:t>
            </a:r>
          </a:p>
        </p:txBody>
      </p:sp>
      <p:pic>
        <p:nvPicPr>
          <p:cNvPr id="9" name="Picture Placeholder 8">
            <a:extLst>
              <a:ext uri="{FF2B5EF4-FFF2-40B4-BE49-F238E27FC236}">
                <a16:creationId xmlns:a16="http://schemas.microsoft.com/office/drawing/2014/main" id="{6F68FE9E-F8B4-D829-ACC0-33345EFD53C8}"/>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7023" r="17023"/>
          <a:stretch>
            <a:fillRect/>
          </a:stretch>
        </p:blipFill>
        <p:spPr>
          <a:xfrm>
            <a:off x="187514" y="1699758"/>
            <a:ext cx="4409912" cy="4669972"/>
          </a:xfrm>
        </p:spPr>
      </p:pic>
    </p:spTree>
    <p:extLst>
      <p:ext uri="{BB962C8B-B14F-4D97-AF65-F5344CB8AC3E}">
        <p14:creationId xmlns:p14="http://schemas.microsoft.com/office/powerpoint/2010/main" val="127055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3" name="Title 1"/>
          <p:cNvSpPr>
            <a:spLocks noGrp="1"/>
          </p:cNvSpPr>
          <p:nvPr>
            <p:ph type="title" idx="4294967295"/>
          </p:nvPr>
        </p:nvSpPr>
        <p:spPr>
          <a:xfrm>
            <a:off x="0" y="298450"/>
            <a:ext cx="10515600" cy="1006475"/>
          </a:xfrm>
          <a:prstGeom prst="rect">
            <a:avLst/>
          </a:prstGeom>
        </p:spPr>
        <p:txBody>
          <a:bodyPr>
            <a:normAutofit/>
          </a:bodyPr>
          <a:lstStyle/>
          <a:p>
            <a:pPr algn="ctr" eaLnBrk="1" hangingPunct="1"/>
            <a:r>
              <a:rPr lang="en-US" altLang="en-US" sz="3600" b="1" dirty="0">
                <a:solidFill>
                  <a:srgbClr val="FFFF00"/>
                </a:solidFill>
                <a:latin typeface="Arial" panose="020B0604020202020204" pitchFamily="34" charset="0"/>
                <a:cs typeface="Arial" panose="020B0604020202020204" pitchFamily="34" charset="0"/>
              </a:rPr>
              <a:t>OVERVIEW OF RESEARCH PROCESS</a:t>
            </a:r>
          </a:p>
        </p:txBody>
      </p:sp>
      <p:cxnSp>
        <p:nvCxnSpPr>
          <p:cNvPr id="52" name="Straight Arrow Connector 51"/>
          <p:cNvCxnSpPr>
            <a:cxnSpLocks/>
            <a:stCxn id="8" idx="2"/>
          </p:cNvCxnSpPr>
          <p:nvPr/>
        </p:nvCxnSpPr>
        <p:spPr>
          <a:xfrm>
            <a:off x="4819107" y="4232271"/>
            <a:ext cx="0" cy="3317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4233069" y="5136356"/>
            <a:ext cx="31115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F4B602A-2905-4B73-9CAF-C95F61646A34}"/>
              </a:ext>
            </a:extLst>
          </p:cNvPr>
          <p:cNvGrpSpPr/>
          <p:nvPr/>
        </p:nvGrpSpPr>
        <p:grpSpPr>
          <a:xfrm>
            <a:off x="1919536" y="1196752"/>
            <a:ext cx="7515995" cy="4668837"/>
            <a:chOff x="1919536" y="1412776"/>
            <a:chExt cx="7515995" cy="4668837"/>
          </a:xfrm>
        </p:grpSpPr>
        <p:cxnSp>
          <p:nvCxnSpPr>
            <p:cNvPr id="28" name="Straight Arrow Connector 27"/>
            <p:cNvCxnSpPr/>
            <p:nvPr/>
          </p:nvCxnSpPr>
          <p:spPr>
            <a:xfrm rot="5400000" flipH="1" flipV="1">
              <a:off x="4416131" y="2663726"/>
              <a:ext cx="388938" cy="317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E63EAB0-333E-4A1B-B9AD-F496A0FACC17}"/>
                </a:ext>
              </a:extLst>
            </p:cNvPr>
            <p:cNvGrpSpPr/>
            <p:nvPr/>
          </p:nvGrpSpPr>
          <p:grpSpPr>
            <a:xfrm>
              <a:off x="1919536" y="1412776"/>
              <a:ext cx="7515995" cy="4668837"/>
              <a:chOff x="2106587" y="1579563"/>
              <a:chExt cx="7515995" cy="4668837"/>
            </a:xfrm>
          </p:grpSpPr>
          <p:sp>
            <p:nvSpPr>
              <p:cNvPr id="4" name="TextBox 3"/>
              <p:cNvSpPr txBox="1"/>
              <p:nvPr/>
            </p:nvSpPr>
            <p:spPr>
              <a:xfrm>
                <a:off x="4097312" y="1716087"/>
                <a:ext cx="1303338" cy="93503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en-US" dirty="0">
                    <a:solidFill>
                      <a:srgbClr val="FFFF00"/>
                    </a:solidFill>
                  </a:rPr>
                  <a:t>Identifying</a:t>
                </a:r>
              </a:p>
              <a:p>
                <a:pPr algn="ctr">
                  <a:defRPr/>
                </a:pPr>
                <a:r>
                  <a:rPr lang="en-US" dirty="0">
                    <a:solidFill>
                      <a:srgbClr val="FFFF00"/>
                    </a:solidFill>
                  </a:rPr>
                  <a:t>Research Problem</a:t>
                </a:r>
              </a:p>
            </p:txBody>
          </p:sp>
          <p:sp>
            <p:nvSpPr>
              <p:cNvPr id="5" name="TextBox 4"/>
              <p:cNvSpPr txBox="1"/>
              <p:nvPr/>
            </p:nvSpPr>
            <p:spPr>
              <a:xfrm>
                <a:off x="5765188" y="1716087"/>
                <a:ext cx="2064924" cy="923330"/>
              </a:xfrm>
              <a:prstGeom prst="rect">
                <a:avLst/>
              </a:prstGeom>
              <a:solidFill>
                <a:srgbClr val="00B050"/>
              </a:solidFill>
              <a:ln/>
            </p:spPr>
            <p:style>
              <a:lnRef idx="3">
                <a:schemeClr val="lt1"/>
              </a:lnRef>
              <a:fillRef idx="1">
                <a:schemeClr val="accent1"/>
              </a:fillRef>
              <a:effectRef idx="1">
                <a:schemeClr val="accent1"/>
              </a:effectRef>
              <a:fontRef idx="minor">
                <a:schemeClr val="lt1"/>
              </a:fontRef>
            </p:style>
            <p:txBody>
              <a:bodyPr wrap="none">
                <a:spAutoFit/>
              </a:bodyPr>
              <a:lstStyle/>
              <a:p>
                <a:pPr algn="ctr">
                  <a:defRPr/>
                </a:pPr>
                <a:r>
                  <a:rPr lang="en-US" dirty="0">
                    <a:solidFill>
                      <a:schemeClr val="tx1"/>
                    </a:solidFill>
                  </a:rPr>
                  <a:t>Research Questions</a:t>
                </a:r>
              </a:p>
              <a:p>
                <a:pPr algn="ctr">
                  <a:defRPr/>
                </a:pPr>
                <a:r>
                  <a:rPr lang="en-US" dirty="0">
                    <a:solidFill>
                      <a:schemeClr val="tx1"/>
                    </a:solidFill>
                  </a:rPr>
                  <a:t>&amp;</a:t>
                </a:r>
              </a:p>
              <a:p>
                <a:pPr algn="ctr">
                  <a:defRPr/>
                </a:pPr>
                <a:r>
                  <a:rPr lang="en-US" dirty="0">
                    <a:solidFill>
                      <a:schemeClr val="tx1"/>
                    </a:solidFill>
                  </a:rPr>
                  <a:t>Research Objectives</a:t>
                </a:r>
              </a:p>
            </p:txBody>
          </p:sp>
          <p:sp>
            <p:nvSpPr>
              <p:cNvPr id="6" name="TextBox 5"/>
              <p:cNvSpPr txBox="1"/>
              <p:nvPr/>
            </p:nvSpPr>
            <p:spPr>
              <a:xfrm>
                <a:off x="8259591" y="1871663"/>
                <a:ext cx="1100430" cy="646331"/>
              </a:xfrm>
              <a:prstGeom prst="rect">
                <a:avLst/>
              </a:prstGeom>
              <a:solidFill>
                <a:srgbClr val="008000"/>
              </a:solidFill>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defRPr/>
                </a:pPr>
                <a:r>
                  <a:rPr lang="en-US" dirty="0">
                    <a:solidFill>
                      <a:schemeClr val="tx1"/>
                    </a:solidFill>
                  </a:rPr>
                  <a:t>Literature</a:t>
                </a:r>
              </a:p>
              <a:p>
                <a:pPr algn="ctr">
                  <a:defRPr/>
                </a:pPr>
                <a:r>
                  <a:rPr lang="en-US" dirty="0">
                    <a:solidFill>
                      <a:schemeClr val="tx1"/>
                    </a:solidFill>
                  </a:rPr>
                  <a:t>Review</a:t>
                </a:r>
              </a:p>
            </p:txBody>
          </p:sp>
          <p:sp>
            <p:nvSpPr>
              <p:cNvPr id="7" name="TextBox 6"/>
              <p:cNvSpPr txBox="1"/>
              <p:nvPr/>
            </p:nvSpPr>
            <p:spPr>
              <a:xfrm>
                <a:off x="7447756" y="3735387"/>
                <a:ext cx="2174826" cy="923330"/>
              </a:xfrm>
              <a:prstGeom prst="rect">
                <a:avLst/>
              </a:prstGeom>
              <a:solidFill>
                <a:srgbClr val="002060"/>
              </a:solidFill>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dirty="0"/>
                  <a:t>Develop</a:t>
                </a:r>
              </a:p>
              <a:p>
                <a:pPr algn="ctr">
                  <a:defRPr/>
                </a:pPr>
                <a:r>
                  <a:rPr lang="en-US" dirty="0"/>
                  <a:t>Theoretical/Research</a:t>
                </a:r>
              </a:p>
              <a:p>
                <a:pPr algn="ctr">
                  <a:defRPr/>
                </a:pPr>
                <a:r>
                  <a:rPr lang="en-US" dirty="0"/>
                  <a:t>Framework</a:t>
                </a:r>
              </a:p>
            </p:txBody>
          </p:sp>
          <p:sp>
            <p:nvSpPr>
              <p:cNvPr id="8" name="TextBox 7"/>
              <p:cNvSpPr txBox="1"/>
              <p:nvPr/>
            </p:nvSpPr>
            <p:spPr>
              <a:xfrm>
                <a:off x="4463092" y="3968751"/>
                <a:ext cx="1086131" cy="646331"/>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defRPr/>
                </a:pPr>
                <a:r>
                  <a:rPr lang="en-US" dirty="0">
                    <a:solidFill>
                      <a:schemeClr val="tx1"/>
                    </a:solidFill>
                  </a:rPr>
                  <a:t>Research </a:t>
                </a:r>
              </a:p>
              <a:p>
                <a:pPr algn="ctr">
                  <a:defRPr/>
                </a:pPr>
                <a:r>
                  <a:rPr lang="en-US" dirty="0">
                    <a:solidFill>
                      <a:schemeClr val="tx1"/>
                    </a:solidFill>
                  </a:rPr>
                  <a:t>Design</a:t>
                </a:r>
              </a:p>
            </p:txBody>
          </p:sp>
          <p:grpSp>
            <p:nvGrpSpPr>
              <p:cNvPr id="5129" name="TextBox 15"/>
              <p:cNvGrpSpPr>
                <a:grpSpLocks/>
              </p:cNvGrpSpPr>
              <p:nvPr/>
            </p:nvGrpSpPr>
            <p:grpSpPr bwMode="auto">
              <a:xfrm>
                <a:off x="2106587" y="1579563"/>
                <a:ext cx="1289050" cy="1355725"/>
                <a:chOff x="35" y="1260"/>
                <a:chExt cx="837" cy="837"/>
              </a:xfrm>
            </p:grpSpPr>
            <p:pic>
              <p:nvPicPr>
                <p:cNvPr id="5157" name="TextBox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 y="1260"/>
                  <a:ext cx="837" cy="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58" name="Text Box 31"/>
                <p:cNvSpPr txBox="1">
                  <a:spLocks noChangeArrowheads="1"/>
                </p:cNvSpPr>
                <p:nvPr/>
              </p:nvSpPr>
              <p:spPr bwMode="auto">
                <a:xfrm>
                  <a:off x="46" y="1296"/>
                  <a:ext cx="82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dirty="0">
                      <a:solidFill>
                        <a:srgbClr val="FFFFFF"/>
                      </a:solidFill>
                      <a:latin typeface="Tw Cen MT" pitchFamily="34" charset="0"/>
                    </a:rPr>
                    <a:t>Preliminary</a:t>
                  </a:r>
                </a:p>
                <a:p>
                  <a:pPr algn="ctr" eaLnBrk="1" hangingPunct="1">
                    <a:spcBef>
                      <a:spcPct val="0"/>
                    </a:spcBef>
                    <a:buFontTx/>
                    <a:buNone/>
                  </a:pPr>
                  <a:r>
                    <a:rPr lang="en-US" altLang="en-US" sz="1800" dirty="0">
                      <a:solidFill>
                        <a:srgbClr val="FFFFFF"/>
                      </a:solidFill>
                      <a:latin typeface="Tw Cen MT" pitchFamily="34" charset="0"/>
                    </a:rPr>
                    <a:t>Data</a:t>
                  </a:r>
                </a:p>
                <a:p>
                  <a:pPr algn="ctr" eaLnBrk="1" hangingPunct="1">
                    <a:spcBef>
                      <a:spcPct val="0"/>
                    </a:spcBef>
                    <a:buFontTx/>
                    <a:buNone/>
                  </a:pPr>
                  <a:r>
                    <a:rPr lang="en-US" altLang="en-US" sz="1800" dirty="0">
                      <a:solidFill>
                        <a:srgbClr val="FFFFFF"/>
                      </a:solidFill>
                      <a:latin typeface="Tw Cen MT" pitchFamily="34" charset="0"/>
                    </a:rPr>
                    <a:t>Gathering</a:t>
                  </a:r>
                </a:p>
              </p:txBody>
            </p:sp>
          </p:grpSp>
          <p:sp>
            <p:nvSpPr>
              <p:cNvPr id="18" name="Right Arrow 17"/>
              <p:cNvSpPr/>
              <p:nvPr/>
            </p:nvSpPr>
            <p:spPr>
              <a:xfrm>
                <a:off x="3359125" y="2103437"/>
                <a:ext cx="652462" cy="77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19" name="Right Arrow 18"/>
              <p:cNvSpPr/>
              <p:nvPr/>
            </p:nvSpPr>
            <p:spPr>
              <a:xfrm>
                <a:off x="7859688" y="2168526"/>
                <a:ext cx="390525" cy="777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5132" name="Right Arrow 19"/>
              <p:cNvSpPr>
                <a:spLocks noChangeArrowheads="1"/>
              </p:cNvSpPr>
              <p:nvPr/>
            </p:nvSpPr>
            <p:spPr bwMode="auto">
              <a:xfrm rot="5400000">
                <a:off x="8132899" y="3085763"/>
                <a:ext cx="1087436" cy="45719"/>
              </a:xfrm>
              <a:prstGeom prst="rightArrow">
                <a:avLst>
                  <a:gd name="adj1" fmla="val 50000"/>
                  <a:gd name="adj2" fmla="val 60788"/>
                </a:avLst>
              </a:prstGeom>
              <a:solidFill>
                <a:srgbClr val="FF0000"/>
              </a:solidFill>
              <a:ln w="19050" algn="ctr">
                <a:solidFill>
                  <a:srgbClr val="FF0000"/>
                </a:solidFill>
                <a:miter lim="800000"/>
                <a:headEnd/>
                <a:tailEnd/>
              </a:ln>
            </p:spPr>
            <p:txBody>
              <a:bodyPr vert="eaVert"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FFFF"/>
                  </a:solidFill>
                  <a:latin typeface="Tw Cen MT" pitchFamily="34" charset="0"/>
                </a:endParaRPr>
              </a:p>
            </p:txBody>
          </p:sp>
          <p:sp>
            <p:nvSpPr>
              <p:cNvPr id="21" name="Right Arrow 20"/>
              <p:cNvSpPr/>
              <p:nvPr/>
            </p:nvSpPr>
            <p:spPr>
              <a:xfrm>
                <a:off x="5459387" y="2112962"/>
                <a:ext cx="260350" cy="77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23" name="Left Arrow 22"/>
              <p:cNvSpPr/>
              <p:nvPr/>
            </p:nvSpPr>
            <p:spPr>
              <a:xfrm>
                <a:off x="7310413" y="4124326"/>
                <a:ext cx="131763" cy="1555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24" name="TextBox 23"/>
              <p:cNvSpPr txBox="1"/>
              <p:nvPr/>
            </p:nvSpPr>
            <p:spPr>
              <a:xfrm>
                <a:off x="2766987" y="3811587"/>
                <a:ext cx="937564" cy="923330"/>
              </a:xfrm>
              <a:prstGeom prst="rect">
                <a:avLst/>
              </a:prstGeom>
              <a:solidFill>
                <a:srgbClr val="990000"/>
              </a:solidFill>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dirty="0">
                    <a:solidFill>
                      <a:srgbClr val="FFFF00"/>
                    </a:solidFill>
                  </a:rPr>
                  <a:t>Analysis</a:t>
                </a:r>
              </a:p>
              <a:p>
                <a:pPr>
                  <a:defRPr/>
                </a:pPr>
                <a:r>
                  <a:rPr lang="en-US" dirty="0">
                    <a:solidFill>
                      <a:srgbClr val="FFFF00"/>
                    </a:solidFill>
                  </a:rPr>
                  <a:t>And</a:t>
                </a:r>
              </a:p>
              <a:p>
                <a:pPr>
                  <a:defRPr/>
                </a:pPr>
                <a:r>
                  <a:rPr lang="en-US" dirty="0">
                    <a:solidFill>
                      <a:srgbClr val="FFFF00"/>
                    </a:solidFill>
                  </a:rPr>
                  <a:t>findings</a:t>
                </a:r>
              </a:p>
            </p:txBody>
          </p:sp>
          <p:sp>
            <p:nvSpPr>
              <p:cNvPr id="25" name="Left Arrow 24"/>
              <p:cNvSpPr/>
              <p:nvPr/>
            </p:nvSpPr>
            <p:spPr>
              <a:xfrm>
                <a:off x="5560988" y="4202112"/>
                <a:ext cx="390525" cy="777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5137" name="Left Arrow 25"/>
              <p:cNvSpPr>
                <a:spLocks noChangeArrowheads="1"/>
              </p:cNvSpPr>
              <p:nvPr/>
            </p:nvSpPr>
            <p:spPr bwMode="auto">
              <a:xfrm flipV="1">
                <a:off x="3708375" y="4202113"/>
                <a:ext cx="715962" cy="155575"/>
              </a:xfrm>
              <a:prstGeom prst="leftArrow">
                <a:avLst>
                  <a:gd name="adj1" fmla="val 50000"/>
                  <a:gd name="adj2" fmla="val 41844"/>
                </a:avLst>
              </a:prstGeom>
              <a:solidFill>
                <a:srgbClr val="FF0000"/>
              </a:solidFill>
              <a:ln w="19050" algn="ctr">
                <a:solidFill>
                  <a:srgbClr val="FF0000"/>
                </a:solidFill>
                <a:miter lim="800000"/>
                <a:headEnd/>
                <a:tailEnd/>
              </a:ln>
            </p:spPr>
            <p:txBody>
              <a:bodyPr rot="10800000"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FFFF"/>
                  </a:solidFill>
                  <a:latin typeface="Tw Cen MT" pitchFamily="34" charset="0"/>
                </a:endParaRPr>
              </a:p>
            </p:txBody>
          </p:sp>
          <p:cxnSp>
            <p:nvCxnSpPr>
              <p:cNvPr id="38" name="Straight Connector 37"/>
              <p:cNvCxnSpPr/>
              <p:nvPr/>
            </p:nvCxnSpPr>
            <p:spPr>
              <a:xfrm>
                <a:off x="3287688" y="4979987"/>
                <a:ext cx="4759325"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3132113" y="5135563"/>
                <a:ext cx="311150" cy="31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413350" y="5135563"/>
                <a:ext cx="312738"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6523013" y="5135563"/>
                <a:ext cx="311150" cy="31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7929538" y="5097463"/>
                <a:ext cx="233362"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3" idx="0"/>
              </p:cNvCxnSpPr>
              <p:nvPr/>
            </p:nvCxnSpPr>
            <p:spPr>
              <a:xfrm rot="5400000" flipH="1" flipV="1">
                <a:off x="6198766" y="3136503"/>
                <a:ext cx="1216024" cy="394495"/>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a:cxnSpLocks/>
              </p:cNvCxnSpPr>
              <p:nvPr/>
            </p:nvCxnSpPr>
            <p:spPr>
              <a:xfrm rot="16200000" flipV="1">
                <a:off x="5126809" y="2764633"/>
                <a:ext cx="1163635" cy="930274"/>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flipV="1">
                <a:off x="3614713" y="3192463"/>
                <a:ext cx="3846513" cy="620713"/>
              </a:xfrm>
              <a:prstGeom prst="bentConnector3">
                <a:avLst>
                  <a:gd name="adj1" fmla="val 55729"/>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7227069" y="2959894"/>
                <a:ext cx="466725" cy="1588"/>
              </a:xfrm>
              <a:prstGeom prst="straightConnector1">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150" name="TextBox 7"/>
              <p:cNvSpPr txBox="1">
                <a:spLocks noChangeArrowheads="1"/>
              </p:cNvSpPr>
              <p:nvPr/>
            </p:nvSpPr>
            <p:spPr bwMode="auto">
              <a:xfrm>
                <a:off x="2814150" y="5313362"/>
                <a:ext cx="883575" cy="369332"/>
              </a:xfrm>
              <a:prstGeom prst="rect">
                <a:avLst/>
              </a:prstGeom>
              <a:solidFill>
                <a:schemeClr val="bg2">
                  <a:lumMod val="75000"/>
                </a:schemeClr>
              </a:solidFill>
              <a:ln w="19050" algn="ctr">
                <a:solidFill>
                  <a:srgbClr val="9E824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chemeClr val="bg1"/>
                    </a:solidFill>
                    <a:latin typeface="Tw Cen MT" pitchFamily="34" charset="0"/>
                  </a:rPr>
                  <a:t>Method</a:t>
                </a:r>
              </a:p>
            </p:txBody>
          </p:sp>
          <p:sp>
            <p:nvSpPr>
              <p:cNvPr id="5151" name="TextBox 7"/>
              <p:cNvSpPr txBox="1">
                <a:spLocks noChangeArrowheads="1"/>
              </p:cNvSpPr>
              <p:nvPr/>
            </p:nvSpPr>
            <p:spPr bwMode="auto">
              <a:xfrm>
                <a:off x="3835445" y="5313362"/>
                <a:ext cx="1101584" cy="369332"/>
              </a:xfrm>
              <a:prstGeom prst="rect">
                <a:avLst/>
              </a:prstGeom>
              <a:solidFill>
                <a:schemeClr val="bg2">
                  <a:lumMod val="75000"/>
                </a:schemeClr>
              </a:solidFill>
              <a:ln w="19050" algn="ctr">
                <a:solidFill>
                  <a:srgbClr val="9E824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chemeClr val="bg1"/>
                    </a:solidFill>
                    <a:latin typeface="Tw Cen MT" pitchFamily="34" charset="0"/>
                  </a:rPr>
                  <a:t>Sampling </a:t>
                </a:r>
              </a:p>
            </p:txBody>
          </p:sp>
          <p:sp>
            <p:nvSpPr>
              <p:cNvPr id="5152" name="TextBox 7"/>
              <p:cNvSpPr txBox="1">
                <a:spLocks noChangeArrowheads="1"/>
              </p:cNvSpPr>
              <p:nvPr/>
            </p:nvSpPr>
            <p:spPr bwMode="auto">
              <a:xfrm>
                <a:off x="5002188" y="5313362"/>
                <a:ext cx="1171575" cy="660400"/>
              </a:xfrm>
              <a:prstGeom prst="rect">
                <a:avLst/>
              </a:prstGeom>
              <a:solidFill>
                <a:schemeClr val="bg2">
                  <a:lumMod val="75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chemeClr val="bg1"/>
                    </a:solidFill>
                    <a:latin typeface="Tw Cen MT" pitchFamily="34" charset="0"/>
                  </a:rPr>
                  <a:t>Unit of analysis </a:t>
                </a:r>
              </a:p>
            </p:txBody>
          </p:sp>
          <p:sp>
            <p:nvSpPr>
              <p:cNvPr id="5153" name="TextBox 7"/>
              <p:cNvSpPr txBox="1">
                <a:spLocks noChangeArrowheads="1"/>
              </p:cNvSpPr>
              <p:nvPr/>
            </p:nvSpPr>
            <p:spPr bwMode="auto">
              <a:xfrm>
                <a:off x="6221388" y="5313362"/>
                <a:ext cx="1171575" cy="935038"/>
              </a:xfrm>
              <a:prstGeom prst="rect">
                <a:avLst/>
              </a:prstGeom>
              <a:solidFill>
                <a:schemeClr val="bg2">
                  <a:lumMod val="75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chemeClr val="bg1"/>
                    </a:solidFill>
                    <a:latin typeface="Tw Cen MT" pitchFamily="34" charset="0"/>
                  </a:rPr>
                  <a:t>Data collection method</a:t>
                </a:r>
              </a:p>
            </p:txBody>
          </p:sp>
          <p:sp>
            <p:nvSpPr>
              <p:cNvPr id="5154" name="TextBox 7"/>
              <p:cNvSpPr txBox="1">
                <a:spLocks noChangeArrowheads="1"/>
              </p:cNvSpPr>
              <p:nvPr/>
            </p:nvSpPr>
            <p:spPr bwMode="auto">
              <a:xfrm>
                <a:off x="7440587" y="5313362"/>
                <a:ext cx="1524000" cy="660400"/>
              </a:xfrm>
              <a:prstGeom prst="rect">
                <a:avLst/>
              </a:prstGeom>
              <a:solidFill>
                <a:schemeClr val="bg2">
                  <a:lumMod val="75000"/>
                </a:schemeClr>
              </a:solidFill>
              <a:ln w="19050" algn="ctr">
                <a:solidFill>
                  <a:srgbClr val="9E824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chemeClr val="bg1"/>
                    </a:solidFill>
                    <a:latin typeface="Tw Cen MT" pitchFamily="34" charset="0"/>
                  </a:rPr>
                  <a:t>Development of hypothesis</a:t>
                </a:r>
              </a:p>
            </p:txBody>
          </p:sp>
          <p:sp>
            <p:nvSpPr>
              <p:cNvPr id="13" name="TextBox 7"/>
              <p:cNvSpPr txBox="1"/>
              <p:nvPr/>
            </p:nvSpPr>
            <p:spPr>
              <a:xfrm>
                <a:off x="5921350" y="3941762"/>
                <a:ext cx="1376362" cy="660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eaLnBrk="1" hangingPunct="1">
                  <a:defRPr/>
                </a:pPr>
                <a:r>
                  <a:rPr lang="en-US" dirty="0">
                    <a:solidFill>
                      <a:schemeClr val="tx1"/>
                    </a:solidFill>
                    <a:latin typeface="Tw Cen MT" pitchFamily="34" charset="0"/>
                  </a:rPr>
                  <a:t>Hypothesis </a:t>
                </a:r>
              </a:p>
              <a:p>
                <a:pPr algn="ctr" eaLnBrk="1" hangingPunct="1">
                  <a:defRPr/>
                </a:pPr>
                <a:r>
                  <a:rPr lang="en-US" dirty="0">
                    <a:solidFill>
                      <a:schemeClr val="tx1"/>
                    </a:solidFill>
                    <a:latin typeface="Tw Cen MT" pitchFamily="34" charset="0"/>
                  </a:rPr>
                  <a:t>development</a:t>
                </a:r>
              </a:p>
            </p:txBody>
          </p:sp>
          <p:sp>
            <p:nvSpPr>
              <p:cNvPr id="5156" name="TextBox 5"/>
              <p:cNvSpPr txBox="1">
                <a:spLocks noChangeArrowheads="1"/>
              </p:cNvSpPr>
              <p:nvPr/>
            </p:nvSpPr>
            <p:spPr bwMode="auto">
              <a:xfrm>
                <a:off x="3173387" y="3000468"/>
                <a:ext cx="2438400" cy="749300"/>
              </a:xfrm>
              <a:prstGeom prst="rect">
                <a:avLst/>
              </a:prstGeom>
              <a:solidFill>
                <a:srgbClr val="FF0000"/>
              </a:solidFill>
              <a:ln w="19050" algn="ctr">
                <a:solidFill>
                  <a:srgbClr val="A25C32"/>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dirty="0">
                    <a:solidFill>
                      <a:schemeClr val="bg1"/>
                    </a:solidFill>
                  </a:rPr>
                  <a:t>What are the symptoms or</a:t>
                </a:r>
              </a:p>
              <a:p>
                <a:pPr>
                  <a:spcBef>
                    <a:spcPct val="0"/>
                  </a:spcBef>
                  <a:buFontTx/>
                  <a:buNone/>
                </a:pPr>
                <a:r>
                  <a:rPr lang="en-US" altLang="en-US" sz="1400" dirty="0">
                    <a:solidFill>
                      <a:schemeClr val="bg1"/>
                    </a:solidFill>
                  </a:rPr>
                  <a:t>indicators</a:t>
                </a:r>
              </a:p>
              <a:p>
                <a:pPr algn="ctr" eaLnBrk="1" hangingPunct="1">
                  <a:spcBef>
                    <a:spcPct val="0"/>
                  </a:spcBef>
                  <a:buFontTx/>
                  <a:buNone/>
                </a:pPr>
                <a:endParaRPr lang="en-US" altLang="en-US" sz="1400" dirty="0">
                  <a:solidFill>
                    <a:schemeClr val="bg1"/>
                  </a:solidFill>
                  <a:latin typeface="Tw Cen MT" pitchFamily="34" charset="0"/>
                </a:endParaRPr>
              </a:p>
            </p:txBody>
          </p:sp>
        </p:grpSp>
      </p:grpSp>
      <p:cxnSp>
        <p:nvCxnSpPr>
          <p:cNvPr id="41" name="Straight Arrow Connector 40">
            <a:extLst>
              <a:ext uri="{FF2B5EF4-FFF2-40B4-BE49-F238E27FC236}">
                <a16:creationId xmlns:a16="http://schemas.microsoft.com/office/drawing/2014/main" id="{562AAB99-6E8F-47BC-8D8F-7155E6E8F017}"/>
              </a:ext>
            </a:extLst>
          </p:cNvPr>
          <p:cNvCxnSpPr/>
          <p:nvPr/>
        </p:nvCxnSpPr>
        <p:spPr>
          <a:xfrm rot="5400000">
            <a:off x="4181724" y="4764606"/>
            <a:ext cx="312738"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120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Title 1"/>
          <p:cNvSpPr txBox="1">
            <a:spLocks/>
          </p:cNvSpPr>
          <p:nvPr/>
        </p:nvSpPr>
        <p:spPr>
          <a:xfrm>
            <a:off x="1372830" y="686516"/>
            <a:ext cx="9598700" cy="752839"/>
          </a:xfrm>
          <a:prstGeom prst="rect">
            <a:avLst/>
          </a:prstGeom>
          <a:noFill/>
        </p:spPr>
        <p:txBody>
          <a:bodyPr wrap="square" rtlCol="0">
            <a:normAutofit fontScale="675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a:solidFill>
                  <a:srgbClr val="C00000"/>
                </a:solidFill>
              </a:rPr>
              <a:t>Hypothesis’ Format</a:t>
            </a:r>
            <a:endParaRPr lang="en-US">
              <a:solidFill>
                <a:srgbClr val="C00000"/>
              </a:solidFill>
            </a:endParaRPr>
          </a:p>
        </p:txBody>
      </p:sp>
      <p:sp>
        <p:nvSpPr>
          <p:cNvPr id="11" name="Content Placeholder 2"/>
          <p:cNvSpPr txBox="1">
            <a:spLocks/>
          </p:cNvSpPr>
          <p:nvPr/>
        </p:nvSpPr>
        <p:spPr>
          <a:xfrm>
            <a:off x="3948880" y="1700808"/>
            <a:ext cx="8123784" cy="5036046"/>
          </a:xfrm>
          <a:prstGeom prst="rect">
            <a:avLst/>
          </a:prstGeom>
          <a:solidFill>
            <a:schemeClr val="tx1"/>
          </a:solidFill>
        </p:spPr>
        <p:txBody>
          <a:bodyPr lIns="180000" tIns="72000" rIns="180000" bIns="72000" anchor="ctr">
            <a:normAutofit/>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457200" indent="-457200" algn="l">
              <a:lnSpc>
                <a:spcPct val="90000"/>
              </a:lnSpc>
              <a:buFont typeface="Arial" panose="020B0604020202020204" pitchFamily="34" charset="0"/>
              <a:buChar char="•"/>
            </a:pPr>
            <a:r>
              <a:rPr lang="en-US" altLang="en-US" sz="3199" b="1">
                <a:solidFill>
                  <a:srgbClr val="FFFF00"/>
                </a:solidFill>
              </a:rPr>
              <a:t>If-then statement</a:t>
            </a:r>
          </a:p>
          <a:p>
            <a:pPr marL="800100" lvl="1" indent="-342900" algn="l">
              <a:lnSpc>
                <a:spcPct val="90000"/>
              </a:lnSpc>
              <a:buFont typeface="Arial" panose="020B0604020202020204" pitchFamily="34" charset="0"/>
              <a:buChar char="•"/>
            </a:pPr>
            <a:r>
              <a:rPr lang="en-US" altLang="en-US" sz="2399" b="1">
                <a:solidFill>
                  <a:srgbClr val="FFFF00"/>
                </a:solidFill>
              </a:rPr>
              <a:t>If the employees are more healthy, then they will take sick leave less frequently.</a:t>
            </a:r>
          </a:p>
          <a:p>
            <a:pPr marL="457200" indent="-457200" algn="l">
              <a:lnSpc>
                <a:spcPct val="90000"/>
              </a:lnSpc>
              <a:buFont typeface="Arial" panose="020B0604020202020204" pitchFamily="34" charset="0"/>
              <a:buChar char="•"/>
            </a:pPr>
            <a:r>
              <a:rPr lang="en-US" altLang="en-US" sz="3199" b="1">
                <a:solidFill>
                  <a:srgbClr val="FFFF00"/>
                </a:solidFill>
              </a:rPr>
              <a:t>Directional </a:t>
            </a:r>
          </a:p>
          <a:p>
            <a:pPr marL="800100" lvl="1" indent="-342900" algn="l">
              <a:lnSpc>
                <a:spcPct val="90000"/>
              </a:lnSpc>
              <a:buFont typeface="Arial" panose="020B0604020202020204" pitchFamily="34" charset="0"/>
              <a:buChar char="•"/>
            </a:pPr>
            <a:r>
              <a:rPr lang="en-US" altLang="en-US" sz="2399" b="1">
                <a:solidFill>
                  <a:srgbClr val="FFFF00"/>
                </a:solidFill>
              </a:rPr>
              <a:t>The greater the stress experienced in the job, the lower the job satisfaction.</a:t>
            </a:r>
          </a:p>
          <a:p>
            <a:pPr marL="457200" indent="-457200" algn="l">
              <a:lnSpc>
                <a:spcPct val="90000"/>
              </a:lnSpc>
              <a:buFont typeface="Arial" panose="020B0604020202020204" pitchFamily="34" charset="0"/>
              <a:buChar char="•"/>
            </a:pPr>
            <a:r>
              <a:rPr lang="en-US" altLang="en-US" sz="3199" b="1">
                <a:solidFill>
                  <a:srgbClr val="FFFF00"/>
                </a:solidFill>
              </a:rPr>
              <a:t>Non directional </a:t>
            </a:r>
          </a:p>
          <a:p>
            <a:pPr marL="800100" lvl="1" indent="-342900" algn="l">
              <a:lnSpc>
                <a:spcPct val="90000"/>
              </a:lnSpc>
              <a:buFont typeface="Arial" panose="020B0604020202020204" pitchFamily="34" charset="0"/>
              <a:buChar char="•"/>
            </a:pPr>
            <a:r>
              <a:rPr lang="en-US" altLang="en-US" sz="2399" b="1">
                <a:solidFill>
                  <a:srgbClr val="FFFF00"/>
                </a:solidFill>
              </a:rPr>
              <a:t>There is a relationship between age and job satisfaction</a:t>
            </a:r>
            <a:endParaRPr lang="en-US" altLang="en-US" sz="2399" b="1" dirty="0">
              <a:solidFill>
                <a:srgbClr val="FFFF00"/>
              </a:solidFill>
            </a:endParaRPr>
          </a:p>
        </p:txBody>
      </p:sp>
      <p:pic>
        <p:nvPicPr>
          <p:cNvPr id="6" name="Picture Placeholder 5">
            <a:extLst>
              <a:ext uri="{FF2B5EF4-FFF2-40B4-BE49-F238E27FC236}">
                <a16:creationId xmlns:a16="http://schemas.microsoft.com/office/drawing/2014/main" id="{0827F21C-ADFF-9478-1B39-FA52437CC8A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7065" r="17065"/>
          <a:stretch>
            <a:fillRect/>
          </a:stretch>
        </p:blipFill>
        <p:spPr>
          <a:xfrm>
            <a:off x="237208" y="686516"/>
            <a:ext cx="3840880" cy="5813675"/>
          </a:xfrm>
        </p:spPr>
      </p:pic>
    </p:spTree>
    <p:extLst>
      <p:ext uri="{BB962C8B-B14F-4D97-AF65-F5344CB8AC3E}">
        <p14:creationId xmlns:p14="http://schemas.microsoft.com/office/powerpoint/2010/main" val="133816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Frozen custard cone">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08000" y="108000"/>
            <a:ext cx="5195912" cy="6635750"/>
          </a:xfrm>
          <a:noFill/>
        </p:spPr>
      </p:pic>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1" name="Content Placeholder 2"/>
          <p:cNvSpPr txBox="1">
            <a:spLocks/>
          </p:cNvSpPr>
          <p:nvPr/>
        </p:nvSpPr>
        <p:spPr>
          <a:xfrm>
            <a:off x="4160971" y="1340768"/>
            <a:ext cx="7911693" cy="5400600"/>
          </a:xfrm>
          <a:prstGeom prst="rect">
            <a:avLst/>
          </a:prstGeom>
          <a:solidFill>
            <a:srgbClr val="000000"/>
          </a:solidFill>
        </p:spPr>
        <p:txBody>
          <a:bodyPr lIns="180000" tIns="72000" rIns="180000" bIns="72000" anchor="ctr">
            <a:noAutofit/>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r">
              <a:lnSpc>
                <a:spcPct val="90000"/>
              </a:lnSpc>
            </a:pPr>
            <a:r>
              <a:rPr lang="en-US" altLang="en-US" sz="2799" b="1" dirty="0"/>
              <a:t>If, in stating the relationship between two variables or comparing two groups, terms such as positive, negative, more than, less than, and the like are used, then these hypotheses are </a:t>
            </a:r>
            <a:r>
              <a:rPr lang="en-US" altLang="en-US" sz="2799" b="1" dirty="0">
                <a:solidFill>
                  <a:srgbClr val="FF0000"/>
                </a:solidFill>
              </a:rPr>
              <a:t>directional </a:t>
            </a:r>
            <a:r>
              <a:rPr lang="en-US" altLang="en-US" sz="2799" b="1" dirty="0"/>
              <a:t>because the direction of the relationship between the variables is indicated.</a:t>
            </a:r>
          </a:p>
          <a:p>
            <a:pPr algn="r">
              <a:lnSpc>
                <a:spcPct val="90000"/>
              </a:lnSpc>
              <a:buFont typeface="Arial" charset="0"/>
              <a:buNone/>
            </a:pPr>
            <a:r>
              <a:rPr lang="en-US" altLang="en-US" sz="2799" b="1" dirty="0">
                <a:solidFill>
                  <a:srgbClr val="C00000"/>
                </a:solidFill>
              </a:rPr>
              <a:t>Example:</a:t>
            </a:r>
          </a:p>
          <a:p>
            <a:pPr marL="174573" algn="r"/>
            <a:r>
              <a:rPr lang="en-US" altLang="en-US" sz="2799" b="1" dirty="0">
                <a:solidFill>
                  <a:srgbClr val="FFFF00"/>
                </a:solidFill>
              </a:rPr>
              <a:t>The greater the stress experienced in the job, the lower the job satisfaction of employee</a:t>
            </a:r>
          </a:p>
          <a:p>
            <a:pPr marL="174573" algn="r"/>
            <a:r>
              <a:rPr lang="en-US" altLang="en-US" sz="2799" b="1" dirty="0">
                <a:solidFill>
                  <a:srgbClr val="FFFF00"/>
                </a:solidFill>
              </a:rPr>
              <a:t>Women are more motivated than </a:t>
            </a:r>
            <a:r>
              <a:rPr lang="en-US" altLang="en-US" sz="2799" b="1" dirty="0">
                <a:solidFill>
                  <a:schemeClr val="tx2"/>
                </a:solidFill>
              </a:rPr>
              <a:t>men </a:t>
            </a:r>
          </a:p>
        </p:txBody>
      </p:sp>
      <p:sp>
        <p:nvSpPr>
          <p:cNvPr id="13" name="Title 1"/>
          <p:cNvSpPr txBox="1">
            <a:spLocks/>
          </p:cNvSpPr>
          <p:nvPr/>
        </p:nvSpPr>
        <p:spPr>
          <a:xfrm>
            <a:off x="-376456" y="590670"/>
            <a:ext cx="9598700" cy="913530"/>
          </a:xfrm>
          <a:prstGeom prst="rect">
            <a:avLst/>
          </a:prstGeom>
          <a:noFill/>
        </p:spPr>
        <p:txBody>
          <a:bodyPr wrap="square" rtlCol="0">
            <a:normAutofit fontScale="750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dirty="0">
                <a:solidFill>
                  <a:srgbClr val="C00000"/>
                </a:solidFill>
              </a:rPr>
              <a:t>Directional and Non-directional Hypotheses</a:t>
            </a:r>
            <a:endParaRPr lang="en-US" cap="all" dirty="0">
              <a:solidFill>
                <a:srgbClr val="C00000"/>
              </a:solidFill>
              <a:latin typeface="Arial" panose="020B0604020202020204" pitchFamily="34" charset="0"/>
            </a:endParaRPr>
          </a:p>
          <a:p>
            <a:endParaRPr lang="en-US" dirty="0">
              <a:solidFill>
                <a:srgbClr val="C00000"/>
              </a:solidFill>
            </a:endParaRPr>
          </a:p>
        </p:txBody>
      </p:sp>
    </p:spTree>
    <p:extLst>
      <p:ext uri="{BB962C8B-B14F-4D97-AF65-F5344CB8AC3E}">
        <p14:creationId xmlns:p14="http://schemas.microsoft.com/office/powerpoint/2010/main" val="2532724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Frozen custard cone">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41166" y="103681"/>
            <a:ext cx="5195912" cy="6635750"/>
          </a:xfrm>
          <a:noFill/>
        </p:spPr>
      </p:pic>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Title 1"/>
          <p:cNvSpPr txBox="1">
            <a:spLocks/>
          </p:cNvSpPr>
          <p:nvPr/>
        </p:nvSpPr>
        <p:spPr>
          <a:xfrm>
            <a:off x="1372830" y="525826"/>
            <a:ext cx="9598700" cy="913530"/>
          </a:xfrm>
          <a:prstGeom prst="rect">
            <a:avLst/>
          </a:prstGeom>
          <a:noFill/>
        </p:spPr>
        <p:txBody>
          <a:bodyPr wrap="square" rtlCol="0">
            <a:normAutofit fontScale="750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dirty="0">
                <a:solidFill>
                  <a:srgbClr val="C00000"/>
                </a:solidFill>
              </a:rPr>
              <a:t>Directional and Non-directional Hypotheses</a:t>
            </a:r>
            <a:endParaRPr lang="en-US" cap="all" dirty="0">
              <a:solidFill>
                <a:srgbClr val="C00000"/>
              </a:solidFill>
              <a:latin typeface="Arial" panose="020B0604020202020204" pitchFamily="34" charset="0"/>
            </a:endParaRPr>
          </a:p>
          <a:p>
            <a:endParaRPr lang="en-US" dirty="0">
              <a:solidFill>
                <a:srgbClr val="C00000"/>
              </a:solidFill>
            </a:endParaRPr>
          </a:p>
        </p:txBody>
      </p:sp>
      <p:sp>
        <p:nvSpPr>
          <p:cNvPr id="9" name="Content Placeholder 2"/>
          <p:cNvSpPr txBox="1">
            <a:spLocks/>
          </p:cNvSpPr>
          <p:nvPr/>
        </p:nvSpPr>
        <p:spPr>
          <a:xfrm>
            <a:off x="3948880" y="1556792"/>
            <a:ext cx="8123784" cy="5119616"/>
          </a:xfrm>
          <a:prstGeom prst="rect">
            <a:avLst/>
          </a:prstGeom>
          <a:solidFill>
            <a:schemeClr val="tx1"/>
          </a:solidFill>
        </p:spPr>
        <p:txBody>
          <a:bodyPr lIns="180000" tIns="72000" rIns="180000" bIns="72000" anchor="ctr">
            <a:normAutofit fontScale="92500" lnSpcReduction="20000"/>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altLang="en-US" sz="2799" b="1" dirty="0">
                <a:solidFill>
                  <a:srgbClr val="C00000"/>
                </a:solidFill>
              </a:rPr>
              <a:t>Non-directional </a:t>
            </a:r>
            <a:r>
              <a:rPr lang="en-US" altLang="en-US" sz="2799" b="1" dirty="0"/>
              <a:t>hypotheses are formulated either because the relationships or differences have never been previously explored and hence there is no basis for indicating the direction, or because there have been conflicting findings in previous research studies on the variable.</a:t>
            </a:r>
          </a:p>
          <a:p>
            <a:pPr algn="l">
              <a:buFont typeface="Arial" charset="0"/>
              <a:buNone/>
            </a:pPr>
            <a:r>
              <a:rPr lang="en-US" altLang="en-US" sz="2799" b="1" dirty="0">
                <a:solidFill>
                  <a:srgbClr val="C00000"/>
                </a:solidFill>
              </a:rPr>
              <a:t> Example: </a:t>
            </a:r>
          </a:p>
          <a:p>
            <a:pPr marL="268208" algn="l"/>
            <a:r>
              <a:rPr lang="en-US" altLang="en-US" sz="2799" b="1" dirty="0">
                <a:solidFill>
                  <a:srgbClr val="FFFF00"/>
                </a:solidFill>
              </a:rPr>
              <a:t>There is a relationship between age and job satisfaction.</a:t>
            </a:r>
          </a:p>
          <a:p>
            <a:pPr marL="268208" algn="l"/>
            <a:r>
              <a:rPr lang="en-US" altLang="en-US" sz="2799" b="1" dirty="0">
                <a:solidFill>
                  <a:srgbClr val="FFFF00"/>
                </a:solidFill>
              </a:rPr>
              <a:t>There is a difference between the work ethic values of American and Asian employees. </a:t>
            </a:r>
          </a:p>
        </p:txBody>
      </p:sp>
    </p:spTree>
    <p:extLst>
      <p:ext uri="{BB962C8B-B14F-4D97-AF65-F5344CB8AC3E}">
        <p14:creationId xmlns:p14="http://schemas.microsoft.com/office/powerpoint/2010/main" val="3241455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lose up of a pile of rusted nails">
            <a:extLst>
              <a:ext uri="{FF2B5EF4-FFF2-40B4-BE49-F238E27FC236}">
                <a16:creationId xmlns:a16="http://schemas.microsoft.com/office/drawing/2014/main" id="{19E24BD9-7C4F-4CBC-A1A3-365B17564D9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779104"/>
            <a:ext cx="12199938" cy="5078896"/>
          </a:xfrm>
          <a:prstGeom prst="rect">
            <a:avLst/>
          </a:prstGeom>
        </p:spPr>
      </p:pic>
      <p:sp>
        <p:nvSpPr>
          <p:cNvPr id="8" name="Title 9">
            <a:extLst>
              <a:ext uri="{FF2B5EF4-FFF2-40B4-BE49-F238E27FC236}">
                <a16:creationId xmlns:a16="http://schemas.microsoft.com/office/drawing/2014/main" id="{49703B79-FB5B-465E-BBE7-1CA85634D2EE}"/>
              </a:ext>
            </a:extLst>
          </p:cNvPr>
          <p:cNvSpPr>
            <a:spLocks noGrp="1"/>
          </p:cNvSpPr>
          <p:nvPr>
            <p:ph type="title"/>
          </p:nvPr>
        </p:nvSpPr>
        <p:spPr>
          <a:xfrm>
            <a:off x="844550" y="676275"/>
            <a:ext cx="10515600" cy="1252538"/>
          </a:xfrm>
        </p:spPr>
        <p:txBody>
          <a:bodyPr/>
          <a:lstStyle/>
          <a:p>
            <a:pPr algn="ctr"/>
            <a:r>
              <a:rPr lang="en-US" altLang="en-US" sz="5400" b="1" dirty="0"/>
              <a:t>Theoretical Framework</a:t>
            </a:r>
            <a:endParaRPr lang="en-US" sz="6000" dirty="0"/>
          </a:p>
        </p:txBody>
      </p:sp>
    </p:spTree>
    <p:extLst>
      <p:ext uri="{BB962C8B-B14F-4D97-AF65-F5344CB8AC3E}">
        <p14:creationId xmlns:p14="http://schemas.microsoft.com/office/powerpoint/2010/main" val="92125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icroscope">
            <a:extLst>
              <a:ext uri="{FF2B5EF4-FFF2-40B4-BE49-F238E27FC236}">
                <a16:creationId xmlns:a16="http://schemas.microsoft.com/office/drawing/2014/main" id="{6B566F94-17A3-4E0B-8F60-AEB4C212114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105285" y="1484784"/>
            <a:ext cx="4654355" cy="4322762"/>
          </a:xfrm>
        </p:spPr>
      </p:pic>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767408" y="333521"/>
            <a:ext cx="10261299" cy="720000"/>
          </a:xfrm>
          <a:solidFill>
            <a:schemeClr val="bg1"/>
          </a:solidFill>
        </p:spPr>
        <p:txBody>
          <a:bodyPr/>
          <a:lstStyle/>
          <a:p>
            <a:pPr algn="ctr"/>
            <a:r>
              <a:rPr lang="en-US" altLang="en-US" b="1" dirty="0">
                <a:solidFill>
                  <a:srgbClr val="000000"/>
                </a:solidFill>
              </a:rPr>
              <a:t>Theoretical Framework</a:t>
            </a:r>
            <a:endParaRPr lang="en-ZA" dirty="0">
              <a:solidFill>
                <a:srgbClr val="000000"/>
              </a:solidFill>
            </a:endParaRPr>
          </a:p>
        </p:txBody>
      </p:sp>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a:lstStyle/>
          <a:p>
            <a:fld id="{058DB212-BFA2-403F-85EF-DFD3FF6D973A}" type="slidenum">
              <a:rPr lang="en-ZA" smtClean="0"/>
              <a:pPr/>
              <a:t>34</a:t>
            </a:fld>
            <a:endParaRPr lang="en-ZA" dirty="0"/>
          </a:p>
        </p:txBody>
      </p:sp>
      <p:sp>
        <p:nvSpPr>
          <p:cNvPr id="7" name="Rectangle 6"/>
          <p:cNvSpPr/>
          <p:nvPr/>
        </p:nvSpPr>
        <p:spPr>
          <a:xfrm>
            <a:off x="767408" y="1371540"/>
            <a:ext cx="5976664" cy="4524315"/>
          </a:xfrm>
          <a:prstGeom prst="rect">
            <a:avLst/>
          </a:prstGeom>
        </p:spPr>
        <p:txBody>
          <a:bodyPr wrap="square">
            <a:spAutoFit/>
          </a:bodyPr>
          <a:lstStyle/>
          <a:p>
            <a:pPr marL="342900" indent="-342900">
              <a:buFont typeface="Arial" panose="020B0604020202020204" pitchFamily="34" charset="0"/>
              <a:buChar char="•"/>
            </a:pPr>
            <a:r>
              <a:rPr lang="en-US" altLang="en-US" sz="2400" dirty="0">
                <a:solidFill>
                  <a:srgbClr val="002060"/>
                </a:solidFill>
                <a:latin typeface="Comic Sans MS" panose="030F0702030302020204" pitchFamily="66" charset="0"/>
                <a:cs typeface="Arial" panose="020B0604020202020204" pitchFamily="34" charset="0"/>
              </a:rPr>
              <a:t>A theoretical framework is a conceptual model of how one theorizes or makes logical sense of the relationships among the several factors that have been identified as important to the problem</a:t>
            </a:r>
          </a:p>
          <a:p>
            <a:endParaRPr lang="en-US" altLang="en-US" sz="2400" dirty="0">
              <a:solidFill>
                <a:srgbClr val="002060"/>
              </a:solidFill>
              <a:latin typeface="Comic Sans MS" panose="030F0702030302020204" pitchFamily="66"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Comic Sans MS" panose="030F0702030302020204" pitchFamily="66" charset="0"/>
                <a:cs typeface="Arial" panose="020B0604020202020204" pitchFamily="34" charset="0"/>
              </a:rPr>
              <a:t>Theoretical / conceptual framework – using material from the Literature Review, produce the working definition </a:t>
            </a:r>
            <a:r>
              <a:rPr lang="en-US" sz="2400" i="1" dirty="0">
                <a:solidFill>
                  <a:srgbClr val="002060"/>
                </a:solidFill>
                <a:latin typeface="Comic Sans MS" panose="030F0702030302020204" pitchFamily="66" charset="0"/>
                <a:cs typeface="Arial" panose="020B0604020202020204" pitchFamily="34" charset="0"/>
              </a:rPr>
              <a:t>of the main concepts you will use in your study</a:t>
            </a:r>
            <a:r>
              <a:rPr lang="en-US" sz="2400" dirty="0">
                <a:solidFill>
                  <a:srgbClr val="002060"/>
                </a:solidFill>
                <a:latin typeface="Comic Sans MS" panose="030F0702030302020204" pitchFamily="66" charset="0"/>
                <a:cs typeface="Arial" panose="020B0604020202020204" pitchFamily="34" charset="0"/>
              </a:rPr>
              <a:t>.</a:t>
            </a:r>
          </a:p>
        </p:txBody>
      </p:sp>
    </p:spTree>
    <p:extLst>
      <p:ext uri="{BB962C8B-B14F-4D97-AF65-F5344CB8AC3E}">
        <p14:creationId xmlns:p14="http://schemas.microsoft.com/office/powerpoint/2010/main" val="2358303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357867" y="764704"/>
            <a:ext cx="5256584" cy="5760640"/>
          </a:xfrm>
        </p:spPr>
      </p:sp>
      <p:pic>
        <p:nvPicPr>
          <p:cNvPr id="6" name="Picture Placeholder 8" descr="Microscope">
            <a:extLst>
              <a:ext uri="{FF2B5EF4-FFF2-40B4-BE49-F238E27FC236}">
                <a16:creationId xmlns:a16="http://schemas.microsoft.com/office/drawing/2014/main" id="{6B566F94-17A3-4E0B-8F60-AEB4C21211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28048" y="1016732"/>
            <a:ext cx="4824536" cy="5256584"/>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sp>
        <p:nvSpPr>
          <p:cNvPr id="7" name="Rectangle 6"/>
          <p:cNvSpPr/>
          <p:nvPr/>
        </p:nvSpPr>
        <p:spPr>
          <a:xfrm>
            <a:off x="577549" y="764704"/>
            <a:ext cx="5518451" cy="3539430"/>
          </a:xfrm>
          <a:prstGeom prst="rect">
            <a:avLst/>
          </a:prstGeom>
        </p:spPr>
        <p:txBody>
          <a:bodyPr wrap="square">
            <a:spAutoFit/>
          </a:bodyPr>
          <a:lstStyle/>
          <a:p>
            <a:pPr marL="342900" indent="-342900">
              <a:buFont typeface="Arial" panose="020B0604020202020204" pitchFamily="34" charset="0"/>
              <a:buChar char="•"/>
            </a:pPr>
            <a:r>
              <a:rPr lang="en-MY" sz="2800" dirty="0">
                <a:solidFill>
                  <a:srgbClr val="002060"/>
                </a:solidFill>
                <a:latin typeface="Comic Sans MS" panose="030F0702030302020204" pitchFamily="66" charset="0"/>
                <a:cs typeface="Arial" panose="020B0604020202020204" pitchFamily="34" charset="0"/>
              </a:rPr>
              <a:t>Statistically speaking, the conceptual framework describes the relationship between specific variables identified in the study. It also outlines the input, process and output of the whole investigation. </a:t>
            </a:r>
          </a:p>
        </p:txBody>
      </p:sp>
    </p:spTree>
    <p:extLst>
      <p:ext uri="{BB962C8B-B14F-4D97-AF65-F5344CB8AC3E}">
        <p14:creationId xmlns:p14="http://schemas.microsoft.com/office/powerpoint/2010/main" val="188931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188" y="289868"/>
            <a:ext cx="8911687" cy="726206"/>
          </a:xfrm>
        </p:spPr>
        <p:txBody>
          <a:bodyPr/>
          <a:lstStyle/>
          <a:p>
            <a:pPr>
              <a:defRPr/>
            </a:pPr>
            <a:r>
              <a:rPr lang="en-US" sz="2800" b="1" dirty="0">
                <a:solidFill>
                  <a:srgbClr val="C00000"/>
                </a:solidFill>
                <a:effectLst>
                  <a:outerShdw blurRad="38100" dist="38100" dir="2700000" algn="tl">
                    <a:srgbClr val="000000">
                      <a:alpha val="43137"/>
                    </a:srgbClr>
                  </a:outerShdw>
                </a:effectLst>
              </a:rPr>
              <a:t>THEORETICAL FRAMEWORK (Extended)</a:t>
            </a:r>
          </a:p>
        </p:txBody>
      </p:sp>
      <p:sp>
        <p:nvSpPr>
          <p:cNvPr id="67" name="Rectangle 66"/>
          <p:cNvSpPr/>
          <p:nvPr/>
        </p:nvSpPr>
        <p:spPr>
          <a:xfrm>
            <a:off x="4086225" y="2768601"/>
            <a:ext cx="2052638" cy="339725"/>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Subjective Norm </a:t>
            </a:r>
          </a:p>
        </p:txBody>
      </p:sp>
      <p:sp>
        <p:nvSpPr>
          <p:cNvPr id="68" name="Rectangle 67"/>
          <p:cNvSpPr/>
          <p:nvPr/>
        </p:nvSpPr>
        <p:spPr>
          <a:xfrm>
            <a:off x="4189414" y="4271963"/>
            <a:ext cx="2035175" cy="584200"/>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Perceived Behavior Control </a:t>
            </a:r>
          </a:p>
        </p:txBody>
      </p:sp>
      <p:cxnSp>
        <p:nvCxnSpPr>
          <p:cNvPr id="74" name="Straight Connector 73"/>
          <p:cNvCxnSpPr/>
          <p:nvPr/>
        </p:nvCxnSpPr>
        <p:spPr>
          <a:xfrm flipV="1">
            <a:off x="6376988" y="1752600"/>
            <a:ext cx="0" cy="2827338"/>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176120" y="2636912"/>
            <a:ext cx="1171575" cy="585788"/>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mj-lt"/>
                <a:cs typeface="Arial" panose="020B0604020202020204" pitchFamily="34" charset="0"/>
              </a:rPr>
              <a:t>Internet Abuse</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9" name="Rectangle 78"/>
          <p:cNvSpPr/>
          <p:nvPr/>
        </p:nvSpPr>
        <p:spPr>
          <a:xfrm>
            <a:off x="4292029" y="5930900"/>
            <a:ext cx="1731963"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Independent Variables</a:t>
            </a:r>
            <a:endParaRPr lang="en-US" dirty="0">
              <a:latin typeface="Arial" panose="020B0604020202020204" pitchFamily="34" charset="0"/>
              <a:cs typeface="Arial" panose="020B0604020202020204" pitchFamily="34" charset="0"/>
            </a:endParaRPr>
          </a:p>
        </p:txBody>
      </p:sp>
      <p:sp>
        <p:nvSpPr>
          <p:cNvPr id="80" name="Rectangle 79"/>
          <p:cNvSpPr/>
          <p:nvPr/>
        </p:nvSpPr>
        <p:spPr>
          <a:xfrm>
            <a:off x="6384032" y="5930900"/>
            <a:ext cx="1527175"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Dependent Variable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1" name="Rectangle 90"/>
          <p:cNvSpPr/>
          <p:nvPr/>
        </p:nvSpPr>
        <p:spPr>
          <a:xfrm>
            <a:off x="4076700" y="1435100"/>
            <a:ext cx="2052638" cy="584200"/>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Attitude Towards Internet Abuse</a:t>
            </a:r>
          </a:p>
        </p:txBody>
      </p:sp>
      <p:cxnSp>
        <p:nvCxnSpPr>
          <p:cNvPr id="8" name="Straight Arrow Connector 7"/>
          <p:cNvCxnSpPr>
            <a:stCxn id="77" idx="3"/>
          </p:cNvCxnSpPr>
          <p:nvPr/>
        </p:nvCxnSpPr>
        <p:spPr>
          <a:xfrm flipV="1">
            <a:off x="8347695" y="2924946"/>
            <a:ext cx="700633" cy="4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083253" y="2186459"/>
            <a:ext cx="0" cy="1370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120460" y="2186459"/>
            <a:ext cx="515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635479" y="1484784"/>
            <a:ext cx="1789113" cy="1384300"/>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 Outcomes</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 Inefficiency</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Security Threats</a:t>
            </a:r>
          </a:p>
        </p:txBody>
      </p:sp>
      <p:sp>
        <p:nvSpPr>
          <p:cNvPr id="35" name="Rectangle 34"/>
          <p:cNvSpPr/>
          <p:nvPr/>
        </p:nvSpPr>
        <p:spPr>
          <a:xfrm>
            <a:off x="9635479" y="3080221"/>
            <a:ext cx="1789113" cy="954088"/>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Psychological Outcomes</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Depression</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Loneliness</a:t>
            </a:r>
          </a:p>
        </p:txBody>
      </p:sp>
      <p:cxnSp>
        <p:nvCxnSpPr>
          <p:cNvPr id="28" name="Straight Arrow Connector 27"/>
          <p:cNvCxnSpPr/>
          <p:nvPr/>
        </p:nvCxnSpPr>
        <p:spPr>
          <a:xfrm>
            <a:off x="6140450" y="1735138"/>
            <a:ext cx="236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45214" y="2898775"/>
            <a:ext cx="225425" cy="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178551" y="4589464"/>
            <a:ext cx="244475" cy="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456040" y="2938463"/>
            <a:ext cx="6915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307586" y="5930900"/>
            <a:ext cx="1820862"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Outcome</a:t>
            </a:r>
          </a:p>
          <a:p>
            <a:pPr>
              <a:defRPr/>
            </a:pPr>
            <a:r>
              <a:rPr lang="en-US" b="1" dirty="0">
                <a:effectLst>
                  <a:outerShdw blurRad="38100" dist="38100" dir="2700000" algn="tl">
                    <a:srgbClr val="000000">
                      <a:alpha val="43137"/>
                    </a:srgbClr>
                  </a:outerShdw>
                </a:effectLst>
                <a:latin typeface="+mj-lt"/>
                <a:cs typeface="Arial" panose="020B0604020202020204" pitchFamily="34" charset="0"/>
              </a:rPr>
              <a:t>Variables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a:spLocks noChangeArrowheads="1"/>
          </p:cNvSpPr>
          <p:nvPr/>
        </p:nvSpPr>
        <p:spPr bwMode="auto">
          <a:xfrm>
            <a:off x="1744664" y="1373189"/>
            <a:ext cx="2052637" cy="95408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Usefulness</a:t>
            </a:r>
          </a:p>
          <a:p>
            <a:pPr eaLnBrk="1" hangingPunct="1">
              <a:buFont typeface="Arial" charset="0"/>
              <a:buChar char="•"/>
            </a:pPr>
            <a:r>
              <a:rPr lang="en-US" altLang="en-US" sz="1400" b="1"/>
              <a:t>Ease of use</a:t>
            </a:r>
          </a:p>
          <a:p>
            <a:pPr eaLnBrk="1" hangingPunct="1">
              <a:buFont typeface="Arial" charset="0"/>
              <a:buChar char="•"/>
            </a:pPr>
            <a:r>
              <a:rPr lang="en-US" altLang="en-US" sz="1400" b="1"/>
              <a:t>Playfulness</a:t>
            </a:r>
          </a:p>
          <a:p>
            <a:pPr eaLnBrk="1" hangingPunct="1">
              <a:buFont typeface="Arial" charset="0"/>
              <a:buChar char="•"/>
            </a:pPr>
            <a:r>
              <a:rPr lang="en-US" altLang="en-US" sz="1400" b="1"/>
              <a:t>Compatibility</a:t>
            </a:r>
          </a:p>
        </p:txBody>
      </p:sp>
      <p:cxnSp>
        <p:nvCxnSpPr>
          <p:cNvPr id="15" name="Straight Arrow Connector 14"/>
          <p:cNvCxnSpPr>
            <a:stCxn id="27" idx="3"/>
          </p:cNvCxnSpPr>
          <p:nvPr/>
        </p:nvCxnSpPr>
        <p:spPr>
          <a:xfrm flipV="1">
            <a:off x="3797300" y="1695450"/>
            <a:ext cx="266700" cy="153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1700214" y="2466975"/>
            <a:ext cx="2052637" cy="954088"/>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Peer culture</a:t>
            </a:r>
          </a:p>
          <a:p>
            <a:pPr eaLnBrk="1" hangingPunct="1">
              <a:buFont typeface="Arial" charset="0"/>
              <a:buChar char="•"/>
            </a:pPr>
            <a:r>
              <a:rPr lang="en-US" altLang="en-US" sz="1400" b="1"/>
              <a:t>Supervisor culture</a:t>
            </a:r>
          </a:p>
          <a:p>
            <a:pPr eaLnBrk="1" hangingPunct="1">
              <a:buFont typeface="Arial" charset="0"/>
              <a:buChar char="•"/>
            </a:pPr>
            <a:r>
              <a:rPr lang="en-US" altLang="en-US" sz="1400" b="1"/>
              <a:t>Family culture</a:t>
            </a:r>
          </a:p>
          <a:p>
            <a:pPr eaLnBrk="1" hangingPunct="1">
              <a:buFont typeface="Arial" charset="0"/>
              <a:buChar char="•"/>
            </a:pPr>
            <a:r>
              <a:rPr lang="en-US" altLang="en-US" sz="1400" b="1"/>
              <a:t>Mass media</a:t>
            </a:r>
          </a:p>
        </p:txBody>
      </p:sp>
      <p:cxnSp>
        <p:nvCxnSpPr>
          <p:cNvPr id="17" name="Straight Arrow Connector 16"/>
          <p:cNvCxnSpPr>
            <a:stCxn id="32" idx="3"/>
            <a:endCxn id="67" idx="1"/>
          </p:cNvCxnSpPr>
          <p:nvPr/>
        </p:nvCxnSpPr>
        <p:spPr>
          <a:xfrm flipV="1">
            <a:off x="3752851" y="2938463"/>
            <a:ext cx="333375" cy="4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a:spLocks noChangeArrowheads="1"/>
          </p:cNvSpPr>
          <p:nvPr/>
        </p:nvSpPr>
        <p:spPr bwMode="auto">
          <a:xfrm>
            <a:off x="1700214" y="3687763"/>
            <a:ext cx="2052637" cy="1600200"/>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Self efficacy</a:t>
            </a:r>
          </a:p>
          <a:p>
            <a:pPr eaLnBrk="1" hangingPunct="1">
              <a:buFont typeface="Arial" charset="0"/>
              <a:buChar char="•"/>
            </a:pPr>
            <a:r>
              <a:rPr lang="en-US" altLang="en-US" sz="1400" b="1"/>
              <a:t>Facilitating conditions</a:t>
            </a:r>
          </a:p>
          <a:p>
            <a:pPr eaLnBrk="1" hangingPunct="1">
              <a:buFont typeface="Arial" charset="0"/>
              <a:buChar char="•"/>
            </a:pPr>
            <a:r>
              <a:rPr lang="en-US" altLang="en-US" sz="1400" b="1"/>
              <a:t>Workplace privacy</a:t>
            </a:r>
          </a:p>
          <a:p>
            <a:pPr eaLnBrk="1" hangingPunct="1">
              <a:buFont typeface="Arial" charset="0"/>
              <a:buChar char="•"/>
            </a:pPr>
            <a:r>
              <a:rPr lang="en-US" altLang="en-US" sz="1400" b="1"/>
              <a:t>Electronic monitoring</a:t>
            </a:r>
          </a:p>
          <a:p>
            <a:pPr eaLnBrk="1" hangingPunct="1">
              <a:buFont typeface="Arial" charset="0"/>
              <a:buChar char="•"/>
            </a:pPr>
            <a:r>
              <a:rPr lang="en-US" altLang="en-US" sz="1400" b="1"/>
              <a:t>Internet policy</a:t>
            </a:r>
          </a:p>
        </p:txBody>
      </p:sp>
      <p:cxnSp>
        <p:nvCxnSpPr>
          <p:cNvPr id="19" name="Straight Arrow Connector 18"/>
          <p:cNvCxnSpPr>
            <a:endCxn id="68" idx="1"/>
          </p:cNvCxnSpPr>
          <p:nvPr/>
        </p:nvCxnSpPr>
        <p:spPr>
          <a:xfrm flipV="1">
            <a:off x="3752851" y="4564064"/>
            <a:ext cx="436563" cy="15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703512" y="5930900"/>
            <a:ext cx="2052637" cy="369888"/>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Antecedents</a:t>
            </a:r>
          </a:p>
        </p:txBody>
      </p:sp>
      <p:sp>
        <p:nvSpPr>
          <p:cNvPr id="31" name="Rectangle 30"/>
          <p:cNvSpPr/>
          <p:nvPr/>
        </p:nvSpPr>
        <p:spPr>
          <a:xfrm>
            <a:off x="6528048" y="3934667"/>
            <a:ext cx="1308100" cy="1016000"/>
          </a:xfrm>
          <a:prstGeom prst="rect">
            <a:avLst/>
          </a:prstGeom>
          <a:solidFill>
            <a:schemeClr val="bg1"/>
          </a:solidFill>
          <a:ln>
            <a:solidFill>
              <a:schemeClr val="accent1"/>
            </a:solidFill>
          </a:ln>
        </p:spPr>
        <p:txBody>
          <a:bodyPr>
            <a:spAutoFit/>
          </a:bodyPr>
          <a:lstStyle/>
          <a:p>
            <a:pPr>
              <a:defRPr/>
            </a:pPr>
            <a:r>
              <a:rPr lang="en-US" sz="1200" b="1" dirty="0">
                <a:solidFill>
                  <a:srgbClr val="C00000"/>
                </a:solidFill>
                <a:latin typeface="Arial" panose="020B0604020202020204" pitchFamily="34" charset="0"/>
                <a:cs typeface="Arial" panose="020B0604020202020204" pitchFamily="34" charset="0"/>
              </a:rPr>
              <a:t>Demographics</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Age</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Gender</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Internet Experience</a:t>
            </a:r>
          </a:p>
        </p:txBody>
      </p:sp>
      <p:cxnSp>
        <p:nvCxnSpPr>
          <p:cNvPr id="6" name="Straight Arrow Connector 5"/>
          <p:cNvCxnSpPr/>
          <p:nvPr/>
        </p:nvCxnSpPr>
        <p:spPr>
          <a:xfrm flipV="1">
            <a:off x="6795641" y="2992439"/>
            <a:ext cx="0" cy="926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612633" y="5209257"/>
            <a:ext cx="2052638" cy="307975"/>
          </a:xfrm>
          <a:prstGeom prst="rect">
            <a:avLst/>
          </a:prstGeom>
          <a:solidFill>
            <a:schemeClr val="bg1"/>
          </a:solidFill>
          <a:ln>
            <a:solidFill>
              <a:schemeClr val="accent1"/>
            </a:solidFill>
          </a:ln>
        </p:spPr>
        <p:txBody>
          <a:bodyPr>
            <a:spAutoFit/>
          </a:bodyPr>
          <a:lstStyle/>
          <a:p>
            <a:pPr>
              <a:defRPr/>
            </a:pPr>
            <a:r>
              <a:rPr lang="en-US" sz="1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Moderating Variables</a:t>
            </a:r>
          </a:p>
        </p:txBody>
      </p:sp>
      <p:cxnSp>
        <p:nvCxnSpPr>
          <p:cNvPr id="11" name="Elbow Connector 10"/>
          <p:cNvCxnSpPr>
            <a:stCxn id="31" idx="2"/>
            <a:endCxn id="37" idx="1"/>
          </p:cNvCxnSpPr>
          <p:nvPr/>
        </p:nvCxnSpPr>
        <p:spPr>
          <a:xfrm rot="16200000" flipH="1">
            <a:off x="7191076" y="4941688"/>
            <a:ext cx="412578" cy="43053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109373" y="3573016"/>
            <a:ext cx="515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853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7" grpId="0" animBg="1"/>
      <p:bldP spid="79" grpId="0" animBg="1"/>
      <p:bldP spid="80" grpId="0" animBg="1"/>
      <p:bldP spid="91" grpId="0" animBg="1"/>
      <p:bldP spid="26" grpId="0" animBg="1"/>
      <p:bldP spid="35" grpId="0" animBg="1"/>
      <p:bldP spid="53" grpId="0" animBg="1"/>
      <p:bldP spid="27" grpId="0" animBg="1"/>
      <p:bldP spid="32" grpId="0" animBg="1"/>
      <p:bldP spid="36" grpId="0" animBg="1"/>
      <p:bldP spid="42" grpId="0" animBg="1"/>
      <p:bldP spid="31"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664" y="260864"/>
            <a:ext cx="9319888" cy="573885"/>
          </a:xfrm>
        </p:spPr>
        <p:txBody>
          <a:bodyPr/>
          <a:lstStyle/>
          <a:p>
            <a:pPr>
              <a:defRPr/>
            </a:pPr>
            <a:r>
              <a:rPr lang="en-US" sz="2800" b="1" dirty="0">
                <a:solidFill>
                  <a:srgbClr val="C00000"/>
                </a:solidFill>
                <a:effectLst>
                  <a:outerShdw blurRad="38100" dist="38100" dir="2700000" algn="tl">
                    <a:srgbClr val="000000">
                      <a:alpha val="43137"/>
                    </a:srgbClr>
                  </a:outerShdw>
                </a:effectLst>
              </a:rPr>
              <a:t>THEORETICAL FRAMEWORK (Extended)</a:t>
            </a:r>
          </a:p>
        </p:txBody>
      </p:sp>
      <p:sp>
        <p:nvSpPr>
          <p:cNvPr id="67" name="Rectangle 66"/>
          <p:cNvSpPr/>
          <p:nvPr/>
        </p:nvSpPr>
        <p:spPr>
          <a:xfrm>
            <a:off x="4086225" y="2768601"/>
            <a:ext cx="2052638" cy="1323439"/>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 Justice</a:t>
            </a:r>
          </a:p>
          <a:p>
            <a:pPr>
              <a:defRPr/>
            </a:pPr>
            <a:r>
              <a:rPr lang="en-US" sz="1600" dirty="0">
                <a:latin typeface="Arial" panose="020B0604020202020204" pitchFamily="34" charset="0"/>
                <a:cs typeface="Arial" panose="020B0604020202020204" pitchFamily="34" charset="0"/>
              </a:rPr>
              <a:t>Procedural Justice</a:t>
            </a:r>
          </a:p>
          <a:p>
            <a:pPr>
              <a:defRPr/>
            </a:pPr>
            <a:r>
              <a:rPr lang="en-US" sz="1600" dirty="0">
                <a:latin typeface="Arial" panose="020B0604020202020204" pitchFamily="34" charset="0"/>
                <a:cs typeface="Arial" panose="020B0604020202020204" pitchFamily="34" charset="0"/>
              </a:rPr>
              <a:t>Distributive Justice</a:t>
            </a:r>
          </a:p>
          <a:p>
            <a:pPr>
              <a:defRPr/>
            </a:pPr>
            <a:r>
              <a:rPr lang="en-US" sz="1600" dirty="0" err="1">
                <a:latin typeface="Arial" panose="020B0604020202020204" pitchFamily="34" charset="0"/>
                <a:cs typeface="Arial" panose="020B0604020202020204" pitchFamily="34" charset="0"/>
              </a:rPr>
              <a:t>Interational</a:t>
            </a:r>
            <a:r>
              <a:rPr lang="en-US" sz="1600" dirty="0">
                <a:latin typeface="Arial" panose="020B0604020202020204" pitchFamily="34" charset="0"/>
                <a:cs typeface="Arial" panose="020B0604020202020204" pitchFamily="34" charset="0"/>
              </a:rPr>
              <a:t> Justice</a:t>
            </a:r>
          </a:p>
        </p:txBody>
      </p:sp>
      <p:cxnSp>
        <p:nvCxnSpPr>
          <p:cNvPr id="74" name="Straight Connector 73"/>
          <p:cNvCxnSpPr/>
          <p:nvPr/>
        </p:nvCxnSpPr>
        <p:spPr>
          <a:xfrm flipH="1" flipV="1">
            <a:off x="7188713" y="1986194"/>
            <a:ext cx="6144" cy="1446097"/>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484435" y="2394744"/>
            <a:ext cx="1327312" cy="738664"/>
          </a:xfrm>
          <a:prstGeom prst="rect">
            <a:avLst/>
          </a:prstGeom>
          <a:solidFill>
            <a:schemeClr val="bg1"/>
          </a:solidFill>
          <a:ln>
            <a:solidFill>
              <a:schemeClr val="accent1"/>
            </a:solidFill>
          </a:ln>
        </p:spPr>
        <p:txBody>
          <a:bodyPr wrap="square">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Counter-productive Behavior  </a:t>
            </a:r>
          </a:p>
        </p:txBody>
      </p:sp>
      <p:sp>
        <p:nvSpPr>
          <p:cNvPr id="79" name="Rectangle 78"/>
          <p:cNvSpPr/>
          <p:nvPr/>
        </p:nvSpPr>
        <p:spPr>
          <a:xfrm>
            <a:off x="4155301" y="5814102"/>
            <a:ext cx="1983562" cy="647700"/>
          </a:xfrm>
          <a:prstGeom prst="rect">
            <a:avLst/>
          </a:prstGeom>
          <a:solidFill>
            <a:schemeClr val="bg1"/>
          </a:solidFill>
          <a:ln>
            <a:solidFill>
              <a:schemeClr val="accent1"/>
            </a:solidFill>
          </a:ln>
        </p:spPr>
        <p:txBody>
          <a:bodyPr wrap="square">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Independent Variables</a:t>
            </a:r>
            <a:endParaRPr lang="en-US" dirty="0">
              <a:latin typeface="Arial" panose="020B0604020202020204" pitchFamily="34" charset="0"/>
              <a:cs typeface="Arial" panose="020B0604020202020204" pitchFamily="34" charset="0"/>
            </a:endParaRPr>
          </a:p>
        </p:txBody>
      </p:sp>
      <p:sp>
        <p:nvSpPr>
          <p:cNvPr id="80" name="Rectangle 79"/>
          <p:cNvSpPr/>
          <p:nvPr/>
        </p:nvSpPr>
        <p:spPr>
          <a:xfrm>
            <a:off x="7384503" y="5814102"/>
            <a:ext cx="1527175"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Dependent Variable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1" name="Rectangle 90"/>
          <p:cNvSpPr/>
          <p:nvPr/>
        </p:nvSpPr>
        <p:spPr>
          <a:xfrm>
            <a:off x="4076700" y="1435100"/>
            <a:ext cx="2052638" cy="1077218"/>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 Traits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Conscientiousness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Agreeableness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Emotional Stability</a:t>
            </a:r>
            <a:endParaRPr lang="en-US" sz="1600" dirty="0">
              <a:latin typeface="Arial" panose="020B0604020202020204" pitchFamily="34" charset="0"/>
              <a:cs typeface="Arial" panose="020B0604020202020204" pitchFamily="34" charset="0"/>
            </a:endParaRPr>
          </a:p>
        </p:txBody>
      </p:sp>
      <p:cxnSp>
        <p:nvCxnSpPr>
          <p:cNvPr id="8" name="Straight Arrow Connector 7"/>
          <p:cNvCxnSpPr/>
          <p:nvPr/>
        </p:nvCxnSpPr>
        <p:spPr>
          <a:xfrm>
            <a:off x="8836449" y="2753455"/>
            <a:ext cx="4310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278702" y="2155149"/>
            <a:ext cx="0" cy="1370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324459" y="2142449"/>
            <a:ext cx="215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548390" y="1973709"/>
            <a:ext cx="1789113" cy="307777"/>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Productivity</a:t>
            </a:r>
          </a:p>
        </p:txBody>
      </p:sp>
      <p:cxnSp>
        <p:nvCxnSpPr>
          <p:cNvPr id="21" name="Straight Arrow Connector 20"/>
          <p:cNvCxnSpPr/>
          <p:nvPr/>
        </p:nvCxnSpPr>
        <p:spPr>
          <a:xfrm>
            <a:off x="9324459" y="3487062"/>
            <a:ext cx="215900" cy="15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540359" y="3193775"/>
            <a:ext cx="1789113" cy="523220"/>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Social Environment</a:t>
            </a:r>
          </a:p>
        </p:txBody>
      </p:sp>
      <p:cxnSp>
        <p:nvCxnSpPr>
          <p:cNvPr id="28" name="Straight Arrow Connector 27"/>
          <p:cNvCxnSpPr/>
          <p:nvPr/>
        </p:nvCxnSpPr>
        <p:spPr>
          <a:xfrm>
            <a:off x="6140450" y="1977184"/>
            <a:ext cx="1036648" cy="18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38863" y="3446001"/>
            <a:ext cx="10539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9508610" y="5861963"/>
            <a:ext cx="1820862"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Outcome</a:t>
            </a:r>
          </a:p>
          <a:p>
            <a:pPr>
              <a:defRPr/>
            </a:pPr>
            <a:r>
              <a:rPr lang="en-US" b="1" dirty="0">
                <a:effectLst>
                  <a:outerShdw blurRad="38100" dist="38100" dir="2700000" algn="tl">
                    <a:srgbClr val="000000">
                      <a:alpha val="43137"/>
                    </a:srgbClr>
                  </a:outerShdw>
                </a:effectLst>
                <a:latin typeface="+mj-lt"/>
                <a:cs typeface="Arial" panose="020B0604020202020204" pitchFamily="34" charset="0"/>
              </a:rPr>
              <a:t>Variables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a:spLocks noChangeArrowheads="1"/>
          </p:cNvSpPr>
          <p:nvPr/>
        </p:nvSpPr>
        <p:spPr bwMode="auto">
          <a:xfrm>
            <a:off x="1744664" y="1373189"/>
            <a:ext cx="2052637" cy="30777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endParaRPr lang="en-US" altLang="en-US" sz="1400" b="1" dirty="0"/>
          </a:p>
        </p:txBody>
      </p:sp>
      <p:cxnSp>
        <p:nvCxnSpPr>
          <p:cNvPr id="15" name="Straight Arrow Connector 14"/>
          <p:cNvCxnSpPr>
            <a:stCxn id="27" idx="3"/>
          </p:cNvCxnSpPr>
          <p:nvPr/>
        </p:nvCxnSpPr>
        <p:spPr>
          <a:xfrm>
            <a:off x="3797301" y="1527078"/>
            <a:ext cx="266699" cy="168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1642268" y="3284637"/>
            <a:ext cx="2052637" cy="30777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endParaRPr lang="en-US" altLang="en-US" sz="1400" b="1" dirty="0"/>
          </a:p>
        </p:txBody>
      </p:sp>
      <p:cxnSp>
        <p:nvCxnSpPr>
          <p:cNvPr id="17" name="Straight Arrow Connector 16"/>
          <p:cNvCxnSpPr>
            <a:stCxn id="32" idx="3"/>
            <a:endCxn id="67" idx="1"/>
          </p:cNvCxnSpPr>
          <p:nvPr/>
        </p:nvCxnSpPr>
        <p:spPr>
          <a:xfrm flipV="1">
            <a:off x="3694905" y="3430321"/>
            <a:ext cx="391320" cy="8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751165" y="6000869"/>
            <a:ext cx="2052637" cy="369888"/>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Antecedents</a:t>
            </a:r>
          </a:p>
        </p:txBody>
      </p:sp>
      <p:sp>
        <p:nvSpPr>
          <p:cNvPr id="31" name="Rectangle 30"/>
          <p:cNvSpPr/>
          <p:nvPr/>
        </p:nvSpPr>
        <p:spPr>
          <a:xfrm>
            <a:off x="6242920" y="3796996"/>
            <a:ext cx="1813550" cy="584775"/>
          </a:xfrm>
          <a:prstGeom prst="rect">
            <a:avLst/>
          </a:prstGeom>
          <a:solidFill>
            <a:schemeClr val="bg1"/>
          </a:solidFill>
          <a:ln>
            <a:solidFill>
              <a:schemeClr val="accent1"/>
            </a:solidFill>
          </a:ln>
        </p:spPr>
        <p:txBody>
          <a:bodyPr wrap="square">
            <a:spAutoFit/>
          </a:bodyPr>
          <a:lstStyle/>
          <a:p>
            <a:pPr>
              <a:defRPr/>
            </a:pPr>
            <a:r>
              <a:rPr lang="en-US" sz="1600" b="1" dirty="0">
                <a:solidFill>
                  <a:srgbClr val="C00000"/>
                </a:solidFill>
                <a:latin typeface="Arial" panose="020B0604020202020204" pitchFamily="34" charset="0"/>
                <a:cs typeface="Arial" panose="020B0604020202020204" pitchFamily="34" charset="0"/>
              </a:rPr>
              <a:t>Organizational Support</a:t>
            </a:r>
          </a:p>
        </p:txBody>
      </p:sp>
      <p:cxnSp>
        <p:nvCxnSpPr>
          <p:cNvPr id="6" name="Straight Arrow Connector 5"/>
          <p:cNvCxnSpPr/>
          <p:nvPr/>
        </p:nvCxnSpPr>
        <p:spPr>
          <a:xfrm flipH="1" flipV="1">
            <a:off x="6755950" y="3473615"/>
            <a:ext cx="16376" cy="327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08816" y="5073755"/>
            <a:ext cx="1844513" cy="584775"/>
          </a:xfrm>
          <a:prstGeom prst="rect">
            <a:avLst/>
          </a:prstGeom>
          <a:solidFill>
            <a:schemeClr val="bg1"/>
          </a:solidFill>
          <a:ln>
            <a:solidFill>
              <a:schemeClr val="accent1"/>
            </a:solidFill>
          </a:ln>
        </p:spPr>
        <p:txBody>
          <a:bodyPr wrap="square">
            <a:spAutoFit/>
          </a:bodyPr>
          <a:lstStyle/>
          <a:p>
            <a:pPr>
              <a:defRPr/>
            </a:pPr>
            <a:r>
              <a:rPr lang="en-US"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Moderating Variables</a:t>
            </a:r>
          </a:p>
        </p:txBody>
      </p:sp>
      <p:sp>
        <p:nvSpPr>
          <p:cNvPr id="48" name="Rectangle 47"/>
          <p:cNvSpPr/>
          <p:nvPr/>
        </p:nvSpPr>
        <p:spPr>
          <a:xfrm>
            <a:off x="6449852" y="1391685"/>
            <a:ext cx="1606617" cy="307777"/>
          </a:xfrm>
          <a:prstGeom prst="rect">
            <a:avLst/>
          </a:prstGeom>
          <a:solidFill>
            <a:schemeClr val="bg1"/>
          </a:solidFill>
          <a:ln>
            <a:solidFill>
              <a:schemeClr val="accent1"/>
            </a:solidFill>
          </a:ln>
        </p:spPr>
        <p:txBody>
          <a:bodyPr wrap="square">
            <a:spAutoFit/>
          </a:bodyPr>
          <a:lstStyle/>
          <a:p>
            <a:pPr>
              <a:defRPr/>
            </a:pPr>
            <a:r>
              <a:rPr lang="en-US" sz="1400" b="1" dirty="0">
                <a:solidFill>
                  <a:srgbClr val="C00000"/>
                </a:solidFill>
                <a:latin typeface="Arial" panose="020B0604020202020204" pitchFamily="34" charset="0"/>
                <a:cs typeface="Arial" panose="020B0604020202020204" pitchFamily="34" charset="0"/>
              </a:rPr>
              <a:t>Power Distance</a:t>
            </a:r>
          </a:p>
        </p:txBody>
      </p:sp>
      <p:cxnSp>
        <p:nvCxnSpPr>
          <p:cNvPr id="33" name="Straight Arrow Connector 32"/>
          <p:cNvCxnSpPr/>
          <p:nvPr/>
        </p:nvCxnSpPr>
        <p:spPr>
          <a:xfrm flipH="1">
            <a:off x="6908350" y="1662747"/>
            <a:ext cx="16376" cy="327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065923" y="2744491"/>
            <a:ext cx="4310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3B573F7-33F5-4205-8691-D0E08BB01073}"/>
              </a:ext>
            </a:extLst>
          </p:cNvPr>
          <p:cNvCxnSpPr>
            <a:stCxn id="42" idx="0"/>
          </p:cNvCxnSpPr>
          <p:nvPr/>
        </p:nvCxnSpPr>
        <p:spPr>
          <a:xfrm flipH="1" flipV="1">
            <a:off x="2770982" y="3716995"/>
            <a:ext cx="6502" cy="22838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4D51567-D86A-4463-8555-78EC83DFBDFC}"/>
              </a:ext>
            </a:extLst>
          </p:cNvPr>
          <p:cNvCxnSpPr>
            <a:cxnSpLocks/>
          </p:cNvCxnSpPr>
          <p:nvPr/>
        </p:nvCxnSpPr>
        <p:spPr>
          <a:xfrm flipV="1">
            <a:off x="4970843" y="4058180"/>
            <a:ext cx="0" cy="17559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FEB4909-220A-4092-BA38-7A887AD3A3FF}"/>
              </a:ext>
            </a:extLst>
          </p:cNvPr>
          <p:cNvCxnSpPr>
            <a:cxnSpLocks/>
          </p:cNvCxnSpPr>
          <p:nvPr/>
        </p:nvCxnSpPr>
        <p:spPr>
          <a:xfrm flipV="1">
            <a:off x="6916538" y="4381773"/>
            <a:ext cx="22689" cy="6919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ABE99F6-93A4-4F5A-A3D7-ABE7A1066FA3}"/>
              </a:ext>
            </a:extLst>
          </p:cNvPr>
          <p:cNvCxnSpPr>
            <a:cxnSpLocks/>
          </p:cNvCxnSpPr>
          <p:nvPr/>
        </p:nvCxnSpPr>
        <p:spPr>
          <a:xfrm flipV="1">
            <a:off x="8311624" y="3159963"/>
            <a:ext cx="0" cy="25749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39A1818-EC70-4D6F-AD71-8F5E7E7DD7C2}"/>
              </a:ext>
            </a:extLst>
          </p:cNvPr>
          <p:cNvCxnSpPr>
            <a:cxnSpLocks/>
          </p:cNvCxnSpPr>
          <p:nvPr/>
        </p:nvCxnSpPr>
        <p:spPr>
          <a:xfrm flipV="1">
            <a:off x="10229231" y="3716995"/>
            <a:ext cx="0" cy="2097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130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7" grpId="0" animBg="1"/>
      <p:bldP spid="79" grpId="0" animBg="1"/>
      <p:bldP spid="80" grpId="0" animBg="1"/>
      <p:bldP spid="91" grpId="0" animBg="1"/>
      <p:bldP spid="26" grpId="0" animBg="1"/>
      <p:bldP spid="35" grpId="0" animBg="1"/>
      <p:bldP spid="53" grpId="0" animBg="1"/>
      <p:bldP spid="27" grpId="0" animBg="1"/>
      <p:bldP spid="32" grpId="0" animBg="1"/>
      <p:bldP spid="42" grpId="0" animBg="1"/>
      <p:bldP spid="31" grpId="0" animBg="1"/>
      <p:bldP spid="37"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9496" y="404664"/>
            <a:ext cx="8909904" cy="1512168"/>
          </a:xfrm>
          <a:prstGeom prst="rect">
            <a:avLst/>
          </a:prstGeom>
        </p:spPr>
        <p:txBody>
          <a:bodyPr>
            <a:normAutofit/>
          </a:bodyPr>
          <a:lstStyle/>
          <a:p>
            <a:r>
              <a:rPr lang="en-US" sz="4800" b="1" dirty="0"/>
              <a:t>Theoretical Framework and Hypothesis</a:t>
            </a:r>
          </a:p>
        </p:txBody>
      </p:sp>
      <p:graphicFrame>
        <p:nvGraphicFramePr>
          <p:cNvPr id="7" name="Diagram 6"/>
          <p:cNvGraphicFramePr/>
          <p:nvPr/>
        </p:nvGraphicFramePr>
        <p:xfrm>
          <a:off x="1003812" y="1909252"/>
          <a:ext cx="10801200" cy="202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503713" y="3573017"/>
            <a:ext cx="1643591" cy="830997"/>
          </a:xfrm>
          <a:prstGeom prst="rect">
            <a:avLst/>
          </a:prstGeom>
          <a:noFill/>
        </p:spPr>
        <p:txBody>
          <a:bodyPr wrap="none" rtlCol="0">
            <a:spAutoFit/>
          </a:bodyPr>
          <a:lstStyle/>
          <a:p>
            <a:pPr marL="342900" indent="-342900">
              <a:buFont typeface="Arial" panose="020B0604020202020204" pitchFamily="34" charset="0"/>
              <a:buChar char="•"/>
            </a:pPr>
            <a:r>
              <a:rPr lang="en-US" sz="1600" b="1" dirty="0"/>
              <a:t>Concept</a:t>
            </a:r>
          </a:p>
          <a:p>
            <a:pPr marL="342900" indent="-342900">
              <a:buFont typeface="Arial" panose="020B0604020202020204" pitchFamily="34" charset="0"/>
              <a:buChar char="•"/>
            </a:pPr>
            <a:r>
              <a:rPr lang="en-US" sz="1600" b="1" dirty="0"/>
              <a:t>Construct</a:t>
            </a:r>
          </a:p>
          <a:p>
            <a:pPr marL="342900" indent="-342900">
              <a:buFont typeface="Arial" panose="020B0604020202020204" pitchFamily="34" charset="0"/>
              <a:buChar char="•"/>
            </a:pPr>
            <a:r>
              <a:rPr lang="en-US" sz="1600" b="1" dirty="0"/>
              <a:t>Proposition</a:t>
            </a:r>
          </a:p>
        </p:txBody>
      </p:sp>
      <p:sp>
        <p:nvSpPr>
          <p:cNvPr id="9" name="TextBox 8"/>
          <p:cNvSpPr txBox="1"/>
          <p:nvPr/>
        </p:nvSpPr>
        <p:spPr>
          <a:xfrm>
            <a:off x="6384032" y="3573016"/>
            <a:ext cx="1699504" cy="400110"/>
          </a:xfrm>
          <a:prstGeom prst="rect">
            <a:avLst/>
          </a:prstGeom>
          <a:noFill/>
        </p:spPr>
        <p:txBody>
          <a:bodyPr wrap="none" rtlCol="0">
            <a:spAutoFit/>
          </a:bodyPr>
          <a:lstStyle/>
          <a:p>
            <a:pPr marL="342900" indent="-342900">
              <a:buFont typeface="Arial" panose="020B0604020202020204" pitchFamily="34" charset="0"/>
              <a:buChar char="•"/>
            </a:pPr>
            <a:r>
              <a:rPr lang="en-US" sz="2000" b="1" dirty="0"/>
              <a:t>Variables</a:t>
            </a:r>
          </a:p>
        </p:txBody>
      </p:sp>
    </p:spTree>
    <p:extLst>
      <p:ext uri="{BB962C8B-B14F-4D97-AF65-F5344CB8AC3E}">
        <p14:creationId xmlns:p14="http://schemas.microsoft.com/office/powerpoint/2010/main" val="2176398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Wooden floor next to pool with a sun hat on the ground">
            <a:extLst>
              <a:ext uri="{FF2B5EF4-FFF2-40B4-BE49-F238E27FC236}">
                <a16:creationId xmlns:a16="http://schemas.microsoft.com/office/drawing/2014/main" id="{11ADC349-48F5-4251-BADA-CED8FCC63B2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829320" y="87126"/>
            <a:ext cx="2690313" cy="6083250"/>
          </a:xfrm>
        </p:spPr>
      </p:pic>
      <p:grpSp>
        <p:nvGrpSpPr>
          <p:cNvPr id="4" name="Group 3" descr="One triangle outline and two solid triangles which accent the image">
            <a:extLst>
              <a:ext uri="{FF2B5EF4-FFF2-40B4-BE49-F238E27FC236}">
                <a16:creationId xmlns:a16="http://schemas.microsoft.com/office/drawing/2014/main" id="{0D95E077-BAED-4340-99BC-EBDA99621426}"/>
              </a:ext>
            </a:extLst>
          </p:cNvPr>
          <p:cNvGrpSpPr/>
          <p:nvPr/>
        </p:nvGrpSpPr>
        <p:grpSpPr>
          <a:xfrm>
            <a:off x="1383839" y="347101"/>
            <a:ext cx="2817279" cy="2246744"/>
            <a:chOff x="1383839" y="347101"/>
            <a:chExt cx="2817279" cy="2246744"/>
          </a:xfrm>
        </p:grpSpPr>
        <p:sp>
          <p:nvSpPr>
            <p:cNvPr id="20" name="Isosceles Triangle 19" descr="Decorative Triangle">
              <a:extLst>
                <a:ext uri="{FF2B5EF4-FFF2-40B4-BE49-F238E27FC236}">
                  <a16:creationId xmlns:a16="http://schemas.microsoft.com/office/drawing/2014/main" id="{C4199C86-E98D-403F-AA2A-5E95FCB7A3D4}"/>
                </a:ext>
              </a:extLst>
            </p:cNvPr>
            <p:cNvSpPr/>
            <p:nvPr/>
          </p:nvSpPr>
          <p:spPr>
            <a:xfrm>
              <a:off x="1383839" y="2090738"/>
              <a:ext cx="740512" cy="50310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Isosceles Triangle 20" descr="Decorative Triangle">
              <a:extLst>
                <a:ext uri="{FF2B5EF4-FFF2-40B4-BE49-F238E27FC236}">
                  <a16:creationId xmlns:a16="http://schemas.microsoft.com/office/drawing/2014/main" id="{2791A288-910F-4BC9-9E28-B7ABF8E7FEAD}"/>
                </a:ext>
              </a:extLst>
            </p:cNvPr>
            <p:cNvSpPr/>
            <p:nvPr/>
          </p:nvSpPr>
          <p:spPr>
            <a:xfrm>
              <a:off x="2087133" y="666750"/>
              <a:ext cx="1689239" cy="1147676"/>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Isosceles Triangle 21" descr="Decorative Triangle">
              <a:extLst>
                <a:ext uri="{FF2B5EF4-FFF2-40B4-BE49-F238E27FC236}">
                  <a16:creationId xmlns:a16="http://schemas.microsoft.com/office/drawing/2014/main" id="{7A300CC6-E6AB-4DF5-9AA3-E06DC4E5E576}"/>
                </a:ext>
              </a:extLst>
            </p:cNvPr>
            <p:cNvSpPr/>
            <p:nvPr/>
          </p:nvSpPr>
          <p:spPr>
            <a:xfrm rot="10800000">
              <a:off x="3655376" y="347101"/>
              <a:ext cx="545742" cy="370779"/>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Slide Number Placeholder 1">
            <a:extLst>
              <a:ext uri="{FF2B5EF4-FFF2-40B4-BE49-F238E27FC236}">
                <a16:creationId xmlns:a16="http://schemas.microsoft.com/office/drawing/2014/main" id="{94E743ED-5FB0-4726-A038-24CB0E080697}"/>
              </a:ext>
            </a:extLst>
          </p:cNvPr>
          <p:cNvSpPr>
            <a:spLocks noGrp="1"/>
          </p:cNvSpPr>
          <p:nvPr>
            <p:ph type="sldNum" sz="quarter" idx="11"/>
          </p:nvPr>
        </p:nvSpPr>
        <p:spPr/>
        <p:txBody>
          <a:bodyPr/>
          <a:lstStyle/>
          <a:p>
            <a:fld id="{19B51A1E-902D-48AF-9020-955120F399B6}" type="slidenum">
              <a:rPr lang="en-ZA" smtClean="0"/>
              <a:pPr/>
              <a:t>39</a:t>
            </a:fld>
            <a:endParaRPr lang="en-ZA"/>
          </a:p>
        </p:txBody>
      </p:sp>
      <p:sp>
        <p:nvSpPr>
          <p:cNvPr id="18" name="Text Box 2"/>
          <p:cNvSpPr txBox="1">
            <a:spLocks noGrp="1" noChangeArrowheads="1"/>
          </p:cNvSpPr>
          <p:nvPr>
            <p:ph type="title"/>
          </p:nvPr>
        </p:nvSpPr>
        <p:spPr bwMode="auto">
          <a:xfrm>
            <a:off x="151553" y="347101"/>
            <a:ext cx="609398" cy="5650287"/>
          </a:xfrm>
          <a:prstGeom prst="rect">
            <a:avLst/>
          </a:prstGeom>
          <a:noFill/>
          <a:ln w="9525">
            <a:noFill/>
            <a:miter lim="800000"/>
            <a:headEnd/>
            <a:tailEnd/>
          </a:ln>
          <a:effectLst/>
        </p:spPr>
        <p:txBody>
          <a:bodyPr vert="vert270" wrap="square">
            <a:spAutoFit/>
          </a:bodyPr>
          <a:lstStyle/>
          <a:p>
            <a:pPr>
              <a:defRPr/>
            </a:pPr>
            <a:r>
              <a:rPr lang="en-US" sz="4400" b="1" dirty="0">
                <a:effectLst>
                  <a:outerShdw blurRad="38100" dist="38100" dir="2700000" algn="tl">
                    <a:srgbClr val="000000"/>
                  </a:outerShdw>
                </a:effectLst>
                <a:latin typeface="Verdana" pitchFamily="34" charset="0"/>
              </a:rPr>
              <a:t>Types of Data</a:t>
            </a:r>
          </a:p>
        </p:txBody>
      </p:sp>
      <p:sp>
        <p:nvSpPr>
          <p:cNvPr id="10" name="Text Placeholder 9"/>
          <p:cNvSpPr>
            <a:spLocks noGrp="1"/>
          </p:cNvSpPr>
          <p:nvPr>
            <p:ph type="body" sz="quarter" idx="14"/>
          </p:nvPr>
        </p:nvSpPr>
        <p:spPr>
          <a:xfrm>
            <a:off x="3519633" y="440803"/>
            <a:ext cx="3243312" cy="742537"/>
          </a:xfrm>
        </p:spPr>
        <p:txBody>
          <a:bodyPr>
            <a:normAutofit lnSpcReduction="10000"/>
          </a:bodyPr>
          <a:lstStyle/>
          <a:p>
            <a:r>
              <a:rPr lang="en-US" sz="2400" b="1" dirty="0">
                <a:solidFill>
                  <a:srgbClr val="006600"/>
                </a:solidFill>
                <a:latin typeface="Verdana" panose="020B0604030504040204" pitchFamily="34" charset="0"/>
                <a:ea typeface="Verdana" panose="020B0604030504040204" pitchFamily="34" charset="0"/>
                <a:cs typeface="Verdana" panose="020B0604030504040204" pitchFamily="34" charset="0"/>
              </a:rPr>
              <a:t>Quantitative vs Qualitative</a:t>
            </a:r>
          </a:p>
          <a:p>
            <a:endParaRPr lang="en-US" dirty="0"/>
          </a:p>
        </p:txBody>
      </p:sp>
      <p:sp>
        <p:nvSpPr>
          <p:cNvPr id="11" name="Text Placeholder 10"/>
          <p:cNvSpPr>
            <a:spLocks noGrp="1"/>
          </p:cNvSpPr>
          <p:nvPr>
            <p:ph type="body" sz="quarter" idx="15"/>
          </p:nvPr>
        </p:nvSpPr>
        <p:spPr>
          <a:xfrm>
            <a:off x="6898688" y="378749"/>
            <a:ext cx="2399180" cy="1073533"/>
          </a:xfrm>
        </p:spPr>
        <p:txBody>
          <a:bodyPr>
            <a:normAutofit lnSpcReduction="10000"/>
          </a:bodyPr>
          <a:lstStyle/>
          <a:p>
            <a:r>
              <a:rPr lang="en-US" sz="2400" b="1" dirty="0">
                <a:solidFill>
                  <a:srgbClr val="990000"/>
                </a:solidFill>
                <a:latin typeface="Verdana" panose="020B0604030504040204" pitchFamily="34" charset="0"/>
                <a:ea typeface="Verdana" panose="020B0604030504040204" pitchFamily="34" charset="0"/>
                <a:cs typeface="Verdana" panose="020B0604030504040204" pitchFamily="34" charset="0"/>
              </a:rPr>
              <a:t>Primary vs Secondary Data</a:t>
            </a:r>
            <a:endParaRPr lang="en-US" sz="2400" dirty="0"/>
          </a:p>
        </p:txBody>
      </p:sp>
      <p:sp>
        <p:nvSpPr>
          <p:cNvPr id="13" name="Text Placeholder 12"/>
          <p:cNvSpPr>
            <a:spLocks noGrp="1"/>
          </p:cNvSpPr>
          <p:nvPr>
            <p:ph type="body" sz="quarter" idx="17"/>
          </p:nvPr>
        </p:nvSpPr>
        <p:spPr>
          <a:xfrm>
            <a:off x="9460515" y="376092"/>
            <a:ext cx="2598474" cy="1211102"/>
          </a:xfrm>
        </p:spPr>
        <p:txBody>
          <a:bodyPr/>
          <a:lstStyle/>
          <a:p>
            <a:pPr>
              <a:defRPr/>
            </a:pPr>
            <a:r>
              <a:rPr lang="en-US" sz="2000" b="1" i="1" dirty="0">
                <a:solidFill>
                  <a:schemeClr val="accent3">
                    <a:lumMod val="50000"/>
                  </a:schemeClr>
                </a:solidFill>
                <a:latin typeface="Verdana" pitchFamily="34" charset="0"/>
              </a:rPr>
              <a:t>Cross section</a:t>
            </a:r>
            <a:r>
              <a:rPr lang="en-US" sz="2000" b="1" dirty="0">
                <a:solidFill>
                  <a:schemeClr val="accent3">
                    <a:lumMod val="50000"/>
                  </a:schemeClr>
                </a:solidFill>
                <a:latin typeface="Verdana" pitchFamily="34" charset="0"/>
              </a:rPr>
              <a:t> vs </a:t>
            </a:r>
          </a:p>
          <a:p>
            <a:pPr>
              <a:defRPr/>
            </a:pPr>
            <a:r>
              <a:rPr lang="en-US" sz="2000" b="1" i="1" dirty="0">
                <a:solidFill>
                  <a:schemeClr val="accent3">
                    <a:lumMod val="50000"/>
                  </a:schemeClr>
                </a:solidFill>
                <a:latin typeface="Verdana" pitchFamily="34" charset="0"/>
              </a:rPr>
              <a:t>time series/</a:t>
            </a:r>
          </a:p>
          <a:p>
            <a:pPr>
              <a:defRPr/>
            </a:pPr>
            <a:r>
              <a:rPr lang="en-GB" altLang="en-US" sz="2000" b="1" i="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longitudinal</a:t>
            </a:r>
          </a:p>
          <a:p>
            <a:endParaRPr lang="en-US" sz="2000" dirty="0">
              <a:solidFill>
                <a:schemeClr val="accent3">
                  <a:lumMod val="50000"/>
                </a:schemeClr>
              </a:solidFill>
            </a:endParaRPr>
          </a:p>
        </p:txBody>
      </p:sp>
      <p:sp>
        <p:nvSpPr>
          <p:cNvPr id="27" name="Rectangle 26"/>
          <p:cNvSpPr/>
          <p:nvPr/>
        </p:nvSpPr>
        <p:spPr>
          <a:xfrm>
            <a:off x="3614254" y="1587194"/>
            <a:ext cx="3174943" cy="4093428"/>
          </a:xfrm>
          <a:prstGeom prst="rect">
            <a:avLst/>
          </a:prstGeom>
          <a:ln w="38100">
            <a:noFill/>
          </a:ln>
        </p:spPr>
        <p:txBody>
          <a:bodyPr wrap="square">
            <a:spAutoFit/>
          </a:bodyPr>
          <a:lstStyle/>
          <a:p>
            <a:pPr marL="538163" lvl="1" indent="-269875">
              <a:buSzPct val="75000"/>
              <a:buFontTx/>
              <a:buBlip>
                <a:blip r:embed="rId3"/>
              </a:buBlip>
              <a:defRPr/>
            </a:pPr>
            <a:r>
              <a:rPr lang="en-US" sz="2000" b="1" dirty="0">
                <a:solidFill>
                  <a:srgbClr val="FF0000"/>
                </a:solidFill>
                <a:ea typeface="Verdana" panose="020B0604030504040204" pitchFamily="34" charset="0"/>
                <a:cs typeface="Verdana" panose="020B0604030504040204" pitchFamily="34" charset="0"/>
              </a:rPr>
              <a:t>Discrete: Nominal</a:t>
            </a:r>
          </a:p>
          <a:p>
            <a:pPr marL="538163" indent="-269875">
              <a:buSzPct val="75000"/>
              <a:buBlip>
                <a:blip r:embed="rId3"/>
              </a:buBlip>
              <a:defRPr/>
            </a:pPr>
            <a:r>
              <a:rPr lang="en-US" sz="2000" b="1" dirty="0">
                <a:solidFill>
                  <a:srgbClr val="FF0000"/>
                </a:solidFill>
                <a:ea typeface="Verdana" panose="020B0604030504040204" pitchFamily="34" charset="0"/>
                <a:cs typeface="Verdana" panose="020B0604030504040204" pitchFamily="34" charset="0"/>
              </a:rPr>
              <a:t>Continuum; Ordinal, Interval, </a:t>
            </a:r>
            <a:br>
              <a:rPr lang="en-US" sz="2000" b="1" dirty="0">
                <a:solidFill>
                  <a:srgbClr val="FF0000"/>
                </a:solidFill>
                <a:ea typeface="Verdana" panose="020B0604030504040204" pitchFamily="34" charset="0"/>
                <a:cs typeface="Verdana" panose="020B0604030504040204" pitchFamily="34" charset="0"/>
              </a:rPr>
            </a:br>
            <a:r>
              <a:rPr lang="en-US" sz="2000" b="1" dirty="0">
                <a:solidFill>
                  <a:srgbClr val="FF0000"/>
                </a:solidFill>
                <a:ea typeface="Verdana" panose="020B0604030504040204" pitchFamily="34" charset="0"/>
                <a:cs typeface="Verdana" panose="020B0604030504040204" pitchFamily="34" charset="0"/>
              </a:rPr>
              <a:t>Ratio </a:t>
            </a:r>
          </a:p>
          <a:p>
            <a:pPr marL="236538" indent="-236538">
              <a:buBlip>
                <a:blip r:embed="rId3"/>
              </a:buBlip>
              <a:defRPr/>
            </a:pPr>
            <a:r>
              <a:rPr kumimoji="1" lang="en-US" sz="2000" b="1" dirty="0">
                <a:solidFill>
                  <a:srgbClr val="006600"/>
                </a:solidFill>
                <a:ea typeface="Verdana" panose="020B0604030504040204" pitchFamily="34" charset="0"/>
                <a:cs typeface="Verdana" panose="020B0604030504040204" pitchFamily="34" charset="0"/>
              </a:rPr>
              <a:t>The level of mathematical </a:t>
            </a:r>
          </a:p>
          <a:p>
            <a:pPr marL="236538">
              <a:defRPr/>
            </a:pPr>
            <a:r>
              <a:rPr kumimoji="1" lang="en-US" sz="2000" b="1" dirty="0">
                <a:solidFill>
                  <a:srgbClr val="006600"/>
                </a:solidFill>
                <a:ea typeface="Verdana" panose="020B0604030504040204" pitchFamily="34" charset="0"/>
                <a:cs typeface="Verdana" panose="020B0604030504040204" pitchFamily="34" charset="0"/>
              </a:rPr>
              <a:t>Operations</a:t>
            </a:r>
            <a:endParaRPr lang="en-US" sz="2000" b="1" dirty="0">
              <a:solidFill>
                <a:srgbClr val="006600"/>
              </a:solidFill>
              <a:ea typeface="Verdana" panose="020B0604030504040204" pitchFamily="34" charset="0"/>
              <a:cs typeface="Verdana" panose="020B0604030504040204" pitchFamily="34" charset="0"/>
            </a:endParaRP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rPr>
              <a:t>Nominal : = and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Ordinal  :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&gt;, &lt;</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Interval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  &gt; ,  &lt;, + ,  -</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Ratio :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&gt;, &lt;, +, - ,   ,  </a:t>
            </a:r>
          </a:p>
        </p:txBody>
      </p:sp>
      <p:sp>
        <p:nvSpPr>
          <p:cNvPr id="25" name="Rectangle 24"/>
          <p:cNvSpPr/>
          <p:nvPr/>
        </p:nvSpPr>
        <p:spPr>
          <a:xfrm>
            <a:off x="6762945" y="1587194"/>
            <a:ext cx="2343161" cy="3170099"/>
          </a:xfrm>
          <a:prstGeom prst="rect">
            <a:avLst/>
          </a:prstGeom>
        </p:spPr>
        <p:txBody>
          <a:bodyPr wrap="square">
            <a:spAutoFit/>
          </a:bodyPr>
          <a:lstStyle/>
          <a:p>
            <a:pPr marL="363538" indent="-127000">
              <a:buFont typeface="Arial" panose="020B0604020202020204" pitchFamily="34" charset="0"/>
              <a:buChar char="•"/>
            </a:pPr>
            <a:r>
              <a:rPr lang="en-US" sz="2000" b="1" dirty="0">
                <a:solidFill>
                  <a:srgbClr val="990000"/>
                </a:solidFill>
                <a:ea typeface="Verdana" panose="020B0604030504040204" pitchFamily="34" charset="0"/>
                <a:cs typeface="Verdana" panose="020B0604030504040204" pitchFamily="34" charset="0"/>
              </a:rPr>
              <a:t>Primary data: </a:t>
            </a:r>
          </a:p>
          <a:p>
            <a:pPr marL="457200"/>
            <a:r>
              <a:rPr lang="en-US" sz="2000" b="1" dirty="0">
                <a:ea typeface="Verdana" panose="020B0604030504040204" pitchFamily="34" charset="0"/>
                <a:cs typeface="Verdana" panose="020B0604030504040204" pitchFamily="34" charset="0"/>
              </a:rPr>
              <a:t>directly collected by </a:t>
            </a:r>
            <a:br>
              <a:rPr lang="en-US" sz="2000" b="1" dirty="0">
                <a:ea typeface="Verdana" panose="020B0604030504040204" pitchFamily="34" charset="0"/>
                <a:cs typeface="Verdana" panose="020B0604030504040204" pitchFamily="34" charset="0"/>
              </a:rPr>
            </a:br>
            <a:r>
              <a:rPr lang="en-US" sz="2000" b="1" dirty="0">
                <a:ea typeface="Verdana" panose="020B0604030504040204" pitchFamily="34" charset="0"/>
                <a:cs typeface="Verdana" panose="020B0604030504040204" pitchFamily="34" charset="0"/>
              </a:rPr>
              <a:t>researcher and his/her team </a:t>
            </a:r>
            <a:br>
              <a:rPr lang="en-US" sz="2000" b="1" dirty="0">
                <a:solidFill>
                  <a:srgbClr val="FF6600"/>
                </a:solidFill>
                <a:ea typeface="Verdana" panose="020B0604030504040204" pitchFamily="34" charset="0"/>
                <a:cs typeface="Verdana" panose="020B0604030504040204" pitchFamily="34" charset="0"/>
              </a:rPr>
            </a:br>
            <a:endParaRPr lang="en-US" sz="2000" b="1" dirty="0">
              <a:solidFill>
                <a:srgbClr val="FF6600"/>
              </a:solidFill>
              <a:ea typeface="Verdana" panose="020B0604030504040204" pitchFamily="34" charset="0"/>
              <a:cs typeface="Verdana" panose="020B0604030504040204" pitchFamily="34" charset="0"/>
            </a:endParaRPr>
          </a:p>
          <a:p>
            <a:pPr marL="363538" indent="-127000">
              <a:buFont typeface="Arial" panose="020B0604020202020204" pitchFamily="34" charset="0"/>
              <a:buChar char="•"/>
            </a:pPr>
            <a:r>
              <a:rPr lang="en-US" sz="2000" b="1" dirty="0">
                <a:solidFill>
                  <a:srgbClr val="990000"/>
                </a:solidFill>
                <a:ea typeface="Verdana" panose="020B0604030504040204" pitchFamily="34" charset="0"/>
                <a:cs typeface="Verdana" panose="020B0604030504040204" pitchFamily="34" charset="0"/>
              </a:rPr>
              <a:t>Secondary: </a:t>
            </a:r>
            <a:r>
              <a:rPr lang="en-US" sz="2000" b="1" dirty="0">
                <a:ea typeface="Verdana" panose="020B0604030504040204" pitchFamily="34" charset="0"/>
                <a:cs typeface="Verdana" panose="020B0604030504040204" pitchFamily="34" charset="0"/>
              </a:rPr>
              <a:t>data collected </a:t>
            </a:r>
            <a:br>
              <a:rPr lang="en-US" sz="2000" b="1" dirty="0">
                <a:ea typeface="Verdana" panose="020B0604030504040204" pitchFamily="34" charset="0"/>
                <a:cs typeface="Verdana" panose="020B0604030504040204" pitchFamily="34" charset="0"/>
              </a:rPr>
            </a:br>
            <a:r>
              <a:rPr lang="en-US" sz="2000" b="1" dirty="0">
                <a:ea typeface="Verdana" panose="020B0604030504040204" pitchFamily="34" charset="0"/>
                <a:cs typeface="Verdana" panose="020B0604030504040204" pitchFamily="34" charset="0"/>
              </a:rPr>
              <a:t>by others</a:t>
            </a:r>
          </a:p>
        </p:txBody>
      </p:sp>
      <p:sp>
        <p:nvSpPr>
          <p:cNvPr id="26" name="Rectangle 25"/>
          <p:cNvSpPr/>
          <p:nvPr/>
        </p:nvSpPr>
        <p:spPr>
          <a:xfrm>
            <a:off x="9606219" y="1814426"/>
            <a:ext cx="2442375" cy="3477875"/>
          </a:xfrm>
          <a:prstGeom prst="rect">
            <a:avLst/>
          </a:prstGeom>
        </p:spPr>
        <p:txBody>
          <a:bodyPr wrap="square">
            <a:spAutoFit/>
          </a:bodyPr>
          <a:lstStyle/>
          <a:p>
            <a:pPr marL="342900" indent="-166688">
              <a:buFont typeface="Arial" panose="020B0604020202020204" pitchFamily="34" charset="0"/>
              <a:buChar char="•"/>
              <a:defRPr/>
            </a:pPr>
            <a:r>
              <a:rPr lang="en-US" sz="2000" b="1" i="1" dirty="0">
                <a:solidFill>
                  <a:srgbClr val="C00000"/>
                </a:solidFill>
              </a:rPr>
              <a:t>cross section:</a:t>
            </a:r>
            <a:r>
              <a:rPr lang="en-GB" altLang="en-US" sz="2000" b="1" dirty="0">
                <a:solidFill>
                  <a:srgbClr val="C00000"/>
                </a:solidFill>
              </a:rPr>
              <a:t> </a:t>
            </a:r>
          </a:p>
          <a:p>
            <a:pPr marL="398463" indent="-58738">
              <a:defRPr/>
            </a:pPr>
            <a:r>
              <a:rPr lang="en-GB" altLang="en-US" sz="2000" b="1" dirty="0">
                <a:solidFill>
                  <a:srgbClr val="C00000"/>
                </a:solidFill>
              </a:rPr>
              <a:t>the study of a phenomenon</a:t>
            </a:r>
          </a:p>
          <a:p>
            <a:pPr marL="339725" indent="-339725">
              <a:defRPr/>
            </a:pPr>
            <a:r>
              <a:rPr lang="en-GB" altLang="en-US" sz="2000" b="1" dirty="0">
                <a:solidFill>
                  <a:srgbClr val="C00000"/>
                </a:solidFill>
              </a:rPr>
              <a:t>	at a particular time</a:t>
            </a:r>
          </a:p>
          <a:p>
            <a:pPr marL="342900" indent="-166688">
              <a:buFont typeface="Arial" panose="020B0604020202020204" pitchFamily="34" charset="0"/>
              <a:buChar char="•"/>
              <a:defRPr/>
            </a:pPr>
            <a:r>
              <a:rPr lang="en-GB" altLang="en-US" sz="2000" b="1" i="1" dirty="0">
                <a:solidFill>
                  <a:srgbClr val="C00000"/>
                </a:solidFill>
                <a:ea typeface="Verdana" panose="020B0604030504040204" pitchFamily="34" charset="0"/>
                <a:cs typeface="Verdana" panose="020B0604030504040204" pitchFamily="34" charset="0"/>
              </a:rPr>
              <a:t>longitudinal:</a:t>
            </a:r>
          </a:p>
          <a:p>
            <a:pPr marL="339725">
              <a:defRPr/>
            </a:pPr>
            <a:r>
              <a:rPr lang="en-GB" altLang="en-US" sz="2000" b="1" dirty="0">
                <a:solidFill>
                  <a:srgbClr val="C00000"/>
                </a:solidFill>
              </a:rPr>
              <a:t>It has the capacity to study </a:t>
            </a:r>
          </a:p>
          <a:p>
            <a:pPr marL="339725">
              <a:defRPr/>
            </a:pPr>
            <a:r>
              <a:rPr lang="en-GB" altLang="en-US" sz="2000" b="1" dirty="0">
                <a:solidFill>
                  <a:srgbClr val="C00000"/>
                </a:solidFill>
              </a:rPr>
              <a:t>change and development</a:t>
            </a:r>
            <a:endParaRPr lang="en-GB" altLang="en-US" sz="2000" b="1" i="1" dirty="0">
              <a:solidFill>
                <a:srgbClr val="C0000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56148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376" y="657655"/>
            <a:ext cx="5616624" cy="523220"/>
          </a:xfrm>
          <a:prstGeom prst="rect">
            <a:avLst/>
          </a:prstGeom>
          <a:solidFill>
            <a:schemeClr val="bg1"/>
          </a:solidFill>
        </p:spPr>
        <p:txBody>
          <a:bodyPr wrap="square" rtlCol="0">
            <a:spAutoFit/>
          </a:bodyPr>
          <a:lstStyle/>
          <a:p>
            <a:r>
              <a:rPr lang="en-US" sz="2800" b="1" dirty="0">
                <a:solidFill>
                  <a:srgbClr val="000066"/>
                </a:solidFill>
              </a:rPr>
              <a:t>IN CONDUCTING RESEARCH :</a:t>
            </a:r>
          </a:p>
        </p:txBody>
      </p:sp>
      <p:sp>
        <p:nvSpPr>
          <p:cNvPr id="5" name="TextBox 4"/>
          <p:cNvSpPr txBox="1"/>
          <p:nvPr/>
        </p:nvSpPr>
        <p:spPr>
          <a:xfrm>
            <a:off x="479377" y="1772817"/>
            <a:ext cx="3060453" cy="584775"/>
          </a:xfrm>
          <a:prstGeom prst="rect">
            <a:avLst/>
          </a:prstGeom>
          <a:noFill/>
          <a:ln>
            <a:solidFill>
              <a:srgbClr val="FF0000"/>
            </a:solidFill>
          </a:ln>
        </p:spPr>
        <p:txBody>
          <a:bodyPr wrap="none" rtlCol="0">
            <a:spAutoFit/>
          </a:bodyPr>
          <a:lstStyle/>
          <a:p>
            <a:pPr marL="457200" indent="-457200">
              <a:buFont typeface="Arial" panose="020B0604020202020204" pitchFamily="34" charset="0"/>
              <a:buChar char="•"/>
            </a:pPr>
            <a:r>
              <a:rPr lang="en-US" sz="3200" b="1" dirty="0">
                <a:solidFill>
                  <a:srgbClr val="FF0000"/>
                </a:solidFill>
                <a:latin typeface="Segoe Print" panose="02000600000000000000" pitchFamily="2" charset="0"/>
              </a:rPr>
              <a:t>What to Do</a:t>
            </a:r>
            <a:endParaRPr lang="en-US" sz="3200" b="1" dirty="0">
              <a:solidFill>
                <a:srgbClr val="FF0000"/>
              </a:solidFill>
            </a:endParaRPr>
          </a:p>
        </p:txBody>
      </p:sp>
      <p:sp>
        <p:nvSpPr>
          <p:cNvPr id="6" name="TextBox 5"/>
          <p:cNvSpPr txBox="1"/>
          <p:nvPr/>
        </p:nvSpPr>
        <p:spPr>
          <a:xfrm>
            <a:off x="1415480" y="2777443"/>
            <a:ext cx="2869696" cy="584775"/>
          </a:xfrm>
          <a:prstGeom prst="rect">
            <a:avLst/>
          </a:prstGeom>
          <a:noFill/>
          <a:ln>
            <a:solidFill>
              <a:srgbClr val="000066"/>
            </a:solidFill>
          </a:ln>
        </p:spPr>
        <p:txBody>
          <a:bodyPr wrap="none" rtlCol="0">
            <a:spAutoFit/>
          </a:bodyPr>
          <a:lstStyle/>
          <a:p>
            <a:pPr marL="457200" indent="-457200">
              <a:buFont typeface="Arial" panose="020B0604020202020204" pitchFamily="34" charset="0"/>
              <a:buChar char="•"/>
            </a:pPr>
            <a:r>
              <a:rPr lang="en-US" sz="3200" b="1" dirty="0">
                <a:solidFill>
                  <a:srgbClr val="000066"/>
                </a:solidFill>
                <a:latin typeface="Segoe Print" panose="02000600000000000000" pitchFamily="2" charset="0"/>
              </a:rPr>
              <a:t>Why to Do</a:t>
            </a:r>
            <a:endParaRPr lang="en-US" sz="3200" b="1" dirty="0">
              <a:solidFill>
                <a:srgbClr val="000066"/>
              </a:solidFill>
            </a:endParaRPr>
          </a:p>
        </p:txBody>
      </p:sp>
      <p:sp>
        <p:nvSpPr>
          <p:cNvPr id="7" name="Rectangle 6"/>
          <p:cNvSpPr/>
          <p:nvPr/>
        </p:nvSpPr>
        <p:spPr>
          <a:xfrm>
            <a:off x="2555179" y="3616769"/>
            <a:ext cx="2880917" cy="584775"/>
          </a:xfrm>
          <a:prstGeom prst="rect">
            <a:avLst/>
          </a:prstGeom>
          <a:ln>
            <a:solidFill>
              <a:srgbClr val="660066"/>
            </a:solidFill>
          </a:ln>
        </p:spPr>
        <p:txBody>
          <a:bodyPr wrap="none">
            <a:spAutoFit/>
          </a:bodyPr>
          <a:lstStyle/>
          <a:p>
            <a:pPr marL="457200" indent="-457200">
              <a:buFont typeface="Arial" panose="020B0604020202020204" pitchFamily="34" charset="0"/>
              <a:buChar char="•"/>
            </a:pPr>
            <a:r>
              <a:rPr lang="en-US" sz="3200" b="1" dirty="0">
                <a:solidFill>
                  <a:srgbClr val="660066"/>
                </a:solidFill>
                <a:latin typeface="Segoe Print" panose="02000600000000000000" pitchFamily="2" charset="0"/>
              </a:rPr>
              <a:t>How to Do</a:t>
            </a:r>
            <a:endParaRPr lang="en-US" sz="3200" b="1" dirty="0">
              <a:solidFill>
                <a:srgbClr val="660066"/>
              </a:solidFill>
            </a:endParaRPr>
          </a:p>
        </p:txBody>
      </p:sp>
      <p:sp>
        <p:nvSpPr>
          <p:cNvPr id="8" name="TextBox 7"/>
          <p:cNvSpPr txBox="1"/>
          <p:nvPr/>
        </p:nvSpPr>
        <p:spPr>
          <a:xfrm>
            <a:off x="5214692" y="1844825"/>
            <a:ext cx="4259499" cy="584775"/>
          </a:xfrm>
          <a:prstGeom prst="rect">
            <a:avLst/>
          </a:prstGeom>
          <a:noFill/>
        </p:spPr>
        <p:txBody>
          <a:bodyPr wrap="none" rtlCol="0">
            <a:spAutoFit/>
          </a:bodyPr>
          <a:lstStyle/>
          <a:p>
            <a:r>
              <a:rPr lang="en-US" sz="3200" b="1" dirty="0">
                <a:latin typeface="Segoe Print" panose="02000600000000000000" pitchFamily="2" charset="0"/>
              </a:rPr>
              <a:t>PS, RO, RQ, Scope </a:t>
            </a:r>
          </a:p>
        </p:txBody>
      </p:sp>
      <p:sp>
        <p:nvSpPr>
          <p:cNvPr id="9" name="Rectangle 8"/>
          <p:cNvSpPr/>
          <p:nvPr/>
        </p:nvSpPr>
        <p:spPr>
          <a:xfrm>
            <a:off x="5471863" y="2838998"/>
            <a:ext cx="4706738" cy="523220"/>
          </a:xfrm>
          <a:prstGeom prst="rect">
            <a:avLst/>
          </a:prstGeom>
        </p:spPr>
        <p:txBody>
          <a:bodyPr wrap="none">
            <a:spAutoFit/>
          </a:bodyPr>
          <a:lstStyle/>
          <a:p>
            <a:r>
              <a:rPr lang="en-US" sz="2800" b="1" dirty="0">
                <a:latin typeface="Segoe Print" panose="02000600000000000000" pitchFamily="2" charset="0"/>
              </a:rPr>
              <a:t>Background, Significance</a:t>
            </a:r>
            <a:endParaRPr lang="en-US" sz="2800" b="1" dirty="0"/>
          </a:p>
        </p:txBody>
      </p:sp>
      <p:sp>
        <p:nvSpPr>
          <p:cNvPr id="10" name="Rectangle 9"/>
          <p:cNvSpPr/>
          <p:nvPr/>
        </p:nvSpPr>
        <p:spPr>
          <a:xfrm>
            <a:off x="7032105" y="3616769"/>
            <a:ext cx="3494867" cy="584775"/>
          </a:xfrm>
          <a:prstGeom prst="rect">
            <a:avLst/>
          </a:prstGeom>
        </p:spPr>
        <p:txBody>
          <a:bodyPr wrap="none">
            <a:spAutoFit/>
          </a:bodyPr>
          <a:lstStyle/>
          <a:p>
            <a:r>
              <a:rPr lang="en-US" sz="3200" b="1" dirty="0">
                <a:solidFill>
                  <a:srgbClr val="C00000"/>
                </a:solidFill>
                <a:latin typeface="Segoe Print" panose="02000600000000000000" pitchFamily="2" charset="0"/>
              </a:rPr>
              <a:t>Research Design</a:t>
            </a:r>
            <a:endParaRPr lang="en-US" sz="3200" b="1" dirty="0">
              <a:solidFill>
                <a:srgbClr val="C00000"/>
              </a:solidFill>
            </a:endParaRPr>
          </a:p>
        </p:txBody>
      </p:sp>
      <p:sp>
        <p:nvSpPr>
          <p:cNvPr id="11" name="Right Arrow 10"/>
          <p:cNvSpPr/>
          <p:nvPr/>
        </p:nvSpPr>
        <p:spPr>
          <a:xfrm>
            <a:off x="3960850" y="18937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450054" y="277910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857079" y="36548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12024" y="5550332"/>
            <a:ext cx="5492428" cy="646331"/>
          </a:xfrm>
          <a:prstGeom prst="rect">
            <a:avLst/>
          </a:prstGeom>
          <a:noFill/>
        </p:spPr>
        <p:txBody>
          <a:bodyPr wrap="square" rtlCol="0">
            <a:spAutoFit/>
          </a:bodyPr>
          <a:lstStyle/>
          <a:p>
            <a:r>
              <a:rPr lang="en-US" b="1" i="1" dirty="0">
                <a:solidFill>
                  <a:srgbClr val="008000"/>
                </a:solidFill>
                <a:latin typeface="Arial" panose="020B0604020202020204" pitchFamily="34" charset="0"/>
                <a:cs typeface="Arial" panose="020B0604020202020204" pitchFamily="34" charset="0"/>
              </a:rPr>
              <a:t>Theories (concept, construct, preposition), Theoretical Framework </a:t>
            </a:r>
          </a:p>
        </p:txBody>
      </p:sp>
      <p:sp>
        <p:nvSpPr>
          <p:cNvPr id="15" name="Down Arrow 14"/>
          <p:cNvSpPr/>
          <p:nvPr/>
        </p:nvSpPr>
        <p:spPr>
          <a:xfrm rot="10800000">
            <a:off x="8271813" y="4322800"/>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636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Black classic car inside the garage">
            <a:extLst>
              <a:ext uri="{FF2B5EF4-FFF2-40B4-BE49-F238E27FC236}">
                <a16:creationId xmlns:a16="http://schemas.microsoft.com/office/drawing/2014/main" id="{94906860-9DDD-45C2-B32A-65897462C7AD}"/>
              </a:ext>
            </a:extLst>
          </p:cNvPr>
          <p:cNvPicPr>
            <a:picLocks noGrp="1" noChangeAspect="1"/>
          </p:cNvPicPr>
          <p:nvPr>
            <p:ph type="pic" sz="quarter" idx="13"/>
          </p:nvPr>
        </p:nvPicPr>
        <p:blipFill rotWithShape="1">
          <a:blip r:embed="rId2"/>
          <a:srcRect t="41342" b="17202"/>
          <a:stretch/>
        </p:blipFill>
        <p:spPr>
          <a:xfrm>
            <a:off x="0" y="0"/>
            <a:ext cx="12192000" cy="2843784"/>
          </a:xfrm>
        </p:spPr>
      </p:pic>
      <p:sp>
        <p:nvSpPr>
          <p:cNvPr id="2" name="Title 1">
            <a:extLst>
              <a:ext uri="{FF2B5EF4-FFF2-40B4-BE49-F238E27FC236}">
                <a16:creationId xmlns:a16="http://schemas.microsoft.com/office/drawing/2014/main" id="{E0EFBCFB-B245-45A5-AD8B-A4585DE61C63}"/>
              </a:ext>
            </a:extLst>
          </p:cNvPr>
          <p:cNvSpPr>
            <a:spLocks noGrp="1"/>
          </p:cNvSpPr>
          <p:nvPr>
            <p:ph type="title"/>
          </p:nvPr>
        </p:nvSpPr>
        <p:spPr/>
        <p:txBody>
          <a:bodyPr>
            <a:noAutofit/>
          </a:bodyPr>
          <a:lstStyle/>
          <a:p>
            <a:r>
              <a:rPr lang="en-US" dirty="0"/>
              <a:t>Text Layout 2</a:t>
            </a:r>
            <a:endParaRPr lang="ru-RU" dirty="0"/>
          </a:p>
        </p:txBody>
      </p:sp>
      <p:sp>
        <p:nvSpPr>
          <p:cNvPr id="6" name="Text Placeholder 5">
            <a:extLst>
              <a:ext uri="{FF2B5EF4-FFF2-40B4-BE49-F238E27FC236}">
                <a16:creationId xmlns:a16="http://schemas.microsoft.com/office/drawing/2014/main" id="{EB3DD98B-C2C2-4C4E-BC25-BCC7F6C5C59E}"/>
              </a:ext>
            </a:extLst>
          </p:cNvPr>
          <p:cNvSpPr>
            <a:spLocks noGrp="1"/>
          </p:cNvSpPr>
          <p:nvPr>
            <p:ph type="body" sz="quarter" idx="14"/>
          </p:nvPr>
        </p:nvSpPr>
        <p:spPr/>
        <p:txBody>
          <a:bodyPr>
            <a:normAutofit/>
          </a:bodyPr>
          <a:lstStyle/>
          <a:p>
            <a:r>
              <a:rPr lang="en-US" dirty="0"/>
              <a:t>LOREM IPSUM DOLOR SIT AMET, CONSECTETUER ADIPISCING ELIT</a:t>
            </a:r>
            <a:endParaRPr lang="ru-RU" dirty="0"/>
          </a:p>
        </p:txBody>
      </p:sp>
      <p:sp>
        <p:nvSpPr>
          <p:cNvPr id="7" name="Text Placeholder 6">
            <a:extLst>
              <a:ext uri="{FF2B5EF4-FFF2-40B4-BE49-F238E27FC236}">
                <a16:creationId xmlns:a16="http://schemas.microsoft.com/office/drawing/2014/main" id="{91AA84F9-B00F-4582-9D27-E03DE392DF1A}"/>
              </a:ext>
            </a:extLst>
          </p:cNvPr>
          <p:cNvSpPr>
            <a:spLocks noGrp="1"/>
          </p:cNvSpPr>
          <p:nvPr>
            <p:ph type="body" sz="quarter" idx="15"/>
          </p:nvPr>
        </p:nvSpPr>
        <p:spPr/>
        <p:txBody>
          <a:bodyPr>
            <a:noAutofit/>
          </a:bodyPr>
          <a:lstStyle/>
          <a:p>
            <a:r>
              <a:rPr lang="en-US" dirty="0"/>
              <a:t>Lorem ipsum dolor sit amet, consectetuer adipiscing elit. Maecenas porttitor congue massa. Fusce posuere, magna sed pulvinar ultricies, purus lectus malesuada libero</a:t>
            </a:r>
          </a:p>
          <a:p>
            <a:r>
              <a:rPr lang="en-US" dirty="0"/>
              <a:t>Pellentesque habitant morbi tristique senectus et netus et malesuada fames ac turpis egestas. Proin pharetra nonummy pede</a:t>
            </a:r>
            <a:endParaRPr lang="ru-RU" dirty="0"/>
          </a:p>
        </p:txBody>
      </p:sp>
      <p:sp>
        <p:nvSpPr>
          <p:cNvPr id="3" name="Footer Placeholder 2">
            <a:extLst>
              <a:ext uri="{FF2B5EF4-FFF2-40B4-BE49-F238E27FC236}">
                <a16:creationId xmlns:a16="http://schemas.microsoft.com/office/drawing/2014/main" id="{EA58B5AD-96B4-45C8-873B-9A28EFD5EE89}"/>
              </a:ext>
            </a:extLst>
          </p:cNvPr>
          <p:cNvSpPr>
            <a:spLocks noGrp="1"/>
          </p:cNvSpPr>
          <p:nvPr>
            <p:ph type="ftr" sz="quarter" idx="11"/>
          </p:nvPr>
        </p:nvSpPr>
        <p:spPr/>
        <p:txBody>
          <a:bodyPr/>
          <a:lstStyle/>
          <a:p>
            <a:r>
              <a:rPr lang="en-US" dirty="0"/>
              <a:t>ADD A FOOTER</a:t>
            </a:r>
            <a:endParaRPr lang="ru-RU" dirty="0"/>
          </a:p>
        </p:txBody>
      </p:sp>
      <p:sp>
        <p:nvSpPr>
          <p:cNvPr id="4" name="Slide Number Placeholder 3">
            <a:extLst>
              <a:ext uri="{FF2B5EF4-FFF2-40B4-BE49-F238E27FC236}">
                <a16:creationId xmlns:a16="http://schemas.microsoft.com/office/drawing/2014/main" id="{D3E85625-E07C-43C7-93C8-DFDFDBB64FFF}"/>
              </a:ext>
            </a:extLst>
          </p:cNvPr>
          <p:cNvSpPr>
            <a:spLocks noGrp="1"/>
          </p:cNvSpPr>
          <p:nvPr>
            <p:ph type="sldNum" sz="quarter" idx="12"/>
          </p:nvPr>
        </p:nvSpPr>
        <p:spPr/>
        <p:txBody>
          <a:bodyPr/>
          <a:lstStyle/>
          <a:p>
            <a:fld id="{D495E168-DA5E-4888-8D8A-92B118324C14}" type="slidenum">
              <a:rPr lang="ru-RU" smtClean="0"/>
              <a:pPr/>
              <a:t>40</a:t>
            </a:fld>
            <a:endParaRPr lang="ru-RU" dirty="0"/>
          </a:p>
        </p:txBody>
      </p:sp>
      <p:sp>
        <p:nvSpPr>
          <p:cNvPr id="8" name="Title 1"/>
          <p:cNvSpPr txBox="1">
            <a:spLocks/>
          </p:cNvSpPr>
          <p:nvPr/>
        </p:nvSpPr>
        <p:spPr>
          <a:xfrm>
            <a:off x="663387" y="1236676"/>
            <a:ext cx="10865225" cy="95473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Comparing Qualitative and Quantitative  Research</a:t>
            </a:r>
          </a:p>
        </p:txBody>
      </p:sp>
      <p:grpSp>
        <p:nvGrpSpPr>
          <p:cNvPr id="10" name="Group 9"/>
          <p:cNvGrpSpPr/>
          <p:nvPr/>
        </p:nvGrpSpPr>
        <p:grpSpPr>
          <a:xfrm>
            <a:off x="0" y="2843784"/>
            <a:ext cx="12192000" cy="4000768"/>
            <a:chOff x="0" y="1506070"/>
            <a:chExt cx="12191999" cy="5351930"/>
          </a:xfrm>
          <a:solidFill>
            <a:schemeClr val="accent5">
              <a:lumMod val="50000"/>
            </a:schemeClr>
          </a:solidFill>
        </p:grpSpPr>
        <p:pic>
          <p:nvPicPr>
            <p:cNvPr id="11" name="Picture 4" descr="http://www.mymarketresearchmethods.com/wp-content/uploads/2011/10/scale.jpg"/>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97388" y="1506070"/>
              <a:ext cx="6194611" cy="5351929"/>
            </a:xfrm>
            <a:prstGeom prst="rect">
              <a:avLst/>
            </a:prstGeom>
            <a:grpFill/>
            <a:ln>
              <a:solidFill>
                <a:srgbClr val="FFFF00"/>
              </a:solidFill>
            </a:ln>
          </p:spPr>
        </p:pic>
        <p:pic>
          <p:nvPicPr>
            <p:cNvPr id="12" name="Picture 6" descr="https://sheilapontis.files.wordpress.com/2014/05/133-content.jpg?w=710&amp;h=293"/>
            <p:cNvPicPr>
              <a:picLocks noChangeAspect="1" noChangeArrowheads="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509339"/>
              <a:ext cx="6024282" cy="5348661"/>
            </a:xfrm>
            <a:prstGeom prst="rect">
              <a:avLst/>
            </a:prstGeom>
            <a:grpFill/>
            <a:ln>
              <a:solidFill>
                <a:srgbClr val="FFFF00"/>
              </a:solidFill>
            </a:ln>
          </p:spPr>
        </p:pic>
      </p:grpSp>
    </p:spTree>
    <p:extLst>
      <p:ext uri="{BB962C8B-B14F-4D97-AF65-F5344CB8AC3E}">
        <p14:creationId xmlns:p14="http://schemas.microsoft.com/office/powerpoint/2010/main" val="3915521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descr="Square with blue car in bottom half&#10;">
            <a:extLst>
              <a:ext uri="{FF2B5EF4-FFF2-40B4-BE49-F238E27FC236}">
                <a16:creationId xmlns:a16="http://schemas.microsoft.com/office/drawing/2014/main" id="{E396F135-ACEA-4F7F-9A8F-B72EDA0EE59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08000" y="107998"/>
            <a:ext cx="6573838" cy="6642000"/>
          </a:xfrm>
        </p:spPr>
      </p:pic>
      <p:pic>
        <p:nvPicPr>
          <p:cNvPr id="5" name="Picture 5" descr="93767-06-F01"/>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37292"/>
          <a:stretch/>
        </p:blipFill>
        <p:spPr bwMode="auto">
          <a:xfrm>
            <a:off x="121448" y="1492623"/>
            <a:ext cx="11954012" cy="52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a:xfrm>
            <a:off x="121448" y="107998"/>
            <a:ext cx="6560390" cy="1384625"/>
          </a:xfrm>
          <a:prstGeom prst="rect">
            <a:avLst/>
          </a:prstGeom>
          <a:noFill/>
          <a:ln>
            <a:solidFill>
              <a:schemeClr val="accent1"/>
            </a:solidFill>
          </a:ln>
        </p:spPr>
        <p:txBody>
          <a:bodyPr vert="horz" wrap="square" lIns="0" tIns="0" rIns="0" bIns="0" rtlCol="0" anchor="ctr">
            <a:no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lgn="l" defTabSz="914400" rtl="0" eaLnBrk="1" latinLnBrk="0" hangingPunct="1">
              <a:lnSpc>
                <a:spcPct val="90000"/>
              </a:lnSpc>
              <a:spcBef>
                <a:spcPct val="0"/>
              </a:spcBef>
              <a:buNone/>
              <a:defRPr lang="en-ZA" sz="7000" b="1" kern="1200"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algn="ctr"/>
            <a:r>
              <a:rPr lang="en-US" altLang="en-US" sz="3600" dirty="0">
                <a:solidFill>
                  <a:srgbClr val="000066"/>
                </a:solidFill>
                <a:latin typeface="Arial" panose="020B0604020202020204" pitchFamily="34" charset="0"/>
              </a:rPr>
              <a:t>Qualitative vs Quantitative Research:</a:t>
            </a:r>
          </a:p>
        </p:txBody>
      </p:sp>
    </p:spTree>
    <p:extLst>
      <p:ext uri="{BB962C8B-B14F-4D97-AF65-F5344CB8AC3E}">
        <p14:creationId xmlns:p14="http://schemas.microsoft.com/office/powerpoint/2010/main" val="3820085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someone playing the violin">
            <a:extLst>
              <a:ext uri="{FF2B5EF4-FFF2-40B4-BE49-F238E27FC236}">
                <a16:creationId xmlns:a16="http://schemas.microsoft.com/office/drawing/2014/main" id="{428307C6-E781-423E-AE5C-BD3E6F976AA2}"/>
              </a:ext>
            </a:extLst>
          </p:cNvPr>
          <p:cNvPicPr>
            <a:picLocks noGrp="1" noChangeAspect="1"/>
          </p:cNvPicPr>
          <p:nvPr>
            <p:ph type="pic" sz="quarter" idx="12"/>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rot="21423916">
            <a:off x="543996" y="554774"/>
            <a:ext cx="5180922" cy="5667768"/>
          </a:xfrm>
        </p:spPr>
      </p:pic>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Content Placeholder 5"/>
          <p:cNvSpPr txBox="1">
            <a:spLocks noChangeArrowheads="1"/>
          </p:cNvSpPr>
          <p:nvPr/>
        </p:nvSpPr>
        <p:spPr>
          <a:xfrm>
            <a:off x="5560650" y="835992"/>
            <a:ext cx="6414247" cy="5820718"/>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35000"/>
              </a:spcBef>
              <a:defRPr/>
            </a:pPr>
            <a:r>
              <a:rPr lang="en-US" sz="2800" b="1" dirty="0">
                <a:solidFill>
                  <a:schemeClr val="bg1"/>
                </a:solidFill>
              </a:rPr>
              <a:t>Qualitative research is useful when:</a:t>
            </a:r>
          </a:p>
          <a:p>
            <a:pPr lvl="1">
              <a:spcBef>
                <a:spcPct val="35000"/>
              </a:spcBef>
              <a:buClr>
                <a:schemeClr val="accent1">
                  <a:lumMod val="75000"/>
                </a:schemeClr>
              </a:buClr>
              <a:buFont typeface="Arial"/>
              <a:buChar char="•"/>
              <a:defRPr/>
            </a:pPr>
            <a:r>
              <a:rPr lang="en-US" sz="2400" b="1" dirty="0">
                <a:solidFill>
                  <a:schemeClr val="bg1"/>
                </a:solidFill>
              </a:rPr>
              <a:t>It is difficult to develop specific and actionable decision statements or research objectives.</a:t>
            </a:r>
          </a:p>
          <a:p>
            <a:pPr lvl="1">
              <a:spcBef>
                <a:spcPct val="35000"/>
              </a:spcBef>
              <a:buClr>
                <a:schemeClr val="accent1">
                  <a:lumMod val="75000"/>
                </a:schemeClr>
              </a:buClr>
              <a:buFont typeface="Arial"/>
              <a:buChar char="•"/>
              <a:defRPr/>
            </a:pPr>
            <a:r>
              <a:rPr lang="en-US" sz="2400" b="1" dirty="0">
                <a:solidFill>
                  <a:schemeClr val="bg1"/>
                </a:solidFill>
              </a:rPr>
              <a:t>The research objective is to develop a detailed and in-depth understanding of some phenomena.</a:t>
            </a:r>
          </a:p>
          <a:p>
            <a:pPr lvl="1">
              <a:spcBef>
                <a:spcPct val="35000"/>
              </a:spcBef>
              <a:buClr>
                <a:schemeClr val="accent1">
                  <a:lumMod val="75000"/>
                </a:schemeClr>
              </a:buClr>
              <a:buFont typeface="Arial"/>
              <a:buChar char="•"/>
              <a:defRPr/>
            </a:pPr>
            <a:r>
              <a:rPr lang="en-US" sz="2400" b="1" dirty="0">
                <a:solidFill>
                  <a:schemeClr val="bg1"/>
                </a:solidFill>
              </a:rPr>
              <a:t>The research objective is to learn how a phenomenon occurs in its natural setting or to learn how to express some concept in colloquial terms.</a:t>
            </a:r>
          </a:p>
          <a:p>
            <a:pPr lvl="1">
              <a:spcBef>
                <a:spcPct val="35000"/>
              </a:spcBef>
              <a:buClr>
                <a:schemeClr val="accent1">
                  <a:lumMod val="75000"/>
                </a:schemeClr>
              </a:buClr>
              <a:buFont typeface="Arial"/>
              <a:buChar char="•"/>
              <a:defRPr/>
            </a:pPr>
            <a:r>
              <a:rPr lang="en-US" sz="2400" b="1" dirty="0">
                <a:solidFill>
                  <a:schemeClr val="bg1"/>
                </a:solidFill>
              </a:rPr>
              <a:t>The behavior the researcher is studying is particularly context-dependent.</a:t>
            </a:r>
          </a:p>
          <a:p>
            <a:pPr lvl="1">
              <a:spcBef>
                <a:spcPct val="35000"/>
              </a:spcBef>
              <a:buClr>
                <a:schemeClr val="accent1">
                  <a:lumMod val="75000"/>
                </a:schemeClr>
              </a:buClr>
              <a:buFont typeface="Arial"/>
              <a:buChar char="•"/>
              <a:defRPr/>
            </a:pPr>
            <a:r>
              <a:rPr lang="en-US" sz="2400" b="1" dirty="0">
                <a:solidFill>
                  <a:schemeClr val="bg1"/>
                </a:solidFill>
              </a:rPr>
              <a:t>A fresh approach to studying the problem is needed.</a:t>
            </a:r>
          </a:p>
        </p:txBody>
      </p:sp>
      <p:sp>
        <p:nvSpPr>
          <p:cNvPr id="10" name="Rectangle 4"/>
          <p:cNvSpPr txBox="1">
            <a:spLocks noChangeArrowheads="1"/>
          </p:cNvSpPr>
          <p:nvPr/>
        </p:nvSpPr>
        <p:spPr>
          <a:xfrm>
            <a:off x="5866611" y="120606"/>
            <a:ext cx="6690077" cy="610514"/>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altLang="en-US" sz="4000" b="1" dirty="0">
                <a:solidFill>
                  <a:srgbClr val="FFFF00"/>
                </a:solidFill>
                <a:cs typeface="Tahoma" pitchFamily="34" charset="0"/>
              </a:rPr>
              <a:t>Uses of Qualitative Research</a:t>
            </a:r>
          </a:p>
        </p:txBody>
      </p:sp>
    </p:spTree>
    <p:extLst>
      <p:ext uri="{BB962C8B-B14F-4D97-AF65-F5344CB8AC3E}">
        <p14:creationId xmlns:p14="http://schemas.microsoft.com/office/powerpoint/2010/main" val="1791406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someone playing the violin">
            <a:extLst>
              <a:ext uri="{FF2B5EF4-FFF2-40B4-BE49-F238E27FC236}">
                <a16:creationId xmlns:a16="http://schemas.microsoft.com/office/drawing/2014/main" id="{428307C6-E781-423E-AE5C-BD3E6F976AA2}"/>
              </a:ext>
            </a:extLst>
          </p:cNvPr>
          <p:cNvPicPr>
            <a:picLocks noGrp="1" noChangeAspect="1"/>
          </p:cNvPicPr>
          <p:nvPr>
            <p:ph type="pic" sz="quarter" idx="12"/>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rot="21423916">
            <a:off x="543996" y="554774"/>
            <a:ext cx="5180922" cy="5667768"/>
          </a:xfrm>
        </p:spPr>
      </p:pic>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3"/>
          <p:cNvSpPr txBox="1">
            <a:spLocks noChangeArrowheads="1"/>
          </p:cNvSpPr>
          <p:nvPr/>
        </p:nvSpPr>
        <p:spPr>
          <a:xfrm>
            <a:off x="6848558" y="1261781"/>
            <a:ext cx="4746811" cy="4253753"/>
          </a:xfrm>
          <a:prstGeom prst="rect">
            <a:avLst/>
          </a:prstGeom>
        </p:spPr>
        <p:txBody>
          <a:bodyPr vert="horz" lIns="0" tIns="0" rIns="0" bIns="0" rtlCol="0">
            <a:normAutofit fontScale="85000" lnSpcReduction="20000"/>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ct val="40000"/>
              </a:spcBef>
            </a:pPr>
            <a:r>
              <a:rPr lang="en-US" altLang="en-US" sz="3200" b="1" dirty="0">
                <a:solidFill>
                  <a:schemeClr val="bg1"/>
                </a:solidFill>
                <a:cs typeface="Times New Roman" pitchFamily="18" charset="0"/>
              </a:rPr>
              <a:t>Major Orientations of Qualitative Research</a:t>
            </a:r>
          </a:p>
          <a:p>
            <a:pPr marL="804862" lvl="1" indent="-342900">
              <a:lnSpc>
                <a:spcPct val="100000"/>
              </a:lnSpc>
              <a:spcBef>
                <a:spcPct val="40000"/>
              </a:spcBef>
            </a:pPr>
            <a:r>
              <a:rPr lang="en-US" altLang="en-US" sz="2800" b="1" dirty="0">
                <a:solidFill>
                  <a:schemeClr val="bg1"/>
                </a:solidFill>
                <a:cs typeface="Times New Roman" pitchFamily="18" charset="0"/>
              </a:rPr>
              <a:t>Phenomenology—originating in philosophy and psychology</a:t>
            </a:r>
          </a:p>
          <a:p>
            <a:pPr marL="804862" lvl="1" indent="-342900">
              <a:lnSpc>
                <a:spcPct val="100000"/>
              </a:lnSpc>
              <a:spcBef>
                <a:spcPct val="40000"/>
              </a:spcBef>
            </a:pPr>
            <a:r>
              <a:rPr lang="en-US" altLang="en-US" sz="2800" b="1" dirty="0">
                <a:solidFill>
                  <a:schemeClr val="bg1"/>
                </a:solidFill>
                <a:cs typeface="Times New Roman" pitchFamily="18" charset="0"/>
              </a:rPr>
              <a:t>Ethnography—originating in anthropology</a:t>
            </a:r>
          </a:p>
          <a:p>
            <a:pPr marL="804862" lvl="1" indent="-342900">
              <a:lnSpc>
                <a:spcPct val="100000"/>
              </a:lnSpc>
              <a:spcBef>
                <a:spcPct val="40000"/>
              </a:spcBef>
            </a:pPr>
            <a:r>
              <a:rPr lang="en-US" altLang="en-US" sz="2800" b="1" dirty="0">
                <a:solidFill>
                  <a:schemeClr val="bg1"/>
                </a:solidFill>
                <a:cs typeface="Times New Roman" pitchFamily="18" charset="0"/>
              </a:rPr>
              <a:t>Grounded theory—originating in sociology</a:t>
            </a:r>
          </a:p>
          <a:p>
            <a:pPr marL="804862" lvl="1" indent="-342900">
              <a:lnSpc>
                <a:spcPct val="100000"/>
              </a:lnSpc>
              <a:spcBef>
                <a:spcPct val="40000"/>
              </a:spcBef>
            </a:pPr>
            <a:r>
              <a:rPr lang="en-US" altLang="en-US" sz="2800" b="1" dirty="0">
                <a:solidFill>
                  <a:schemeClr val="bg1"/>
                </a:solidFill>
                <a:cs typeface="Times New Roman" pitchFamily="18" charset="0"/>
              </a:rPr>
              <a:t>Case studies—originating in psychology and in business research</a:t>
            </a:r>
          </a:p>
        </p:txBody>
      </p:sp>
      <p:sp>
        <p:nvSpPr>
          <p:cNvPr id="7" name="Rectangle 2"/>
          <p:cNvSpPr txBox="1">
            <a:spLocks noChangeArrowheads="1"/>
          </p:cNvSpPr>
          <p:nvPr/>
        </p:nvSpPr>
        <p:spPr>
          <a:xfrm>
            <a:off x="5749230" y="362388"/>
            <a:ext cx="6040467" cy="863737"/>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altLang="en-US" sz="4000" b="1" dirty="0">
                <a:solidFill>
                  <a:srgbClr val="FFFF00"/>
                </a:solidFill>
                <a:cs typeface="Tahoma" pitchFamily="34" charset="0"/>
              </a:rPr>
              <a:t>Qualitative Research Orientations</a:t>
            </a:r>
          </a:p>
        </p:txBody>
      </p:sp>
    </p:spTree>
    <p:extLst>
      <p:ext uri="{BB962C8B-B14F-4D97-AF65-F5344CB8AC3E}">
        <p14:creationId xmlns:p14="http://schemas.microsoft.com/office/powerpoint/2010/main" val="2775125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someone playing the violin">
            <a:extLst>
              <a:ext uri="{FF2B5EF4-FFF2-40B4-BE49-F238E27FC236}">
                <a16:creationId xmlns:a16="http://schemas.microsoft.com/office/drawing/2014/main" id="{428307C6-E781-423E-AE5C-BD3E6F976AA2}"/>
              </a:ext>
            </a:extLst>
          </p:cNvPr>
          <p:cNvPicPr>
            <a:picLocks noGrp="1" noChangeAspect="1"/>
          </p:cNvPicPr>
          <p:nvPr>
            <p:ph type="pic" sz="quarter" idx="12"/>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rot="21423916">
            <a:off x="543996" y="554774"/>
            <a:ext cx="5180922" cy="5667768"/>
          </a:xfrm>
        </p:spPr>
      </p:pic>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Title 6"/>
          <p:cNvSpPr txBox="1">
            <a:spLocks/>
          </p:cNvSpPr>
          <p:nvPr/>
        </p:nvSpPr>
        <p:spPr>
          <a:xfrm>
            <a:off x="6411236" y="172806"/>
            <a:ext cx="5464308" cy="1396904"/>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4000" b="1" dirty="0">
                <a:solidFill>
                  <a:srgbClr val="FFFF00"/>
                </a:solidFill>
              </a:rPr>
              <a:t>Quantitative  data analysis: Key Points</a:t>
            </a:r>
          </a:p>
        </p:txBody>
      </p:sp>
      <p:sp>
        <p:nvSpPr>
          <p:cNvPr id="10" name="Rectangle 9"/>
          <p:cNvSpPr/>
          <p:nvPr/>
        </p:nvSpPr>
        <p:spPr>
          <a:xfrm>
            <a:off x="6907696" y="1569710"/>
            <a:ext cx="5049078" cy="4832092"/>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rPr>
              <a:t>Data must be analyzed to produce information  </a:t>
            </a:r>
          </a:p>
          <a:p>
            <a:pPr marL="457200" indent="-457200">
              <a:buFont typeface="Arial" panose="020B0604020202020204" pitchFamily="34" charset="0"/>
              <a:buChar char="•"/>
            </a:pPr>
            <a:r>
              <a:rPr lang="en-US" sz="2800" b="1" dirty="0">
                <a:solidFill>
                  <a:schemeClr val="bg1"/>
                </a:solidFill>
              </a:rPr>
              <a:t>Computer software analysis is normally used for  this process  </a:t>
            </a:r>
          </a:p>
          <a:p>
            <a:pPr marL="457200" indent="-457200">
              <a:buFont typeface="Arial" panose="020B0604020202020204" pitchFamily="34" charset="0"/>
              <a:buChar char="•"/>
            </a:pPr>
            <a:r>
              <a:rPr lang="en-US" sz="2800" b="1" dirty="0">
                <a:solidFill>
                  <a:schemeClr val="bg1"/>
                </a:solidFill>
              </a:rPr>
              <a:t>Data should be carefully prepared for analysis  </a:t>
            </a:r>
          </a:p>
          <a:p>
            <a:pPr marL="457200" indent="-457200">
              <a:buFont typeface="Arial" panose="020B0604020202020204" pitchFamily="34" charset="0"/>
              <a:buChar char="•"/>
            </a:pPr>
            <a:r>
              <a:rPr lang="en-US" sz="2800" b="1" dirty="0">
                <a:solidFill>
                  <a:schemeClr val="bg1"/>
                </a:solidFill>
              </a:rPr>
              <a:t>Researchers need to know how to select and use different charting and statistical techniques </a:t>
            </a:r>
          </a:p>
        </p:txBody>
      </p:sp>
    </p:spTree>
    <p:extLst>
      <p:ext uri="{BB962C8B-B14F-4D97-AF65-F5344CB8AC3E}">
        <p14:creationId xmlns:p14="http://schemas.microsoft.com/office/powerpoint/2010/main" val="1107233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7D3D868-AF9D-4B5D-A6EE-64509F78174E}"/>
              </a:ext>
            </a:extLst>
          </p:cNvPr>
          <p:cNvSpPr>
            <a:spLocks noGrp="1"/>
          </p:cNvSpPr>
          <p:nvPr>
            <p:ph type="sldNum" sz="quarter" idx="14"/>
          </p:nvPr>
        </p:nvSpPr>
        <p:spPr/>
        <p:txBody>
          <a:bodyPr/>
          <a:lstStyle/>
          <a:p>
            <a:r>
              <a:rPr lang="en-ZA" dirty="0"/>
              <a:t>p </a:t>
            </a:r>
            <a:fld id="{058DB212-BFA2-403F-85EF-DFD3FF6D973A}" type="slidenum">
              <a:rPr lang="en-ZA" smtClean="0"/>
              <a:pPr/>
              <a:t>45</a:t>
            </a:fld>
            <a:endParaRPr lang="en-ZA" dirty="0"/>
          </a:p>
        </p:txBody>
      </p:sp>
      <p:pic>
        <p:nvPicPr>
          <p:cNvPr id="8" name="Picture Placeholder 7" descr="Student writing on paper at her desk">
            <a:extLst>
              <a:ext uri="{FF2B5EF4-FFF2-40B4-BE49-F238E27FC236}">
                <a16:creationId xmlns:a16="http://schemas.microsoft.com/office/drawing/2014/main" id="{20C88974-0751-4FC3-8474-2A8F3E34CA2B}"/>
              </a:ext>
            </a:extLst>
          </p:cNvPr>
          <p:cNvPicPr>
            <a:picLocks noGrp="1" noChangeAspect="1"/>
          </p:cNvPicPr>
          <p:nvPr>
            <p:ph type="pic" sz="quarter" idx="13"/>
          </p:nvPr>
        </p:nvPicPr>
        <p:blipFill>
          <a:blip r:embed="rId2"/>
          <a:srcRect l="8671" r="8671"/>
          <a:stretch>
            <a:fillRect/>
          </a:stretch>
        </p:blipFill>
        <p:spPr>
          <a:xfrm rot="232843">
            <a:off x="6233295" y="1249504"/>
            <a:ext cx="5580000" cy="4500563"/>
          </a:xfrm>
        </p:spPr>
      </p:pic>
      <p:sp>
        <p:nvSpPr>
          <p:cNvPr id="10" name="Title 6"/>
          <p:cNvSpPr txBox="1">
            <a:spLocks/>
          </p:cNvSpPr>
          <p:nvPr/>
        </p:nvSpPr>
        <p:spPr>
          <a:xfrm>
            <a:off x="179737" y="431303"/>
            <a:ext cx="6442456" cy="1269067"/>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4000" b="1" dirty="0">
                <a:solidFill>
                  <a:srgbClr val="000066"/>
                </a:solidFill>
              </a:rPr>
              <a:t>Quantitative  data analysis: Key Points</a:t>
            </a:r>
          </a:p>
        </p:txBody>
      </p:sp>
      <p:sp>
        <p:nvSpPr>
          <p:cNvPr id="11" name="Rectangle 10"/>
          <p:cNvSpPr/>
          <p:nvPr/>
        </p:nvSpPr>
        <p:spPr>
          <a:xfrm>
            <a:off x="241472" y="1946868"/>
            <a:ext cx="6318986" cy="4401205"/>
          </a:xfrm>
          <a:prstGeom prst="rect">
            <a:avLst/>
          </a:prstGeom>
        </p:spPr>
        <p:txBody>
          <a:bodyPr wrap="square">
            <a:spAutoFit/>
          </a:bodyPr>
          <a:lstStyle/>
          <a:p>
            <a:pPr marL="457200" indent="-457200">
              <a:buFont typeface="Arial" panose="020B0604020202020204" pitchFamily="34" charset="0"/>
              <a:buChar char="•"/>
            </a:pPr>
            <a:r>
              <a:rPr lang="en-US" sz="2800" b="1" dirty="0"/>
              <a:t>Data must be analyzed to produce information  </a:t>
            </a:r>
          </a:p>
          <a:p>
            <a:pPr marL="457200" indent="-457200">
              <a:buFont typeface="Arial" panose="020B0604020202020204" pitchFamily="34" charset="0"/>
              <a:buChar char="•"/>
            </a:pPr>
            <a:r>
              <a:rPr lang="en-US" sz="2800" b="1" dirty="0"/>
              <a:t>Computer software analysis is normally used for  this process  </a:t>
            </a:r>
          </a:p>
          <a:p>
            <a:pPr marL="457200" indent="-457200">
              <a:buFont typeface="Arial" panose="020B0604020202020204" pitchFamily="34" charset="0"/>
              <a:buChar char="•"/>
            </a:pPr>
            <a:r>
              <a:rPr lang="en-US" sz="2800" b="1" dirty="0"/>
              <a:t>Data should be carefully prepared for analysis  </a:t>
            </a:r>
          </a:p>
          <a:p>
            <a:pPr marL="457200" indent="-457200">
              <a:buFont typeface="Arial" panose="020B0604020202020204" pitchFamily="34" charset="0"/>
              <a:buChar char="•"/>
            </a:pPr>
            <a:r>
              <a:rPr lang="en-US" sz="2800" b="1" dirty="0"/>
              <a:t>Researchers need to know how to select and use different charting and statistical techniques </a:t>
            </a:r>
          </a:p>
        </p:txBody>
      </p:sp>
    </p:spTree>
    <p:extLst>
      <p:ext uri="{BB962C8B-B14F-4D97-AF65-F5344CB8AC3E}">
        <p14:creationId xmlns:p14="http://schemas.microsoft.com/office/powerpoint/2010/main" val="3733758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7D3D868-AF9D-4B5D-A6EE-64509F78174E}"/>
              </a:ext>
            </a:extLst>
          </p:cNvPr>
          <p:cNvSpPr>
            <a:spLocks noGrp="1"/>
          </p:cNvSpPr>
          <p:nvPr>
            <p:ph type="sldNum" sz="quarter" idx="14"/>
          </p:nvPr>
        </p:nvSpPr>
        <p:spPr/>
        <p:txBody>
          <a:bodyPr/>
          <a:lstStyle/>
          <a:p>
            <a:r>
              <a:rPr lang="en-ZA" dirty="0"/>
              <a:t>p </a:t>
            </a:r>
            <a:fld id="{058DB212-BFA2-403F-85EF-DFD3FF6D973A}" type="slidenum">
              <a:rPr lang="en-ZA" smtClean="0"/>
              <a:pPr/>
              <a:t>46</a:t>
            </a:fld>
            <a:endParaRPr lang="en-ZA" dirty="0"/>
          </a:p>
        </p:txBody>
      </p:sp>
      <p:pic>
        <p:nvPicPr>
          <p:cNvPr id="8" name="Picture Placeholder 7" descr="Student writing on paper at her desk">
            <a:extLst>
              <a:ext uri="{FF2B5EF4-FFF2-40B4-BE49-F238E27FC236}">
                <a16:creationId xmlns:a16="http://schemas.microsoft.com/office/drawing/2014/main" id="{20C88974-0751-4FC3-8474-2A8F3E34CA2B}"/>
              </a:ext>
            </a:extLst>
          </p:cNvPr>
          <p:cNvPicPr>
            <a:picLocks noGrp="1" noChangeAspect="1"/>
          </p:cNvPicPr>
          <p:nvPr>
            <p:ph type="pic" sz="quarter" idx="13"/>
          </p:nvPr>
        </p:nvPicPr>
        <p:blipFill>
          <a:blip r:embed="rId2"/>
          <a:srcRect l="8671" r="8671"/>
          <a:stretch>
            <a:fillRect/>
          </a:stretch>
        </p:blipFill>
        <p:spPr>
          <a:xfrm rot="232843">
            <a:off x="6233295" y="1249504"/>
            <a:ext cx="5580000" cy="4500563"/>
          </a:xfrm>
        </p:spPr>
      </p:pic>
      <p:sp>
        <p:nvSpPr>
          <p:cNvPr id="6" name="Content Placeholder 2"/>
          <p:cNvSpPr>
            <a:spLocks noGrp="1"/>
          </p:cNvSpPr>
          <p:nvPr>
            <p:ph sz="quarter" idx="4294967295"/>
          </p:nvPr>
        </p:nvSpPr>
        <p:spPr>
          <a:xfrm>
            <a:off x="650182" y="1689206"/>
            <a:ext cx="6460751" cy="5096436"/>
          </a:xfrm>
          <a:prstGeom prst="rect">
            <a:avLst/>
          </a:prstGeom>
        </p:spPr>
        <p:txBody>
          <a:bodyPr>
            <a:noAutofit/>
          </a:bodyPr>
          <a:lstStyle/>
          <a:p>
            <a:pPr marL="457200" indent="-457200">
              <a:buFont typeface="Arial" panose="020B0604020202020204" pitchFamily="34" charset="0"/>
              <a:buChar char="•"/>
            </a:pPr>
            <a:r>
              <a:rPr lang="en-US" sz="3200" b="1" dirty="0">
                <a:solidFill>
                  <a:schemeClr val="tx1"/>
                </a:solidFill>
              </a:rPr>
              <a:t>Preparing, inputting and checking data  </a:t>
            </a:r>
          </a:p>
          <a:p>
            <a:pPr marL="457200" indent="-457200">
              <a:buFont typeface="Arial" panose="020B0604020202020204" pitchFamily="34" charset="0"/>
              <a:buChar char="•"/>
            </a:pPr>
            <a:r>
              <a:rPr lang="en-US" sz="3200" b="1" dirty="0">
                <a:solidFill>
                  <a:schemeClr val="tx1"/>
                </a:solidFill>
              </a:rPr>
              <a:t>Choosing the most appropriate statistics to describe the data  </a:t>
            </a:r>
          </a:p>
          <a:p>
            <a:pPr marL="457200" indent="-457200">
              <a:buFont typeface="Arial" panose="020B0604020202020204" pitchFamily="34" charset="0"/>
              <a:buChar char="•"/>
            </a:pPr>
            <a:r>
              <a:rPr lang="en-US" sz="3200" b="1" dirty="0">
                <a:solidFill>
                  <a:schemeClr val="tx1"/>
                </a:solidFill>
              </a:rPr>
              <a:t>Choosing the most appropriate statistics to examine data relationships and trends </a:t>
            </a:r>
          </a:p>
        </p:txBody>
      </p:sp>
      <p:sp>
        <p:nvSpPr>
          <p:cNvPr id="7" name="Title 3"/>
          <p:cNvSpPr>
            <a:spLocks noGrp="1"/>
          </p:cNvSpPr>
          <p:nvPr>
            <p:ph type="title"/>
          </p:nvPr>
        </p:nvSpPr>
        <p:spPr>
          <a:xfrm>
            <a:off x="650182" y="295835"/>
            <a:ext cx="6460751" cy="981636"/>
          </a:xfrm>
        </p:spPr>
        <p:txBody>
          <a:bodyPr>
            <a:noAutofit/>
          </a:bodyPr>
          <a:lstStyle/>
          <a:p>
            <a:pPr algn="ctr"/>
            <a:r>
              <a:rPr lang="en-US" sz="4000" b="1" dirty="0" err="1">
                <a:solidFill>
                  <a:srgbClr val="C00000"/>
                </a:solidFill>
              </a:rPr>
              <a:t>Quantative</a:t>
            </a:r>
            <a:r>
              <a:rPr lang="en-US" sz="4000" b="1" dirty="0">
                <a:solidFill>
                  <a:srgbClr val="C00000"/>
                </a:solidFill>
              </a:rPr>
              <a:t> data analysis: Main Concerns</a:t>
            </a:r>
          </a:p>
        </p:txBody>
      </p:sp>
    </p:spTree>
    <p:extLst>
      <p:ext uri="{BB962C8B-B14F-4D97-AF65-F5344CB8AC3E}">
        <p14:creationId xmlns:p14="http://schemas.microsoft.com/office/powerpoint/2010/main" val="3183569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FCF4E0-1B16-4A88-B2E4-1790126F2E15}"/>
              </a:ext>
            </a:extLst>
          </p:cNvPr>
          <p:cNvSpPr>
            <a:spLocks noGrp="1"/>
          </p:cNvSpPr>
          <p:nvPr>
            <p:ph type="sldNum" sz="quarter" idx="11"/>
          </p:nvPr>
        </p:nvSpPr>
        <p:spPr/>
        <p:txBody>
          <a:bodyPr/>
          <a:lstStyle/>
          <a:p>
            <a:fld id="{19B51A1E-902D-48AF-9020-955120F399B6}" type="slidenum">
              <a:rPr lang="en-ZA" smtClean="0"/>
              <a:pPr/>
              <a:t>47</a:t>
            </a:fld>
            <a:endParaRPr lang="en-ZA" dirty="0"/>
          </a:p>
        </p:txBody>
      </p:sp>
      <p:sp>
        <p:nvSpPr>
          <p:cNvPr id="51" name="Title 3"/>
          <p:cNvSpPr>
            <a:spLocks noGrp="1"/>
          </p:cNvSpPr>
          <p:nvPr>
            <p:ph type="title"/>
          </p:nvPr>
        </p:nvSpPr>
        <p:spPr>
          <a:xfrm>
            <a:off x="2293258" y="4494093"/>
            <a:ext cx="6317342" cy="650875"/>
          </a:xfrm>
        </p:spPr>
        <p:txBody>
          <a:bodyPr>
            <a:noAutofit/>
          </a:bodyPr>
          <a:lstStyle/>
          <a:p>
            <a:pPr algn="ctr"/>
            <a:r>
              <a:rPr lang="en-MY" sz="4800" b="1" cap="none" dirty="0">
                <a:solidFill>
                  <a:srgbClr val="FFFF00"/>
                </a:solidFill>
              </a:rPr>
              <a:t>Data Sources</a:t>
            </a:r>
          </a:p>
        </p:txBody>
      </p:sp>
      <p:sp>
        <p:nvSpPr>
          <p:cNvPr id="52" name="Rectangle 3"/>
          <p:cNvSpPr txBox="1">
            <a:spLocks noChangeArrowheads="1"/>
          </p:cNvSpPr>
          <p:nvPr/>
        </p:nvSpPr>
        <p:spPr>
          <a:xfrm>
            <a:off x="373529" y="405975"/>
            <a:ext cx="5403157" cy="3469340"/>
          </a:xfrm>
          <a:prstGeom prst="rect">
            <a:avLst/>
          </a:prstGeom>
        </p:spPr>
        <p:txBody>
          <a:bodyPr>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Clr>
                <a:schemeClr val="bg1"/>
              </a:buClr>
            </a:pPr>
            <a:r>
              <a:rPr lang="en-GB" alt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Secondary data</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Documentary, survey, or an amalgam of both</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Times series for longitudinal studies</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Cohort studies (compiling for the same population over time using a series of “snap-shots”)</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Area-based data sets</a:t>
            </a:r>
          </a:p>
        </p:txBody>
      </p:sp>
      <p:sp>
        <p:nvSpPr>
          <p:cNvPr id="30" name="Rectangle 29"/>
          <p:cNvSpPr/>
          <p:nvPr/>
        </p:nvSpPr>
        <p:spPr>
          <a:xfrm>
            <a:off x="6386286" y="372324"/>
            <a:ext cx="5079999" cy="2369880"/>
          </a:xfrm>
          <a:prstGeom prst="rect">
            <a:avLst/>
          </a:prstGeom>
        </p:spPr>
        <p:txBody>
          <a:bodyPr wrap="square">
            <a:spAutoFit/>
          </a:bodyPr>
          <a:lstStyle/>
          <a:p>
            <a:pPr marL="457200" indent="-457200">
              <a:buFont typeface="Arial" panose="020B0604020202020204" pitchFamily="34" charset="0"/>
              <a:buChar char="•"/>
            </a:pPr>
            <a:r>
              <a:rPr lang="en-GB" altLang="en-US" sz="2800" b="1" dirty="0">
                <a:solidFill>
                  <a:srgbClr val="FFC000"/>
                </a:solidFill>
                <a:latin typeface="Verdana" panose="020B0604030504040204" pitchFamily="34" charset="0"/>
                <a:ea typeface="Verdana" panose="020B0604030504040204" pitchFamily="34" charset="0"/>
                <a:cs typeface="Verdana" panose="020B0604030504040204" pitchFamily="34" charset="0"/>
              </a:rPr>
              <a:t>Primary data</a:t>
            </a:r>
          </a:p>
          <a:p>
            <a:pPr marL="800100" lvl="1" indent="-342900">
              <a:buFont typeface="Arial" panose="020B0604020202020204" pitchFamily="34" charset="0"/>
              <a:buChar char="•"/>
            </a:pPr>
            <a:r>
              <a:rPr lang="en-US" altLang="en-US" sz="2400" b="1" dirty="0">
                <a:solidFill>
                  <a:srgbClr val="FFC000"/>
                </a:solidFill>
                <a:latin typeface="Verdana" panose="020B0604030504040204" pitchFamily="34" charset="0"/>
                <a:ea typeface="Verdana" panose="020B0604030504040204" pitchFamily="34" charset="0"/>
                <a:cs typeface="Verdana" panose="020B0604030504040204" pitchFamily="34" charset="0"/>
              </a:rPr>
              <a:t>Experiments and observational study</a:t>
            </a:r>
          </a:p>
          <a:p>
            <a:pPr marL="800100" lvl="1" indent="-342900">
              <a:buFont typeface="Arial" panose="020B0604020202020204" pitchFamily="34" charset="0"/>
              <a:buChar char="•"/>
            </a:pPr>
            <a:r>
              <a:rPr lang="en-GB" altLang="en-US" sz="2400" b="1" dirty="0">
                <a:solidFill>
                  <a:srgbClr val="FFC000"/>
                </a:solidFill>
                <a:latin typeface="Verdana" panose="020B0604030504040204" pitchFamily="34" charset="0"/>
                <a:ea typeface="Verdana" panose="020B0604030504040204" pitchFamily="34" charset="0"/>
                <a:cs typeface="Verdana" panose="020B0604030504040204" pitchFamily="34" charset="0"/>
              </a:rPr>
              <a:t>Questionnaires/tests</a:t>
            </a:r>
          </a:p>
          <a:p>
            <a:pPr marL="800100" lvl="1" indent="-342900">
              <a:buFont typeface="Arial" panose="020B0604020202020204" pitchFamily="34" charset="0"/>
              <a:buChar char="•"/>
            </a:pPr>
            <a:r>
              <a:rPr lang="en-GB" altLang="en-US" sz="2400" b="1" dirty="0">
                <a:solidFill>
                  <a:srgbClr val="FFC000"/>
                </a:solidFill>
                <a:latin typeface="Verdana" panose="020B0604030504040204" pitchFamily="34" charset="0"/>
                <a:ea typeface="Verdana" panose="020B0604030504040204" pitchFamily="34" charset="0"/>
                <a:cs typeface="Verdana" panose="020B0604030504040204" pitchFamily="34" charset="0"/>
              </a:rPr>
              <a:t>Interviews</a:t>
            </a:r>
          </a:p>
          <a:p>
            <a:pPr marL="800100" lvl="1" indent="-342900">
              <a:buFont typeface="Arial" panose="020B0604020202020204" pitchFamily="34" charset="0"/>
              <a:buChar char="•"/>
            </a:pPr>
            <a:r>
              <a:rPr lang="en-GB" altLang="en-US" sz="2400" b="1" dirty="0">
                <a:solidFill>
                  <a:srgbClr val="FFC000"/>
                </a:solidFill>
                <a:latin typeface="Verdana" panose="020B0604030504040204" pitchFamily="34" charset="0"/>
                <a:ea typeface="Verdana" panose="020B0604030504040204" pitchFamily="34" charset="0"/>
                <a:cs typeface="Verdana" panose="020B0604030504040204" pitchFamily="34" charset="0"/>
              </a:rPr>
              <a:t>Focus groups</a:t>
            </a:r>
          </a:p>
        </p:txBody>
      </p:sp>
    </p:spTree>
    <p:extLst>
      <p:ext uri="{BB962C8B-B14F-4D97-AF65-F5344CB8AC3E}">
        <p14:creationId xmlns:p14="http://schemas.microsoft.com/office/powerpoint/2010/main" val="4357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ini candy/bubble gum machine" title="Picture Placeholder">
            <a:extLst>
              <a:ext uri="{FF2B5EF4-FFF2-40B4-BE49-F238E27FC236}">
                <a16:creationId xmlns:a16="http://schemas.microsoft.com/office/drawing/2014/main" id="{9F751277-D7E5-4599-AD55-19544D1C39C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1C19259B-FF81-44C9-93FE-E56D812EDBFD}"/>
              </a:ext>
            </a:extLst>
          </p:cNvPr>
          <p:cNvSpPr>
            <a:spLocks noGrp="1"/>
          </p:cNvSpPr>
          <p:nvPr>
            <p:ph type="body" sz="quarter" idx="15"/>
          </p:nvPr>
        </p:nvSpPr>
        <p:spPr/>
        <p:txBody>
          <a:bodyPr/>
          <a:lstStyle/>
          <a:p>
            <a:r>
              <a:rPr lang="en-ZA" dirty="0"/>
              <a:t>Caption Lorem Ipsum</a:t>
            </a:r>
          </a:p>
        </p:txBody>
      </p:sp>
      <p:sp>
        <p:nvSpPr>
          <p:cNvPr id="12" name="Title 1"/>
          <p:cNvSpPr txBox="1">
            <a:spLocks/>
          </p:cNvSpPr>
          <p:nvPr/>
        </p:nvSpPr>
        <p:spPr>
          <a:xfrm>
            <a:off x="6197599" y="254878"/>
            <a:ext cx="5753633" cy="8032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MY" sz="4000" b="1" cap="none" dirty="0">
                <a:solidFill>
                  <a:srgbClr val="C00000"/>
                </a:solidFill>
              </a:rPr>
              <a:t>Secondary Data</a:t>
            </a:r>
            <a:endParaRPr lang="en-US" sz="4000" b="1" cap="none" dirty="0">
              <a:solidFill>
                <a:srgbClr val="C00000"/>
              </a:solidFill>
            </a:endParaRPr>
          </a:p>
        </p:txBody>
      </p:sp>
      <p:sp>
        <p:nvSpPr>
          <p:cNvPr id="14" name="Content Placeholder 3"/>
          <p:cNvSpPr txBox="1">
            <a:spLocks/>
          </p:cNvSpPr>
          <p:nvPr/>
        </p:nvSpPr>
        <p:spPr>
          <a:xfrm>
            <a:off x="5998374" y="1176564"/>
            <a:ext cx="5952858" cy="55435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q"/>
            </a:pPr>
            <a:r>
              <a:rPr lang="en-GB" altLang="en-US" sz="3600" b="1" dirty="0">
                <a:solidFill>
                  <a:schemeClr val="tx1"/>
                </a:solidFill>
                <a:latin typeface="Arial" pitchFamily="34" charset="0"/>
              </a:rPr>
              <a:t>Availability of secondary data sources</a:t>
            </a:r>
          </a:p>
          <a:p>
            <a:pPr lvl="2">
              <a:buFont typeface="Courier New" panose="02070309020205020404" pitchFamily="49" charset="0"/>
              <a:buChar char="o"/>
            </a:pPr>
            <a:r>
              <a:rPr lang="en-GB" altLang="en-US" sz="2800" b="1" dirty="0">
                <a:solidFill>
                  <a:schemeClr val="tx1"/>
                </a:solidFill>
                <a:latin typeface="Arial" pitchFamily="34" charset="0"/>
              </a:rPr>
              <a:t>References in publications (books, journal articles)</a:t>
            </a:r>
          </a:p>
          <a:p>
            <a:pPr lvl="2">
              <a:buFont typeface="Courier New" panose="02070309020205020404" pitchFamily="49" charset="0"/>
              <a:buChar char="o"/>
            </a:pPr>
            <a:r>
              <a:rPr lang="en-GB" altLang="en-US" sz="2800" b="1" dirty="0">
                <a:solidFill>
                  <a:schemeClr val="tx1"/>
                </a:solidFill>
                <a:latin typeface="Arial" pitchFamily="34" charset="0"/>
              </a:rPr>
              <a:t>Within organisations (unpublished sources)</a:t>
            </a:r>
          </a:p>
          <a:p>
            <a:pPr lvl="2">
              <a:buFont typeface="Courier New" panose="02070309020205020404" pitchFamily="49" charset="0"/>
              <a:buChar char="o"/>
            </a:pPr>
            <a:r>
              <a:rPr lang="en-GB" altLang="en-US" sz="2800" b="1" dirty="0">
                <a:solidFill>
                  <a:schemeClr val="tx1"/>
                </a:solidFill>
                <a:latin typeface="Arial" pitchFamily="34" charset="0"/>
              </a:rPr>
              <a:t>Tertiary literature ( indexes and catalogues in archives or online)</a:t>
            </a:r>
          </a:p>
        </p:txBody>
      </p:sp>
    </p:spTree>
    <p:extLst>
      <p:ext uri="{BB962C8B-B14F-4D97-AF65-F5344CB8AC3E}">
        <p14:creationId xmlns:p14="http://schemas.microsoft.com/office/powerpoint/2010/main" val="4206315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5490454" y="1771489"/>
            <a:ext cx="4630057" cy="618565"/>
          </a:xfrm>
          <a:prstGeom prst="rect">
            <a:avLst/>
          </a:prstGeom>
        </p:spPr>
        <p:txBody>
          <a:bodyPr vert="horz" lIns="0" tIns="0" rIns="0" bIns="0" rtlCol="0" anchor="b">
            <a:normAutofit/>
          </a:bodyPr>
          <a:lstStyle>
            <a:lvl1pPr algn="l" defTabSz="914400" rtl="0" eaLnBrk="1" latinLnBrk="0" hangingPunct="1">
              <a:lnSpc>
                <a:spcPts val="4600"/>
              </a:lnSpc>
              <a:spcBef>
                <a:spcPct val="0"/>
              </a:spcBef>
              <a:buNone/>
              <a:defRPr sz="4800" kern="1200">
                <a:solidFill>
                  <a:schemeClr val="bg1"/>
                </a:solidFill>
                <a:effectLst>
                  <a:outerShdw dist="63500" dir="2700000" algn="tl" rotWithShape="0">
                    <a:prstClr val="black"/>
                  </a:outerShdw>
                </a:effectLst>
                <a:latin typeface="+mj-lt"/>
                <a:ea typeface="+mj-ea"/>
                <a:cs typeface="+mj-cs"/>
              </a:defRPr>
            </a:lvl1pPr>
          </a:lstStyle>
          <a:p>
            <a:pPr algn="ctr">
              <a:defRPr/>
            </a:pPr>
            <a:r>
              <a:rPr lang="en-US" altLang="en-US" b="1" dirty="0">
                <a:solidFill>
                  <a:srgbClr val="FFC000"/>
                </a:solidFill>
              </a:rPr>
              <a:t>Primary Data</a:t>
            </a:r>
          </a:p>
        </p:txBody>
      </p:sp>
      <p:sp>
        <p:nvSpPr>
          <p:cNvPr id="9" name="Rectangle 3"/>
          <p:cNvSpPr>
            <a:spLocks noGrp="1" noChangeArrowheads="1"/>
          </p:cNvSpPr>
          <p:nvPr>
            <p:ph type="body" idx="1"/>
          </p:nvPr>
        </p:nvSpPr>
        <p:spPr>
          <a:xfrm>
            <a:off x="6610663" y="4272197"/>
            <a:ext cx="5276538" cy="2413417"/>
          </a:xfrm>
        </p:spPr>
        <p:txBody>
          <a:bodyPr>
            <a:normAutofit fontScale="92500" lnSpcReduction="20000"/>
          </a:bodyPr>
          <a:lstStyle/>
          <a:p>
            <a:pPr marL="914400" lvl="1" indent="-457200" algn="l">
              <a:buFont typeface="Arial" panose="020B0604020202020204" pitchFamily="34" charset="0"/>
              <a:buChar char="•"/>
              <a:defRPr/>
            </a:pPr>
            <a:endParaRPr lang="en-US" altLang="en-US" sz="3200" b="1" dirty="0">
              <a:solidFill>
                <a:schemeClr val="bg1"/>
              </a:solidFill>
            </a:endParaRPr>
          </a:p>
          <a:p>
            <a:pPr marL="914400" lvl="1" indent="-457200" algn="l">
              <a:buFont typeface="Arial" panose="020B0604020202020204" pitchFamily="34" charset="0"/>
              <a:buChar char="•"/>
              <a:defRPr/>
            </a:pPr>
            <a:r>
              <a:rPr lang="en-US" altLang="en-US" sz="3200" b="1" dirty="0">
                <a:solidFill>
                  <a:schemeClr val="bg1"/>
                </a:solidFill>
              </a:rPr>
              <a:t>Questionnaires </a:t>
            </a:r>
          </a:p>
          <a:p>
            <a:pPr marL="914400" lvl="1" indent="-457200" algn="l">
              <a:buFont typeface="Arial" panose="020B0604020202020204" pitchFamily="34" charset="0"/>
              <a:buChar char="•"/>
              <a:defRPr/>
            </a:pPr>
            <a:r>
              <a:rPr lang="en-US" altLang="en-US" sz="3200" b="1" dirty="0">
                <a:solidFill>
                  <a:schemeClr val="bg1"/>
                </a:solidFill>
              </a:rPr>
              <a:t>Interviews </a:t>
            </a:r>
          </a:p>
          <a:p>
            <a:pPr marL="914400" lvl="1" indent="-457200" algn="l">
              <a:buFont typeface="Arial" panose="020B0604020202020204" pitchFamily="34" charset="0"/>
              <a:buChar char="•"/>
              <a:defRPr/>
            </a:pPr>
            <a:r>
              <a:rPr lang="en-US" altLang="en-US" sz="3200" b="1" dirty="0">
                <a:solidFill>
                  <a:schemeClr val="bg1"/>
                </a:solidFill>
              </a:rPr>
              <a:t>Focus groups</a:t>
            </a:r>
          </a:p>
          <a:p>
            <a:pPr marL="914400" lvl="1" indent="-457200" algn="l">
              <a:buFont typeface="Arial" panose="020B0604020202020204" pitchFamily="34" charset="0"/>
              <a:buChar char="•"/>
              <a:defRPr/>
            </a:pPr>
            <a:r>
              <a:rPr lang="en-US" altLang="en-US" sz="3200" b="1" dirty="0">
                <a:solidFill>
                  <a:schemeClr val="bg1"/>
                </a:solidFill>
              </a:rPr>
              <a:t>Experiments and observational study</a:t>
            </a:r>
          </a:p>
          <a:p>
            <a:pPr marL="457200" indent="-457200" eaLnBrk="1" hangingPunct="1">
              <a:buFont typeface="Arial" panose="020B0604020202020204" pitchFamily="34" charset="0"/>
              <a:buChar char="•"/>
              <a:defRPr/>
            </a:pPr>
            <a:endParaRPr lang="en-US" altLang="en-US" sz="3200" b="1" dirty="0"/>
          </a:p>
        </p:txBody>
      </p:sp>
      <p:sp>
        <p:nvSpPr>
          <p:cNvPr id="11" name="Rectangle 10"/>
          <p:cNvSpPr/>
          <p:nvPr/>
        </p:nvSpPr>
        <p:spPr>
          <a:xfrm>
            <a:off x="5490453" y="2779877"/>
            <a:ext cx="4630057" cy="584775"/>
          </a:xfrm>
          <a:prstGeom prst="rect">
            <a:avLst/>
          </a:prstGeom>
        </p:spPr>
        <p:txBody>
          <a:bodyPr wrap="square">
            <a:spAutoFit/>
          </a:bodyPr>
          <a:lstStyle/>
          <a:p>
            <a:pPr algn="ctr">
              <a:defRPr/>
            </a:pPr>
            <a:r>
              <a:rPr lang="en-US" altLang="en-US" sz="3200" b="1" dirty="0">
                <a:solidFill>
                  <a:srgbClr val="FFFF00"/>
                </a:solidFill>
              </a:rPr>
              <a:t>data you collect</a:t>
            </a:r>
          </a:p>
        </p:txBody>
      </p:sp>
    </p:spTree>
    <p:extLst>
      <p:ext uri="{BB962C8B-B14F-4D97-AF65-F5344CB8AC3E}">
        <p14:creationId xmlns:p14="http://schemas.microsoft.com/office/powerpoint/2010/main" val="4206822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een fern" title="Green fern">
            <a:extLst>
              <a:ext uri="{FF2B5EF4-FFF2-40B4-BE49-F238E27FC236}">
                <a16:creationId xmlns:a16="http://schemas.microsoft.com/office/drawing/2014/main" id="{89BF7FC3-6471-4A3A-B6FD-56C02D0EB0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312023" y="116633"/>
            <a:ext cx="5591799" cy="4365916"/>
          </a:xfrm>
        </p:spPr>
      </p:pic>
      <p:sp>
        <p:nvSpPr>
          <p:cNvPr id="9" name="Rectangle 8"/>
          <p:cNvSpPr/>
          <p:nvPr/>
        </p:nvSpPr>
        <p:spPr>
          <a:xfrm>
            <a:off x="1621197" y="453171"/>
            <a:ext cx="4935071" cy="646331"/>
          </a:xfrm>
          <a:prstGeom prst="rect">
            <a:avLst/>
          </a:prstGeom>
        </p:spPr>
        <p:txBody>
          <a:bodyPr wrap="square">
            <a:spAutoFit/>
          </a:bodyPr>
          <a:lstStyle/>
          <a:p>
            <a:r>
              <a:rPr lang="en-US" sz="3600" b="1" dirty="0">
                <a:solidFill>
                  <a:srgbClr val="0070C0"/>
                </a:solidFill>
              </a:rPr>
              <a:t>(</a:t>
            </a:r>
            <a:r>
              <a:rPr lang="en-US" sz="3200" b="1" dirty="0">
                <a:solidFill>
                  <a:srgbClr val="0070C0"/>
                </a:solidFill>
              </a:rPr>
              <a:t>Research) Problem :</a:t>
            </a:r>
          </a:p>
        </p:txBody>
      </p:sp>
      <p:sp>
        <p:nvSpPr>
          <p:cNvPr id="12" name="Rectangle 11"/>
          <p:cNvSpPr/>
          <p:nvPr/>
        </p:nvSpPr>
        <p:spPr>
          <a:xfrm>
            <a:off x="6965979" y="4067735"/>
            <a:ext cx="4647394" cy="2554545"/>
          </a:xfrm>
          <a:prstGeom prst="rect">
            <a:avLst/>
          </a:prstGeom>
        </p:spPr>
        <p:txBody>
          <a:bodyPr wrap="square">
            <a:spAutoFit/>
          </a:bodyPr>
          <a:lstStyle/>
          <a:p>
            <a:pPr marL="342900" indent="-342900">
              <a:buFont typeface="Arial" panose="020B0604020202020204" pitchFamily="34" charset="0"/>
              <a:buChar char="•"/>
            </a:pPr>
            <a:r>
              <a:rPr lang="en-US" sz="3200" b="1" dirty="0">
                <a:solidFill>
                  <a:srgbClr val="FF0000"/>
                </a:solidFill>
              </a:rPr>
              <a:t>So, someone who will conduct the research must first determine what  the problem is</a:t>
            </a:r>
          </a:p>
        </p:txBody>
      </p:sp>
      <p:sp>
        <p:nvSpPr>
          <p:cNvPr id="14" name="Content Placeholder 2"/>
          <p:cNvSpPr txBox="1">
            <a:spLocks/>
          </p:cNvSpPr>
          <p:nvPr/>
        </p:nvSpPr>
        <p:spPr>
          <a:xfrm>
            <a:off x="288177" y="1331259"/>
            <a:ext cx="6099175" cy="54729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n-US" sz="2400" b="1" dirty="0"/>
              <a:t>The problem is </a:t>
            </a:r>
            <a:r>
              <a:rPr lang="en-US" sz="2400" b="1" dirty="0">
                <a:solidFill>
                  <a:srgbClr val="FF0000"/>
                </a:solidFill>
              </a:rPr>
              <a:t>the gap </a:t>
            </a:r>
            <a:r>
              <a:rPr lang="en-US" sz="2400" b="1" dirty="0"/>
              <a:t>between what should be and what is in reality, or between what is necessary and what is available, or between the expectation and the reality, or between what theoretically should be and what happens in practice,, or between the rule and the reality</a:t>
            </a:r>
          </a:p>
          <a:p>
            <a:pPr lvl="1" indent="-342900"/>
            <a:r>
              <a:rPr lang="en-US" sz="2400" b="1" dirty="0"/>
              <a:t>A problem requires research to find a solution, although not all problems require research, however, a research conducted due to the problem.</a:t>
            </a:r>
          </a:p>
        </p:txBody>
      </p:sp>
    </p:spTree>
    <p:extLst>
      <p:ext uri="{BB962C8B-B14F-4D97-AF65-F5344CB8AC3E}">
        <p14:creationId xmlns:p14="http://schemas.microsoft.com/office/powerpoint/2010/main" val="2091223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8C001EA0-C1FE-4BFF-BAE0-93D031DC21E0}"/>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val="0"/>
              </a:ext>
            </a:extLst>
          </a:blip>
          <a:srcRect/>
          <a:stretch>
            <a:fillRect/>
          </a:stretch>
        </p:blipFill>
        <p:spPr>
          <a:xfrm>
            <a:off x="0" y="-57150"/>
            <a:ext cx="7249885" cy="6858000"/>
          </a:xfrm>
        </p:spPr>
      </p:pic>
      <p:grpSp>
        <p:nvGrpSpPr>
          <p:cNvPr id="31" name="Group 30" descr="Accent squares:  white open shape, shaded green block, and white block with text placeholder.">
            <a:extLst>
              <a:ext uri="{FF2B5EF4-FFF2-40B4-BE49-F238E27FC236}">
                <a16:creationId xmlns:a16="http://schemas.microsoft.com/office/drawing/2014/main" id="{CDA17D7C-7C63-439C-8B50-C9B0F0F9AAF7}"/>
              </a:ext>
            </a:extLst>
          </p:cNvPr>
          <p:cNvGrpSpPr/>
          <p:nvPr/>
        </p:nvGrpSpPr>
        <p:grpSpPr>
          <a:xfrm flipH="1">
            <a:off x="133009" y="431080"/>
            <a:ext cx="11555408" cy="6273727"/>
            <a:chOff x="609600" y="391887"/>
            <a:chExt cx="7075714" cy="6215741"/>
          </a:xfrm>
        </p:grpSpPr>
        <p:sp>
          <p:nvSpPr>
            <p:cNvPr id="33" name="Rectangle 32">
              <a:extLst>
                <a:ext uri="{FF2B5EF4-FFF2-40B4-BE49-F238E27FC236}">
                  <a16:creationId xmlns:a16="http://schemas.microsoft.com/office/drawing/2014/main" id="{C0DB13C1-B4FB-4D33-A199-5BB34983AB47}"/>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Footer Placeholder 1">
            <a:extLst>
              <a:ext uri="{FF2B5EF4-FFF2-40B4-BE49-F238E27FC236}">
                <a16:creationId xmlns:a16="http://schemas.microsoft.com/office/drawing/2014/main" id="{80919F81-09E4-41AD-9E45-21C8A7FBC2E5}"/>
              </a:ext>
            </a:extLst>
          </p:cNvPr>
          <p:cNvSpPr>
            <a:spLocks noGrp="1"/>
          </p:cNvSpPr>
          <p:nvPr>
            <p:ph type="ftr" sz="quarter" idx="16"/>
          </p:nvPr>
        </p:nvSpPr>
        <p:spPr/>
        <p:txBody>
          <a:bodyPr/>
          <a:lstStyle/>
          <a:p>
            <a:r>
              <a:rPr lang="en-US" dirty="0"/>
              <a:t>Add a Footer</a:t>
            </a:r>
          </a:p>
        </p:txBody>
      </p:sp>
      <p:pic>
        <p:nvPicPr>
          <p:cNvPr id="15" name="Picture 4" descr="M10NF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0835"/>
            <a:ext cx="11524343" cy="547001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a:spLocks noGrp="1"/>
          </p:cNvSpPr>
          <p:nvPr>
            <p:ph type="title"/>
          </p:nvPr>
        </p:nvSpPr>
        <p:spPr>
          <a:xfrm>
            <a:off x="261257" y="431081"/>
            <a:ext cx="11263086" cy="899754"/>
          </a:xfrm>
        </p:spPr>
        <p:txBody>
          <a:bodyPr/>
          <a:lstStyle/>
          <a:p>
            <a:pPr algn="ctr"/>
            <a:r>
              <a:rPr lang="en-GB" altLang="en-US" sz="4400" b="1" dirty="0">
                <a:latin typeface="Arial" pitchFamily="34" charset="0"/>
              </a:rPr>
              <a:t>Forms of interview</a:t>
            </a:r>
            <a:endParaRPr lang="en-US" sz="4400" dirty="0"/>
          </a:p>
        </p:txBody>
      </p:sp>
    </p:spTree>
    <p:extLst>
      <p:ext uri="{BB962C8B-B14F-4D97-AF65-F5344CB8AC3E}">
        <p14:creationId xmlns:p14="http://schemas.microsoft.com/office/powerpoint/2010/main" val="1071668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ED2DC372-F50D-4241-956F-88217652F919}"/>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31081" y="-36547"/>
            <a:ext cx="12263015" cy="6858000"/>
          </a:xfrm>
        </p:spPr>
      </p:pic>
      <p:grpSp>
        <p:nvGrpSpPr>
          <p:cNvPr id="12" name="Group 11" descr="Accent squares:  white open shape, shaded green block, and white block with text placeholder.">
            <a:extLst>
              <a:ext uri="{FF2B5EF4-FFF2-40B4-BE49-F238E27FC236}">
                <a16:creationId xmlns:a16="http://schemas.microsoft.com/office/drawing/2014/main" id="{1101DF86-6B00-49D3-9EFB-456055F79899}"/>
              </a:ext>
            </a:extLst>
          </p:cNvPr>
          <p:cNvGrpSpPr/>
          <p:nvPr/>
        </p:nvGrpSpPr>
        <p:grpSpPr>
          <a:xfrm flipH="1" flipV="1">
            <a:off x="713578" y="145141"/>
            <a:ext cx="10331792" cy="6077894"/>
            <a:chOff x="1139938" y="1088572"/>
            <a:chExt cx="5020190" cy="5088391"/>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white accent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1247448" y="1242426"/>
              <a:ext cx="4338036" cy="4268577"/>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Footer Placeholder 7">
            <a:extLst>
              <a:ext uri="{FF2B5EF4-FFF2-40B4-BE49-F238E27FC236}">
                <a16:creationId xmlns:a16="http://schemas.microsoft.com/office/drawing/2014/main" id="{B534C07A-363B-4948-8546-2503B45830DC}"/>
              </a:ext>
            </a:extLst>
          </p:cNvPr>
          <p:cNvSpPr>
            <a:spLocks noGrp="1"/>
          </p:cNvSpPr>
          <p:nvPr>
            <p:ph type="ftr" sz="quarter" idx="16"/>
          </p:nvPr>
        </p:nvSpPr>
        <p:spPr/>
        <p:txBody>
          <a:bodyPr/>
          <a:lstStyle/>
          <a:p>
            <a:r>
              <a:rPr lang="en-US" dirty="0"/>
              <a:t>Add a Footer</a:t>
            </a:r>
          </a:p>
        </p:txBody>
      </p:sp>
      <p:sp>
        <p:nvSpPr>
          <p:cNvPr id="17" name="Rectangle: Single Corner Snipped 16" descr="Footer accent box">
            <a:extLst>
              <a:ext uri="{FF2B5EF4-FFF2-40B4-BE49-F238E27FC236}">
                <a16:creationId xmlns:a16="http://schemas.microsoft.com/office/drawing/2014/main" id="{D3377F02-85FB-4FAC-AC31-CF6E323FFE3E}"/>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Slide Number Placeholder 5">
            <a:extLst>
              <a:ext uri="{FF2B5EF4-FFF2-40B4-BE49-F238E27FC236}">
                <a16:creationId xmlns:a16="http://schemas.microsoft.com/office/drawing/2014/main" id="{9B86A7AA-7991-4038-A5AB-6D5D751095C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51</a:t>
            </a:fld>
            <a:endParaRPr lang="en-US" dirty="0"/>
          </a:p>
        </p:txBody>
      </p:sp>
      <p:sp>
        <p:nvSpPr>
          <p:cNvPr id="13" name="Rectangle 2"/>
          <p:cNvSpPr txBox="1">
            <a:spLocks noChangeArrowheads="1"/>
          </p:cNvSpPr>
          <p:nvPr/>
        </p:nvSpPr>
        <p:spPr>
          <a:xfrm>
            <a:off x="1852196" y="186072"/>
            <a:ext cx="7773797" cy="498598"/>
          </a:xfrm>
          <a:prstGeom prst="rect">
            <a:avLst/>
          </a:prstGeom>
          <a:noFill/>
          <a:ln/>
        </p:spPr>
        <p:txBody>
          <a:bodyPr vert="horz" wrap="square" lIns="0" tIns="0" rIns="0" bIns="0" rtlCol="0" anchor="ctr">
            <a:spAutoFit/>
          </a:bodyPr>
          <a:lstStyle>
            <a:lvl1pPr algn="ctr" defTabSz="914400" rtl="0" eaLnBrk="1" latinLnBrk="0" hangingPunct="1">
              <a:lnSpc>
                <a:spcPct val="90000"/>
              </a:lnSpc>
              <a:spcBef>
                <a:spcPct val="0"/>
              </a:spcBef>
              <a:buNone/>
              <a:defRPr sz="4400" b="1" kern="1200" spc="300">
                <a:solidFill>
                  <a:schemeClr val="bg1"/>
                </a:solidFill>
                <a:latin typeface="+mj-lt"/>
                <a:ea typeface="+mj-ea"/>
                <a:cs typeface="+mj-cs"/>
              </a:defRPr>
            </a:lvl1pPr>
          </a:lstStyle>
          <a:p>
            <a:pPr algn="r"/>
            <a:r>
              <a:rPr lang="en-US" altLang="en-US" sz="3600" i="1" dirty="0">
                <a:solidFill>
                  <a:srgbClr val="FFFF00"/>
                </a:solidFill>
                <a:effectLst>
                  <a:outerShdw blurRad="38100" dist="38100" dir="2700000" algn="tl">
                    <a:srgbClr val="000000"/>
                  </a:outerShdw>
                </a:effectLst>
                <a:latin typeface="Tahoma" pitchFamily="34" charset="0"/>
              </a:rPr>
              <a:t>Focus Group Discussion</a:t>
            </a:r>
          </a:p>
        </p:txBody>
      </p:sp>
      <p:sp>
        <p:nvSpPr>
          <p:cNvPr id="14" name="Rectangle 3"/>
          <p:cNvSpPr>
            <a:spLocks noChangeArrowheads="1"/>
          </p:cNvSpPr>
          <p:nvPr/>
        </p:nvSpPr>
        <p:spPr bwMode="auto">
          <a:xfrm>
            <a:off x="1896223" y="805501"/>
            <a:ext cx="8815319" cy="523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nchor="ctr">
            <a:spAutoFit/>
          </a:bodyPr>
          <a:lstStyle>
            <a:lvl1pPr marL="177800" indent="-177800"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marL="0" indent="0"/>
            <a:r>
              <a:rPr lang="en-US" altLang="en-US" b="1" i="1" dirty="0">
                <a:solidFill>
                  <a:schemeClr val="bg1">
                    <a:lumMod val="50000"/>
                    <a:lumOff val="50000"/>
                  </a:schemeClr>
                </a:solidFill>
                <a:effectLst>
                  <a:outerShdw blurRad="38100" dist="38100" dir="2700000" algn="tl">
                    <a:srgbClr val="000000"/>
                  </a:outerShdw>
                </a:effectLst>
                <a:latin typeface="+mj-lt"/>
              </a:rPr>
              <a:t>Focus Groups =  bring a small group of people (10-12) together for an interactive, spontaneous discussion of a particular topic or concept.  Discussion is led by a trained moderator and usually lasts  1 ½ hours</a:t>
            </a:r>
          </a:p>
          <a:p>
            <a:pPr marL="0" indent="0"/>
            <a:endParaRPr lang="en-US" altLang="en-US" b="1" i="1" dirty="0">
              <a:solidFill>
                <a:schemeClr val="bg1">
                  <a:lumMod val="50000"/>
                  <a:lumOff val="50000"/>
                </a:schemeClr>
              </a:solidFill>
              <a:effectLst>
                <a:outerShdw blurRad="38100" dist="38100" dir="2700000" algn="tl">
                  <a:srgbClr val="000000"/>
                </a:outerShdw>
              </a:effectLst>
              <a:latin typeface="+mn-lt"/>
            </a:endParaRPr>
          </a:p>
          <a:p>
            <a:r>
              <a:rPr lang="en-US" altLang="en-US" b="1" dirty="0">
                <a:solidFill>
                  <a:srgbClr val="FFFF99"/>
                </a:solidFill>
                <a:latin typeface="+mn-lt"/>
              </a:rPr>
              <a:t>Typical Objectives:</a:t>
            </a:r>
          </a:p>
          <a:p>
            <a:pPr marL="342900" lvl="1" indent="-165497">
              <a:buFontTx/>
              <a:buChar char="•"/>
            </a:pPr>
            <a:r>
              <a:rPr lang="en-US" altLang="en-US" i="1" dirty="0">
                <a:solidFill>
                  <a:srgbClr val="FFFF99"/>
                </a:solidFill>
                <a:latin typeface="+mn-lt"/>
              </a:rPr>
              <a:t>To identify and define problems.</a:t>
            </a:r>
          </a:p>
          <a:p>
            <a:pPr marL="342900" lvl="1" indent="-165497">
              <a:buFontTx/>
              <a:buChar char="•"/>
            </a:pPr>
            <a:r>
              <a:rPr lang="en-US" altLang="en-US" i="1" dirty="0">
                <a:solidFill>
                  <a:srgbClr val="FFFF99"/>
                </a:solidFill>
                <a:latin typeface="+mn-lt"/>
              </a:rPr>
              <a:t>To generate new ideas about products, services, delivery methods, etc.</a:t>
            </a:r>
          </a:p>
          <a:p>
            <a:pPr marL="342900" lvl="1" indent="-165497">
              <a:buFontTx/>
              <a:buChar char="•"/>
            </a:pPr>
            <a:r>
              <a:rPr lang="en-US" altLang="en-US" i="1" dirty="0">
                <a:solidFill>
                  <a:srgbClr val="FFFF99"/>
                </a:solidFill>
                <a:latin typeface="+mn-lt"/>
              </a:rPr>
              <a:t>To test advertising themes, positioning statements, company and product names, etc.</a:t>
            </a:r>
          </a:p>
          <a:p>
            <a:pPr marL="342900" lvl="1" indent="-165497">
              <a:buFontTx/>
              <a:buChar char="•"/>
            </a:pPr>
            <a:r>
              <a:rPr lang="en-US" altLang="en-US" i="1" dirty="0">
                <a:solidFill>
                  <a:srgbClr val="FFFF99"/>
                </a:solidFill>
                <a:latin typeface="+mn-lt"/>
              </a:rPr>
              <a:t>To discover new constructs and measurement methods.</a:t>
            </a:r>
          </a:p>
          <a:p>
            <a:pPr marL="342900" lvl="1" indent="-165497">
              <a:buFontTx/>
              <a:buChar char="•"/>
            </a:pPr>
            <a:r>
              <a:rPr lang="en-US" altLang="en-US" i="1" dirty="0">
                <a:solidFill>
                  <a:srgbClr val="FFFF99"/>
                </a:solidFill>
                <a:latin typeface="+mn-lt"/>
              </a:rPr>
              <a:t>To understand customer needs, wants, attitudes, behaviors,  preferences and motives</a:t>
            </a:r>
          </a:p>
        </p:txBody>
      </p:sp>
    </p:spTree>
    <p:extLst>
      <p:ext uri="{BB962C8B-B14F-4D97-AF65-F5344CB8AC3E}">
        <p14:creationId xmlns:p14="http://schemas.microsoft.com/office/powerpoint/2010/main" val="539397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ED2DC372-F50D-4241-956F-88217652F919}"/>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31081" y="-36547"/>
            <a:ext cx="12263015" cy="6858000"/>
          </a:xfrm>
        </p:spPr>
      </p:pic>
      <p:grpSp>
        <p:nvGrpSpPr>
          <p:cNvPr id="12" name="Group 11" descr="Accent squares:  white open shape, shaded green block, and white block with text placeholder.">
            <a:extLst>
              <a:ext uri="{FF2B5EF4-FFF2-40B4-BE49-F238E27FC236}">
                <a16:creationId xmlns:a16="http://schemas.microsoft.com/office/drawing/2014/main" id="{1101DF86-6B00-49D3-9EFB-456055F79899}"/>
              </a:ext>
            </a:extLst>
          </p:cNvPr>
          <p:cNvGrpSpPr/>
          <p:nvPr/>
        </p:nvGrpSpPr>
        <p:grpSpPr>
          <a:xfrm flipH="1" flipV="1">
            <a:off x="713578" y="145141"/>
            <a:ext cx="10331792" cy="6077894"/>
            <a:chOff x="1139938" y="1088572"/>
            <a:chExt cx="5020190" cy="5088391"/>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white accent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1247448" y="1242426"/>
              <a:ext cx="4338036" cy="4268577"/>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Footer Placeholder 7">
            <a:extLst>
              <a:ext uri="{FF2B5EF4-FFF2-40B4-BE49-F238E27FC236}">
                <a16:creationId xmlns:a16="http://schemas.microsoft.com/office/drawing/2014/main" id="{B534C07A-363B-4948-8546-2503B45830DC}"/>
              </a:ext>
            </a:extLst>
          </p:cNvPr>
          <p:cNvSpPr>
            <a:spLocks noGrp="1"/>
          </p:cNvSpPr>
          <p:nvPr>
            <p:ph type="ftr" sz="quarter" idx="16"/>
          </p:nvPr>
        </p:nvSpPr>
        <p:spPr/>
        <p:txBody>
          <a:bodyPr/>
          <a:lstStyle/>
          <a:p>
            <a:r>
              <a:rPr lang="en-US" dirty="0"/>
              <a:t>Add a Footer</a:t>
            </a:r>
          </a:p>
        </p:txBody>
      </p:sp>
      <p:sp>
        <p:nvSpPr>
          <p:cNvPr id="17" name="Rectangle: Single Corner Snipped 16" descr="Footer accent box">
            <a:extLst>
              <a:ext uri="{FF2B5EF4-FFF2-40B4-BE49-F238E27FC236}">
                <a16:creationId xmlns:a16="http://schemas.microsoft.com/office/drawing/2014/main" id="{D3377F02-85FB-4FAC-AC31-CF6E323FFE3E}"/>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Slide Number Placeholder 5">
            <a:extLst>
              <a:ext uri="{FF2B5EF4-FFF2-40B4-BE49-F238E27FC236}">
                <a16:creationId xmlns:a16="http://schemas.microsoft.com/office/drawing/2014/main" id="{9B86A7AA-7991-4038-A5AB-6D5D751095C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52</a:t>
            </a:fld>
            <a:endParaRPr lang="en-US" dirty="0"/>
          </a:p>
        </p:txBody>
      </p:sp>
      <p:sp>
        <p:nvSpPr>
          <p:cNvPr id="14" name="Rectangle 3"/>
          <p:cNvSpPr>
            <a:spLocks noChangeArrowheads="1"/>
          </p:cNvSpPr>
          <p:nvPr/>
        </p:nvSpPr>
        <p:spPr bwMode="auto">
          <a:xfrm>
            <a:off x="2046513" y="3116706"/>
            <a:ext cx="8665029" cy="43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nchor="ctr">
            <a:spAutoFit/>
          </a:bodyPr>
          <a:lstStyle>
            <a:lvl1pPr marL="177800" indent="-177800"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marL="0" indent="0"/>
            <a:endParaRPr lang="en-US" altLang="en-US" i="1" dirty="0">
              <a:solidFill>
                <a:srgbClr val="FFFF99"/>
              </a:solidFill>
              <a:latin typeface="+mn-lt"/>
            </a:endParaRPr>
          </a:p>
        </p:txBody>
      </p:sp>
      <p:sp>
        <p:nvSpPr>
          <p:cNvPr id="19" name="Rectangle 2"/>
          <p:cNvSpPr>
            <a:spLocks noGrp="1" noChangeArrowheads="1"/>
          </p:cNvSpPr>
          <p:nvPr>
            <p:ph type="title"/>
          </p:nvPr>
        </p:nvSpPr>
        <p:spPr>
          <a:xfrm>
            <a:off x="3162974" y="222236"/>
            <a:ext cx="4057650" cy="443198"/>
          </a:xfrm>
          <a:noFill/>
          <a:ln/>
        </p:spPr>
        <p:txBody>
          <a:bodyPr>
            <a:spAutoFit/>
          </a:bodyPr>
          <a:lstStyle/>
          <a:p>
            <a:r>
              <a:rPr lang="en-US" altLang="en-US" sz="3200" b="1" i="1" dirty="0">
                <a:solidFill>
                  <a:srgbClr val="FFFF00"/>
                </a:solidFill>
                <a:effectLst>
                  <a:outerShdw blurRad="38100" dist="38100" dir="2700000" algn="tl">
                    <a:srgbClr val="000000"/>
                  </a:outerShdw>
                </a:effectLst>
                <a:latin typeface="Tahoma" pitchFamily="34" charset="0"/>
              </a:rPr>
              <a:t>Observations </a:t>
            </a:r>
            <a:r>
              <a:rPr lang="en-US" altLang="en-US" sz="3200" b="1" dirty="0">
                <a:solidFill>
                  <a:srgbClr val="FFFF00"/>
                </a:solidFill>
                <a:latin typeface="Tahoma" pitchFamily="34" charset="0"/>
              </a:rPr>
              <a:t> </a:t>
            </a:r>
          </a:p>
        </p:txBody>
      </p:sp>
      <p:sp>
        <p:nvSpPr>
          <p:cNvPr id="20" name="Rectangle 3"/>
          <p:cNvSpPr>
            <a:spLocks noChangeArrowheads="1"/>
          </p:cNvSpPr>
          <p:nvPr/>
        </p:nvSpPr>
        <p:spPr bwMode="auto">
          <a:xfrm>
            <a:off x="2326325" y="1067275"/>
            <a:ext cx="7877217" cy="314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lvl1pPr defTabSz="762000">
              <a:defRPr sz="2400">
                <a:solidFill>
                  <a:schemeClr val="tx1"/>
                </a:solidFill>
                <a:latin typeface="Times New Roman" pitchFamily="18" charset="0"/>
              </a:defRPr>
            </a:lvl1pPr>
            <a:lvl2pPr marL="8001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US" altLang="en-US" sz="3200" b="1" i="1" dirty="0">
                <a:solidFill>
                  <a:schemeClr val="bg1">
                    <a:lumMod val="50000"/>
                    <a:lumOff val="50000"/>
                  </a:schemeClr>
                </a:solidFill>
                <a:effectLst>
                  <a:outerShdw blurRad="38100" dist="38100" dir="2700000" algn="tl">
                    <a:srgbClr val="000000"/>
                  </a:outerShdw>
                </a:effectLst>
                <a:latin typeface="Tahoma" pitchFamily="34" charset="0"/>
              </a:rPr>
              <a:t>     </a:t>
            </a:r>
            <a:r>
              <a:rPr lang="en-US" altLang="en-US" sz="2800" b="1" i="1" dirty="0">
                <a:solidFill>
                  <a:schemeClr val="bg1">
                    <a:lumMod val="50000"/>
                    <a:lumOff val="50000"/>
                  </a:schemeClr>
                </a:solidFill>
                <a:effectLst>
                  <a:outerShdw blurRad="38100" dist="38100" dir="2700000" algn="tl">
                    <a:srgbClr val="000000"/>
                  </a:outerShdw>
                </a:effectLst>
                <a:latin typeface="Tahoma" pitchFamily="34" charset="0"/>
              </a:rPr>
              <a:t>		</a:t>
            </a:r>
            <a:endParaRPr lang="en-US" altLang="en-US" b="1" dirty="0">
              <a:solidFill>
                <a:schemeClr val="bg1">
                  <a:lumMod val="50000"/>
                  <a:lumOff val="50000"/>
                </a:schemeClr>
              </a:solidFill>
              <a:latin typeface="Tahoma" pitchFamily="34" charset="0"/>
            </a:endParaRPr>
          </a:p>
          <a:p>
            <a:pPr>
              <a:buClr>
                <a:schemeClr val="tx1"/>
              </a:buClr>
              <a:buSzPct val="130000"/>
              <a:buFontTx/>
              <a:buChar char="•"/>
            </a:pPr>
            <a:r>
              <a:rPr lang="en-US" altLang="en-US" b="1" i="1" dirty="0">
                <a:solidFill>
                  <a:schemeClr val="bg1">
                    <a:lumMod val="50000"/>
                    <a:lumOff val="50000"/>
                  </a:schemeClr>
                </a:solidFill>
                <a:effectLst>
                  <a:outerShdw blurRad="38100" dist="38100" dir="2700000" algn="tl">
                    <a:srgbClr val="000000"/>
                  </a:outerShdw>
                </a:effectLst>
                <a:latin typeface="Tahoma" pitchFamily="34" charset="0"/>
              </a:rPr>
              <a:t>  </a:t>
            </a:r>
            <a:r>
              <a:rPr lang="en-US" altLang="en-US" i="1" dirty="0">
                <a:solidFill>
                  <a:srgbClr val="FFFF99"/>
                </a:solidFill>
                <a:latin typeface="Tahoma" pitchFamily="34" charset="0"/>
              </a:rPr>
              <a:t>Methods – human/mechanical/electronic.</a:t>
            </a:r>
          </a:p>
          <a:p>
            <a:pPr>
              <a:buClr>
                <a:schemeClr val="tx1"/>
              </a:buClr>
              <a:buSzPct val="130000"/>
              <a:buFontTx/>
              <a:buChar char="•"/>
            </a:pPr>
            <a:endParaRPr lang="en-US" altLang="en-US" i="1" dirty="0">
              <a:solidFill>
                <a:srgbClr val="FFFF99"/>
              </a:solidFill>
              <a:latin typeface="Tahoma" pitchFamily="34" charset="0"/>
            </a:endParaRPr>
          </a:p>
          <a:p>
            <a:pPr>
              <a:buClr>
                <a:schemeClr val="tx1"/>
              </a:buClr>
              <a:buSzPct val="130000"/>
              <a:buFontTx/>
              <a:buChar char="•"/>
            </a:pPr>
            <a:r>
              <a:rPr lang="en-US" altLang="en-US" i="1" dirty="0">
                <a:solidFill>
                  <a:srgbClr val="FFFF99"/>
                </a:solidFill>
                <a:latin typeface="Tahoma" pitchFamily="34" charset="0"/>
              </a:rPr>
              <a:t>  Useful where respondent cannot or will not </a:t>
            </a:r>
          </a:p>
          <a:p>
            <a:pPr>
              <a:buClr>
                <a:schemeClr val="tx1"/>
              </a:buClr>
              <a:buSzPct val="130000"/>
            </a:pPr>
            <a:r>
              <a:rPr lang="en-US" altLang="en-US" i="1" dirty="0">
                <a:solidFill>
                  <a:srgbClr val="FFFF99"/>
                </a:solidFill>
                <a:latin typeface="Tahoma" pitchFamily="34" charset="0"/>
              </a:rPr>
              <a:t>     articulate the answer.</a:t>
            </a:r>
          </a:p>
          <a:p>
            <a:pPr>
              <a:buClr>
                <a:schemeClr val="tx1"/>
              </a:buClr>
              <a:buSzPct val="130000"/>
              <a:buFontTx/>
              <a:buChar char="•"/>
            </a:pPr>
            <a:endParaRPr lang="en-US" altLang="en-US" i="1" dirty="0">
              <a:solidFill>
                <a:srgbClr val="FFFF99"/>
              </a:solidFill>
              <a:latin typeface="Tahoma" pitchFamily="34" charset="0"/>
            </a:endParaRPr>
          </a:p>
          <a:p>
            <a:pPr>
              <a:buClr>
                <a:schemeClr val="tx1"/>
              </a:buClr>
              <a:buSzPct val="130000"/>
              <a:buFontTx/>
              <a:buChar char="•"/>
            </a:pPr>
            <a:r>
              <a:rPr lang="en-US" altLang="en-US" i="1" dirty="0">
                <a:solidFill>
                  <a:srgbClr val="FFFF99"/>
                </a:solidFill>
                <a:latin typeface="Tahoma" pitchFamily="34" charset="0"/>
              </a:rPr>
              <a:t>  Cannot be used to measure thoughts, feelings, </a:t>
            </a:r>
          </a:p>
          <a:p>
            <a:pPr>
              <a:buClr>
                <a:schemeClr val="tx1"/>
              </a:buClr>
              <a:buSzPct val="130000"/>
            </a:pPr>
            <a:r>
              <a:rPr lang="en-US" altLang="en-US" i="1" dirty="0">
                <a:solidFill>
                  <a:srgbClr val="FFFF99"/>
                </a:solidFill>
                <a:latin typeface="Tahoma" pitchFamily="34" charset="0"/>
              </a:rPr>
              <a:t>     attitudes, opinions, etc.</a:t>
            </a:r>
          </a:p>
        </p:txBody>
      </p:sp>
    </p:spTree>
    <p:extLst>
      <p:ext uri="{BB962C8B-B14F-4D97-AF65-F5344CB8AC3E}">
        <p14:creationId xmlns:p14="http://schemas.microsoft.com/office/powerpoint/2010/main" val="2557880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someone playing the violin">
            <a:extLst>
              <a:ext uri="{FF2B5EF4-FFF2-40B4-BE49-F238E27FC236}">
                <a16:creationId xmlns:a16="http://schemas.microsoft.com/office/drawing/2014/main" id="{428307C6-E781-423E-AE5C-BD3E6F976AA2}"/>
              </a:ext>
            </a:extLst>
          </p:cNvPr>
          <p:cNvPicPr>
            <a:picLocks noGrp="1" noChangeAspect="1"/>
          </p:cNvPicPr>
          <p:nvPr>
            <p:ph type="pic" sz="quarter" idx="12"/>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p:pic>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id="{6AA70911-79A5-4D0F-A897-61FDC37D1C86}"/>
              </a:ext>
            </a:extLst>
          </p:cNvPr>
          <p:cNvSpPr>
            <a:spLocks noGrp="1"/>
          </p:cNvSpPr>
          <p:nvPr>
            <p:ph type="sldNum" sz="quarter" idx="13"/>
          </p:nvPr>
        </p:nvSpPr>
        <p:spPr/>
        <p:txBody>
          <a:bodyPr/>
          <a:lstStyle/>
          <a:p>
            <a:r>
              <a:rPr lang="en-ZA" dirty="0"/>
              <a:t>p </a:t>
            </a:r>
            <a:fld id="{058DB212-BFA2-403F-85EF-DFD3FF6D973A}" type="slidenum">
              <a:rPr lang="en-ZA" smtClean="0"/>
              <a:pPr/>
              <a:t>53</a:t>
            </a:fld>
            <a:endParaRPr lang="en-ZA" dirty="0"/>
          </a:p>
        </p:txBody>
      </p:sp>
      <p:sp>
        <p:nvSpPr>
          <p:cNvPr id="9" name="Text Box 3"/>
          <p:cNvSpPr txBox="1">
            <a:spLocks noChangeArrowheads="1"/>
          </p:cNvSpPr>
          <p:nvPr/>
        </p:nvSpPr>
        <p:spPr bwMode="auto">
          <a:xfrm>
            <a:off x="5966700" y="909516"/>
            <a:ext cx="59070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b="1" i="1" dirty="0">
                <a:solidFill>
                  <a:schemeClr val="bg1"/>
                </a:solidFill>
                <a:latin typeface="Arial" panose="020B0604020202020204" pitchFamily="34" charset="0"/>
                <a:cs typeface="Arial" panose="020B0604020202020204" pitchFamily="34" charset="0"/>
              </a:rPr>
              <a:t>What is a Questionnaire?</a:t>
            </a:r>
          </a:p>
        </p:txBody>
      </p:sp>
      <p:sp>
        <p:nvSpPr>
          <p:cNvPr id="10" name="Text Box 4"/>
          <p:cNvSpPr txBox="1">
            <a:spLocks noChangeArrowheads="1"/>
          </p:cNvSpPr>
          <p:nvPr/>
        </p:nvSpPr>
        <p:spPr bwMode="auto">
          <a:xfrm>
            <a:off x="6096000" y="1850162"/>
            <a:ext cx="577770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571500" indent="-571500" eaLnBrk="1" hangingPunct="1">
              <a:spcBef>
                <a:spcPct val="50000"/>
              </a:spcBef>
              <a:buFont typeface="Arial" panose="020B0604020202020204" pitchFamily="34" charset="0"/>
              <a:buChar char="•"/>
            </a:pPr>
            <a:r>
              <a:rPr lang="en-US" altLang="en-US" b="1" dirty="0">
                <a:solidFill>
                  <a:schemeClr val="accent4">
                    <a:lumMod val="40000"/>
                    <a:lumOff val="60000"/>
                  </a:schemeClr>
                </a:solidFill>
                <a:latin typeface="Arial" panose="020B0604020202020204" pitchFamily="34" charset="0"/>
                <a:cs typeface="Arial" panose="020B0604020202020204" pitchFamily="34" charset="0"/>
              </a:rPr>
              <a:t>A set of Questions designed to generate the statistical information from and data necessary for accomplishing a research project's objectives</a:t>
            </a:r>
          </a:p>
          <a:p>
            <a:pPr marL="571500" indent="-571500" eaLnBrk="1" hangingPunct="1">
              <a:spcBef>
                <a:spcPct val="50000"/>
              </a:spcBef>
              <a:buFont typeface="Arial" panose="020B0604020202020204" pitchFamily="34" charset="0"/>
              <a:buChar char="•"/>
            </a:pPr>
            <a:r>
              <a:rPr lang="en-GB" altLang="en-US" b="1" dirty="0">
                <a:solidFill>
                  <a:schemeClr val="accent4">
                    <a:lumMod val="40000"/>
                    <a:lumOff val="60000"/>
                  </a:schemeClr>
                </a:solidFill>
                <a:latin typeface="Arial" pitchFamily="34" charset="0"/>
                <a:cs typeface="Arial" panose="020B0604020202020204" pitchFamily="34" charset="0"/>
              </a:rPr>
              <a:t>Definition of Questionnaires: Techniques of data collection in which each person is asked to respond to the same set of questions in a predetermined order (Adapted from </a:t>
            </a:r>
            <a:r>
              <a:rPr lang="en-GB" altLang="en-US" b="1" dirty="0" err="1">
                <a:solidFill>
                  <a:schemeClr val="accent4">
                    <a:lumMod val="40000"/>
                    <a:lumOff val="60000"/>
                  </a:schemeClr>
                </a:solidFill>
                <a:latin typeface="Arial" pitchFamily="34" charset="0"/>
                <a:cs typeface="Arial" panose="020B0604020202020204" pitchFamily="34" charset="0"/>
              </a:rPr>
              <a:t>deVaus</a:t>
            </a:r>
            <a:r>
              <a:rPr lang="en-GB" altLang="en-US" b="1" dirty="0">
                <a:solidFill>
                  <a:schemeClr val="accent4">
                    <a:lumMod val="40000"/>
                    <a:lumOff val="60000"/>
                  </a:schemeClr>
                </a:solidFill>
                <a:latin typeface="Arial" pitchFamily="34" charset="0"/>
                <a:cs typeface="Arial" panose="020B0604020202020204" pitchFamily="34" charset="0"/>
              </a:rPr>
              <a:t>. 2002)</a:t>
            </a:r>
          </a:p>
        </p:txBody>
      </p:sp>
    </p:spTree>
    <p:extLst>
      <p:ext uri="{BB962C8B-B14F-4D97-AF65-F5344CB8AC3E}">
        <p14:creationId xmlns:p14="http://schemas.microsoft.com/office/powerpoint/2010/main" val="22307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someone playing the violin">
            <a:extLst>
              <a:ext uri="{FF2B5EF4-FFF2-40B4-BE49-F238E27FC236}">
                <a16:creationId xmlns:a16="http://schemas.microsoft.com/office/drawing/2014/main" id="{428307C6-E781-423E-AE5C-BD3E6F976AA2}"/>
              </a:ext>
            </a:extLst>
          </p:cNvPr>
          <p:cNvPicPr>
            <a:picLocks noGrp="1" noChangeAspect="1"/>
          </p:cNvPicPr>
          <p:nvPr>
            <p:ph type="pic" sz="quarter" idx="12"/>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rot="21423916">
            <a:off x="437841" y="315557"/>
            <a:ext cx="5180922" cy="5667768"/>
          </a:xfrm>
        </p:spPr>
      </p:pic>
      <p:sp>
        <p:nvSpPr>
          <p:cNvPr id="8" name="Cross 7" descr="Image Overlay">
            <a:extLst>
              <a:ext uri="{FF2B5EF4-FFF2-40B4-BE49-F238E27FC236}">
                <a16:creationId xmlns:a16="http://schemas.microsoft.com/office/drawing/2014/main" id="{11E4FD26-D9FC-4F2F-B2E7-434946FEB2ED}"/>
              </a:ext>
            </a:extLst>
          </p:cNvPr>
          <p:cNvSpPr/>
          <p:nvPr/>
        </p:nvSpPr>
        <p:spPr>
          <a:xfrm rot="-60000">
            <a:off x="989628" y="832188"/>
            <a:ext cx="4389747" cy="4931519"/>
          </a:xfrm>
          <a:prstGeom prst="plus">
            <a:avLst>
              <a:gd name="adj" fmla="val 4170"/>
            </a:avLst>
          </a:prstGeom>
          <a:noFill/>
          <a:ln w="19050">
            <a:solidFill>
              <a:schemeClr val="accent1"/>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2"/>
          <p:cNvSpPr txBox="1">
            <a:spLocks noChangeArrowheads="1"/>
          </p:cNvSpPr>
          <p:nvPr/>
        </p:nvSpPr>
        <p:spPr>
          <a:xfrm>
            <a:off x="3701142" y="433388"/>
            <a:ext cx="8153400" cy="762000"/>
          </a:xfrm>
          <a:prstGeom prst="rect">
            <a:avLst/>
          </a:prstGeom>
        </p:spPr>
        <p:txBody>
          <a:bodyPr vert="horz" lIns="0" tIns="0" rIns="0" bIns="0" rtlCol="0" anchor="b">
            <a:normAutofit fontScale="77500" lnSpcReduction="20000"/>
          </a:bodyPr>
          <a:lstStyle>
            <a:lvl1pPr algn="l" defTabSz="914400" rtl="0" eaLnBrk="1" latinLnBrk="0" hangingPunct="1">
              <a:lnSpc>
                <a:spcPts val="6000"/>
              </a:lnSpc>
              <a:spcBef>
                <a:spcPct val="0"/>
              </a:spcBef>
              <a:buNone/>
              <a:defRPr sz="6000" kern="1200">
                <a:solidFill>
                  <a:schemeClr val="tx1">
                    <a:lumMod val="75000"/>
                    <a:lumOff val="25000"/>
                  </a:schemeClr>
                </a:solidFill>
                <a:effectLst>
                  <a:outerShdw dist="50800" dir="2700000" algn="tl" rotWithShape="0">
                    <a:schemeClr val="accent1"/>
                  </a:outerShdw>
                </a:effectLst>
                <a:latin typeface="+mj-lt"/>
                <a:ea typeface="+mj-ea"/>
                <a:cs typeface="+mj-cs"/>
              </a:defRPr>
            </a:lvl1pPr>
          </a:lstStyle>
          <a:p>
            <a:r>
              <a:rPr lang="en-GB" altLang="en-US" b="1" dirty="0">
                <a:solidFill>
                  <a:schemeClr val="accent4">
                    <a:lumMod val="40000"/>
                    <a:lumOff val="60000"/>
                  </a:schemeClr>
                </a:solidFill>
                <a:latin typeface="Arial" pitchFamily="34" charset="0"/>
              </a:rPr>
              <a:t>When to use questionnaires</a:t>
            </a:r>
            <a:endParaRPr lang="en-GB" altLang="en-US" sz="4400" b="1" dirty="0">
              <a:solidFill>
                <a:schemeClr val="accent4">
                  <a:lumMod val="40000"/>
                  <a:lumOff val="60000"/>
                </a:schemeClr>
              </a:solidFill>
              <a:latin typeface="Arial" pitchFamily="34" charset="0"/>
            </a:endParaRPr>
          </a:p>
        </p:txBody>
      </p:sp>
      <p:sp>
        <p:nvSpPr>
          <p:cNvPr id="11" name="Rectangle 3"/>
          <p:cNvSpPr txBox="1">
            <a:spLocks noChangeArrowheads="1"/>
          </p:cNvSpPr>
          <p:nvPr/>
        </p:nvSpPr>
        <p:spPr>
          <a:xfrm>
            <a:off x="4470399" y="2104571"/>
            <a:ext cx="6966858" cy="4162964"/>
          </a:xfrm>
          <a:prstGeom prst="plaque">
            <a:avLst>
              <a:gd name="adj" fmla="val 7640"/>
            </a:avLst>
          </a:prstGeom>
          <a:solidFill>
            <a:schemeClr val="tx1"/>
          </a:solidFill>
        </p:spPr>
        <p:txBody>
          <a:bodyPr vert="horz" lIns="108000" tIns="108000" rIns="108000" bIns="10800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buFont typeface="Arial" panose="020B0604020202020204" pitchFamily="34" charset="0"/>
              <a:buChar char="•"/>
            </a:pPr>
            <a:r>
              <a:rPr lang="en-GB" altLang="en-US" sz="2800" b="1" dirty="0">
                <a:solidFill>
                  <a:srgbClr val="66FFFF"/>
                </a:solidFill>
                <a:latin typeface="Arial" pitchFamily="34" charset="0"/>
              </a:rPr>
              <a:t>For explanatory or descriptive research</a:t>
            </a:r>
          </a:p>
          <a:p>
            <a:pPr lvl="1" algn="l">
              <a:buFont typeface="Arial" panose="020B0604020202020204" pitchFamily="34" charset="0"/>
              <a:buChar char="•"/>
            </a:pPr>
            <a:r>
              <a:rPr lang="en-GB" altLang="en-US" sz="2800" b="1" dirty="0">
                <a:solidFill>
                  <a:srgbClr val="66FFFF"/>
                </a:solidFill>
                <a:latin typeface="Arial" pitchFamily="34" charset="0"/>
              </a:rPr>
              <a:t>Linked with other methods in a multiple-methods research design</a:t>
            </a:r>
          </a:p>
          <a:p>
            <a:pPr lvl="1" algn="l">
              <a:buFont typeface="Arial" panose="020B0604020202020204" pitchFamily="34" charset="0"/>
              <a:buChar char="•"/>
            </a:pPr>
            <a:r>
              <a:rPr lang="en-GB" altLang="en-US" sz="2800" b="1" dirty="0">
                <a:solidFill>
                  <a:srgbClr val="66FFFF"/>
                </a:solidFill>
                <a:latin typeface="Arial" pitchFamily="34" charset="0"/>
              </a:rPr>
              <a:t>To collect responses from a large sample prior to quantitative analysis</a:t>
            </a:r>
          </a:p>
          <a:p>
            <a:endParaRPr lang="en-GB" altLang="en-US" sz="3600" b="1" dirty="0">
              <a:solidFill>
                <a:srgbClr val="66FFFF"/>
              </a:solidFill>
              <a:latin typeface="Arial" pitchFamily="34" charset="0"/>
            </a:endParaRPr>
          </a:p>
        </p:txBody>
      </p:sp>
    </p:spTree>
    <p:extLst>
      <p:ext uri="{BB962C8B-B14F-4D97-AF65-F5344CB8AC3E}">
        <p14:creationId xmlns:p14="http://schemas.microsoft.com/office/powerpoint/2010/main" val="1703224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57AE-0AF2-460B-87EA-245C9F23E2F4}"/>
              </a:ext>
            </a:extLst>
          </p:cNvPr>
          <p:cNvSpPr>
            <a:spLocks noGrp="1"/>
          </p:cNvSpPr>
          <p:nvPr>
            <p:ph type="ctrTitle"/>
          </p:nvPr>
        </p:nvSpPr>
        <p:spPr/>
        <p:txBody>
          <a:bodyPr/>
          <a:lstStyle/>
          <a:p>
            <a:r>
              <a:rPr lang="en-ZA"/>
              <a:t>THANK YOU</a:t>
            </a:r>
            <a:endParaRPr lang="en-ZA" dirty="0"/>
          </a:p>
        </p:txBody>
      </p:sp>
      <p:sp>
        <p:nvSpPr>
          <p:cNvPr id="12" name="Subtitle 2">
            <a:extLst>
              <a:ext uri="{FF2B5EF4-FFF2-40B4-BE49-F238E27FC236}">
                <a16:creationId xmlns:a16="http://schemas.microsoft.com/office/drawing/2014/main" id="{252320BC-C906-49F3-BFB7-80139C427032}"/>
              </a:ext>
            </a:extLst>
          </p:cNvPr>
          <p:cNvSpPr>
            <a:spLocks noGrp="1"/>
          </p:cNvSpPr>
          <p:nvPr>
            <p:ph type="subTitle" idx="1"/>
          </p:nvPr>
        </p:nvSpPr>
        <p:spPr>
          <a:xfrm>
            <a:off x="3752491" y="5425783"/>
            <a:ext cx="4736077" cy="1114756"/>
          </a:xfrm>
          <a:noFill/>
        </p:spPr>
        <p:txBody>
          <a:bodyPr/>
          <a:lstStyle/>
          <a:p>
            <a:r>
              <a:rPr lang="en-ZA" sz="3200" b="1" noProof="1">
                <a:solidFill>
                  <a:srgbClr val="FF0000"/>
                </a:solidFill>
                <a:latin typeface="Comic Sans MS" panose="030F0702030302020204" pitchFamily="66" charset="0"/>
              </a:rPr>
              <a:t>Zulkarnain Lubis</a:t>
            </a:r>
          </a:p>
        </p:txBody>
      </p:sp>
    </p:spTree>
    <p:extLst>
      <p:ext uri="{BB962C8B-B14F-4D97-AF65-F5344CB8AC3E}">
        <p14:creationId xmlns:p14="http://schemas.microsoft.com/office/powerpoint/2010/main" val="305438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orange folded plastic" title="Abstract orange folded plastic">
            <a:extLst>
              <a:ext uri="{FF2B5EF4-FFF2-40B4-BE49-F238E27FC236}">
                <a16:creationId xmlns:a16="http://schemas.microsoft.com/office/drawing/2014/main" id="{DF1A28DA-2EA1-4CDF-B47F-FD077786E68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191344" y="921305"/>
            <a:ext cx="5610835" cy="5904656"/>
          </a:xfrm>
        </p:spPr>
      </p:pic>
      <p:sp>
        <p:nvSpPr>
          <p:cNvPr id="9" name="Content Placeholder 2"/>
          <p:cNvSpPr txBox="1">
            <a:spLocks/>
          </p:cNvSpPr>
          <p:nvPr/>
        </p:nvSpPr>
        <p:spPr>
          <a:xfrm>
            <a:off x="5519936" y="2276872"/>
            <a:ext cx="6552728" cy="458112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endParaRPr lang="en-US" sz="2400" b="1" cap="all" dirty="0">
              <a:solidFill>
                <a:srgbClr val="FF0000"/>
              </a:solidFill>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2279576" y="73741"/>
            <a:ext cx="9388963" cy="6797742"/>
          </a:xfrm>
          <a:prstGeom prst="rect">
            <a:avLst/>
          </a:prstGeom>
        </p:spPr>
        <p:txBody>
          <a:bodyPr wrap="square">
            <a:spAutoFit/>
          </a:bodyPr>
          <a:lstStyle/>
          <a:p>
            <a:pPr lvl="1"/>
            <a:r>
              <a:rPr lang="en-US" sz="4000" b="1" dirty="0"/>
              <a:t>The research problem should be: </a:t>
            </a:r>
            <a:br>
              <a:rPr lang="en-US" sz="4000" b="1" dirty="0"/>
            </a:br>
            <a:r>
              <a:rPr lang="en-US" sz="2800" b="1" cap="all" dirty="0">
                <a:solidFill>
                  <a:srgbClr val="FF0000"/>
                </a:solidFill>
                <a:latin typeface="Arial" panose="020B0604020202020204" pitchFamily="34" charset="0"/>
                <a:cs typeface="Arial" panose="020B0604020202020204" pitchFamily="34" charset="0"/>
              </a:rPr>
              <a:t>useful</a:t>
            </a:r>
            <a:r>
              <a:rPr lang="en-US" sz="2800" b="1" cap="all" dirty="0">
                <a:solidFill>
                  <a:srgbClr val="003300"/>
                </a:solidFill>
                <a:latin typeface="Arial" panose="020B0604020202020204" pitchFamily="34" charset="0"/>
                <a:cs typeface="Arial" panose="020B0604020202020204" pitchFamily="34" charset="0"/>
              </a:rPr>
              <a:t> </a:t>
            </a:r>
            <a:r>
              <a:rPr lang="en-US" sz="2800" b="1" dirty="0">
                <a:solidFill>
                  <a:srgbClr val="003300"/>
                </a:solidFill>
                <a:latin typeface="Arial" panose="020B0604020202020204" pitchFamily="34" charset="0"/>
                <a:cs typeface="Arial" panose="020B0604020202020204" pitchFamily="34" charset="0"/>
              </a:rPr>
              <a:t>to be disclosed</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RELEVANT</a:t>
            </a:r>
            <a:r>
              <a:rPr lang="en-US" sz="2800" b="1" dirty="0">
                <a:solidFill>
                  <a:srgbClr val="003300"/>
                </a:solidFill>
                <a:latin typeface="Arial" panose="020B0604020202020204" pitchFamily="34" charset="0"/>
                <a:cs typeface="Arial" panose="020B0604020202020204" pitchFamily="34" charset="0"/>
              </a:rPr>
              <a:t> to the ability or expertise of researchers.</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ATTRACTING </a:t>
            </a:r>
            <a:r>
              <a:rPr lang="en-US" sz="2800" b="1" dirty="0">
                <a:solidFill>
                  <a:srgbClr val="003300"/>
                </a:solidFill>
                <a:latin typeface="Arial" panose="020B0604020202020204" pitchFamily="34" charset="0"/>
                <a:cs typeface="Arial" panose="020B0604020202020204" pitchFamily="34" charset="0"/>
              </a:rPr>
              <a:t>attention to be disclosed</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003300"/>
                </a:solidFill>
                <a:latin typeface="Arial" panose="020B0604020202020204" pitchFamily="34" charset="0"/>
                <a:cs typeface="Arial" panose="020B0604020202020204" pitchFamily="34" charset="0"/>
              </a:rPr>
              <a:t>possibly </a:t>
            </a:r>
            <a:r>
              <a:rPr lang="en-US" sz="2800" b="1" dirty="0">
                <a:solidFill>
                  <a:srgbClr val="FF0000"/>
                </a:solidFill>
                <a:latin typeface="Arial" panose="020B0604020202020204" pitchFamily="34" charset="0"/>
                <a:cs typeface="Arial" panose="020B0604020202020204" pitchFamily="34" charset="0"/>
              </a:rPr>
              <a:t>PRODUCING </a:t>
            </a:r>
            <a:r>
              <a:rPr lang="en-US" sz="2800" b="1" dirty="0">
                <a:solidFill>
                  <a:srgbClr val="003300"/>
                </a:solidFill>
                <a:latin typeface="Arial" panose="020B0604020202020204" pitchFamily="34" charset="0"/>
                <a:cs typeface="Arial" panose="020B0604020202020204" pitchFamily="34" charset="0"/>
              </a:rPr>
              <a:t>something new</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003300"/>
                </a:solidFill>
                <a:latin typeface="Arial" panose="020B0604020202020204" pitchFamily="34" charset="0"/>
                <a:cs typeface="Arial" panose="020B0604020202020204" pitchFamily="34" charset="0"/>
              </a:rPr>
              <a:t>ensured that data could be collected  </a:t>
            </a:r>
            <a:r>
              <a:rPr lang="en-US" sz="2800" b="1" cap="all" dirty="0">
                <a:solidFill>
                  <a:srgbClr val="FF0000"/>
                </a:solidFill>
                <a:latin typeface="Arial" panose="020B0604020202020204" pitchFamily="34" charset="0"/>
                <a:cs typeface="Arial" panose="020B0604020202020204" pitchFamily="34" charset="0"/>
              </a:rPr>
              <a:t>completely </a:t>
            </a:r>
            <a:r>
              <a:rPr lang="en-US" sz="2800" b="1" dirty="0">
                <a:solidFill>
                  <a:srgbClr val="003300"/>
                </a:solidFill>
                <a:latin typeface="Arial" panose="020B0604020202020204" pitchFamily="34" charset="0"/>
                <a:cs typeface="Arial" panose="020B0604020202020204" pitchFamily="34" charset="0"/>
              </a:rPr>
              <a:t>and </a:t>
            </a:r>
            <a:r>
              <a:rPr lang="en-US" sz="2800" b="1" cap="all" dirty="0">
                <a:solidFill>
                  <a:srgbClr val="FF0000"/>
                </a:solidFill>
                <a:latin typeface="Arial" panose="020B0604020202020204" pitchFamily="34" charset="0"/>
                <a:cs typeface="Arial" panose="020B0604020202020204" pitchFamily="34" charset="0"/>
              </a:rPr>
              <a:t>objectively</a:t>
            </a:r>
            <a:br>
              <a:rPr lang="en-US" sz="2800" b="1" dirty="0">
                <a:solidFill>
                  <a:srgbClr val="FF00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NOT TOO WIDE</a:t>
            </a:r>
            <a:r>
              <a:rPr lang="en-US" sz="2800" b="1" dirty="0">
                <a:solidFill>
                  <a:srgbClr val="003300"/>
                </a:solidFill>
                <a:latin typeface="Arial" panose="020B0604020202020204" pitchFamily="34" charset="0"/>
                <a:cs typeface="Arial" panose="020B0604020202020204" pitchFamily="34" charset="0"/>
              </a:rPr>
              <a:t>, but also not too </a:t>
            </a:r>
            <a:r>
              <a:rPr lang="en-US" sz="2800" b="1" cap="all" dirty="0">
                <a:solidFill>
                  <a:srgbClr val="FF0000"/>
                </a:solidFill>
                <a:latin typeface="Arial" panose="020B0604020202020204" pitchFamily="34" charset="0"/>
                <a:cs typeface="Arial" panose="020B0604020202020204" pitchFamily="34" charset="0"/>
              </a:rPr>
              <a:t>narrow</a:t>
            </a:r>
            <a:br>
              <a:rPr lang="en-US" sz="2800" b="1" cap="all" dirty="0">
                <a:solidFill>
                  <a:srgbClr val="FF0000"/>
                </a:solidFill>
                <a:latin typeface="Arial" panose="020B0604020202020204" pitchFamily="34" charset="0"/>
                <a:cs typeface="Arial" panose="020B0604020202020204" pitchFamily="34" charset="0"/>
              </a:rPr>
            </a:br>
            <a:endParaRPr lang="en-US" sz="3600" b="1" dirty="0"/>
          </a:p>
        </p:txBody>
      </p:sp>
    </p:spTree>
    <p:extLst>
      <p:ext uri="{BB962C8B-B14F-4D97-AF65-F5344CB8AC3E}">
        <p14:creationId xmlns:p14="http://schemas.microsoft.com/office/powerpoint/2010/main" val="2507901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ZA" smtClean="0"/>
              <a:pPr/>
              <a:t>7</a:t>
            </a:fld>
            <a:endParaRPr lang="en-ZA" dirty="0"/>
          </a:p>
        </p:txBody>
      </p:sp>
      <p:pic>
        <p:nvPicPr>
          <p:cNvPr id="9" name="Picture Placeholder 8" descr="Farmland landscape" title="Farmland landscape">
            <a:extLst>
              <a:ext uri="{FF2B5EF4-FFF2-40B4-BE49-F238E27FC236}">
                <a16:creationId xmlns:a16="http://schemas.microsoft.com/office/drawing/2014/main" id="{FF3782D3-BCA3-4DBA-B46C-1AC17B4527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551384" y="1115581"/>
            <a:ext cx="4981405" cy="5071972"/>
          </a:xfrm>
        </p:spPr>
      </p:pic>
      <p:sp>
        <p:nvSpPr>
          <p:cNvPr id="10" name="Title 9"/>
          <p:cNvSpPr>
            <a:spLocks noGrp="1"/>
          </p:cNvSpPr>
          <p:nvPr>
            <p:ph type="title"/>
          </p:nvPr>
        </p:nvSpPr>
        <p:spPr>
          <a:prstGeom prst="rect">
            <a:avLst/>
          </a:prstGeom>
        </p:spPr>
        <p:txBody>
          <a:bodyPr wrap="square">
            <a:spAutoFit/>
          </a:bodyPr>
          <a:lstStyle/>
          <a:p>
            <a:r>
              <a:rPr lang="en-MY" sz="4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Question</a:t>
            </a:r>
            <a:endParaRPr lang="en-US" sz="4400" dirty="0">
              <a:solidFill>
                <a:srgbClr val="C00000"/>
              </a:solidFill>
            </a:endParaRPr>
          </a:p>
        </p:txBody>
      </p:sp>
      <p:sp>
        <p:nvSpPr>
          <p:cNvPr id="11" name="Content Placeholder 10"/>
          <p:cNvSpPr>
            <a:spLocks noGrp="1"/>
          </p:cNvSpPr>
          <p:nvPr>
            <p:ph sz="half" idx="1"/>
          </p:nvPr>
        </p:nvSpPr>
        <p:spPr>
          <a:xfrm>
            <a:off x="4775263" y="1809484"/>
            <a:ext cx="7116248" cy="3884140"/>
          </a:xfrm>
          <a:prstGeom prst="rect">
            <a:avLst/>
          </a:prstGeom>
        </p:spPr>
        <p:txBody>
          <a:bodyPr wrap="square">
            <a:spAutoFit/>
          </a:bodyPr>
          <a:lstStyle/>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Express the research objectives in terms of questions that can be addressed by research</a:t>
            </a:r>
          </a:p>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Help to develop well-formulated, specific hypotheses that can be empirically tested</a:t>
            </a:r>
          </a:p>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Help the researcher design a study that will produce useful results</a:t>
            </a:r>
          </a:p>
        </p:txBody>
      </p:sp>
    </p:spTree>
    <p:extLst>
      <p:ext uri="{BB962C8B-B14F-4D97-AF65-F5344CB8AC3E}">
        <p14:creationId xmlns:p14="http://schemas.microsoft.com/office/powerpoint/2010/main" val="129285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Farmland landscape" title="Farmland landscape">
            <a:extLst>
              <a:ext uri="{FF2B5EF4-FFF2-40B4-BE49-F238E27FC236}">
                <a16:creationId xmlns:a16="http://schemas.microsoft.com/office/drawing/2014/main" id="{FF3782D3-BCA3-4DBA-B46C-1AC17B4527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551384" y="1115581"/>
            <a:ext cx="4981405" cy="5071972"/>
          </a:xfrm>
        </p:spPr>
      </p:pic>
      <p:sp>
        <p:nvSpPr>
          <p:cNvPr id="8" name="Title 7"/>
          <p:cNvSpPr>
            <a:spLocks noGrp="1"/>
          </p:cNvSpPr>
          <p:nvPr>
            <p:ph type="title"/>
          </p:nvPr>
        </p:nvSpPr>
        <p:spPr>
          <a:xfrm>
            <a:off x="5532789" y="419841"/>
            <a:ext cx="6238409" cy="646331"/>
          </a:xfrm>
          <a:prstGeom prst="rect">
            <a:avLst/>
          </a:prstGeom>
        </p:spPr>
        <p:txBody>
          <a:bodyPr wrap="square">
            <a:spAutoFit/>
          </a:bodyPr>
          <a:lstStyle/>
          <a:p>
            <a:pPr algn="ctr"/>
            <a:r>
              <a:rPr lang="en-US" sz="3600" b="1" dirty="0">
                <a:solidFill>
                  <a:srgbClr val="FF0000"/>
                </a:solidFill>
              </a:rPr>
              <a:t>Research Question </a:t>
            </a:r>
          </a:p>
        </p:txBody>
      </p:sp>
      <p:sp>
        <p:nvSpPr>
          <p:cNvPr id="12" name="Content Placeholder 11"/>
          <p:cNvSpPr>
            <a:spLocks noGrp="1"/>
          </p:cNvSpPr>
          <p:nvPr>
            <p:ph sz="half" idx="1"/>
          </p:nvPr>
        </p:nvSpPr>
        <p:spPr>
          <a:xfrm>
            <a:off x="5159896" y="1656000"/>
            <a:ext cx="6916903" cy="5189113"/>
          </a:xfrm>
          <a:prstGeom prst="rect">
            <a:avLst/>
          </a:prstGeom>
        </p:spPr>
        <p:txBody>
          <a:bodyPr wrap="square">
            <a:spAutoFit/>
          </a:bodyPr>
          <a:lstStyle/>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is clear, focused and arguable question around which you plan to center your research</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is associated with the problem statement and can be answered directly through the analysis of data</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has not yet been answered satisfactorily (literature review !!) </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The answer would contribute to science and/or society</a:t>
            </a:r>
          </a:p>
          <a:p>
            <a:endPar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3353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224" y="140017"/>
            <a:ext cx="6811589" cy="895408"/>
          </a:xfrm>
        </p:spPr>
        <p:txBody>
          <a:bodyPr>
            <a:noAutofit/>
          </a:bodyPr>
          <a:lstStyle/>
          <a:p>
            <a:pPr algn="r"/>
            <a:r>
              <a:rPr lang="en-US" altLang="en-US" sz="4800" b="1" dirty="0">
                <a:solidFill>
                  <a:srgbClr val="FF0000"/>
                </a:solidFill>
                <a:cs typeface="Times New Roman" pitchFamily="18" charset="0"/>
              </a:rPr>
              <a:t>Research Objectives</a:t>
            </a:r>
            <a:endParaRPr lang="en-US" sz="4800" dirty="0">
              <a:solidFill>
                <a:srgbClr val="FF0000"/>
              </a:solidFill>
            </a:endParaRPr>
          </a:p>
        </p:txBody>
      </p:sp>
      <p:sp>
        <p:nvSpPr>
          <p:cNvPr id="6" name="Content Placeholder 2"/>
          <p:cNvSpPr txBox="1">
            <a:spLocks/>
          </p:cNvSpPr>
          <p:nvPr/>
        </p:nvSpPr>
        <p:spPr>
          <a:xfrm>
            <a:off x="4720766" y="1223925"/>
            <a:ext cx="7109012" cy="563407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2800" b="1" dirty="0">
                <a:solidFill>
                  <a:srgbClr val="C00000"/>
                </a:solidFill>
                <a:cs typeface="Times New Roman" pitchFamily="18" charset="0"/>
              </a:rPr>
              <a:t>Research objectives are the deliverables of the research project</a:t>
            </a:r>
          </a:p>
          <a:p>
            <a:r>
              <a:rPr lang="en-US" sz="2800" b="1" dirty="0">
                <a:solidFill>
                  <a:srgbClr val="C00000"/>
                </a:solidFill>
              </a:rPr>
              <a:t>Research Questions and Research Objectives</a:t>
            </a:r>
          </a:p>
          <a:p>
            <a:pPr lvl="1"/>
            <a:r>
              <a:rPr lang="en-US" sz="2600" dirty="0">
                <a:solidFill>
                  <a:srgbClr val="C00000"/>
                </a:solidFill>
              </a:rPr>
              <a:t>RQ:  Identify the questions whose answers will guide solving the problem. </a:t>
            </a:r>
          </a:p>
          <a:p>
            <a:pPr lvl="1"/>
            <a:r>
              <a:rPr lang="en-US" sz="2600" dirty="0">
                <a:solidFill>
                  <a:srgbClr val="C00000"/>
                </a:solidFill>
              </a:rPr>
              <a:t>RO: </a:t>
            </a:r>
            <a:r>
              <a:rPr lang="en-US" sz="2800" dirty="0">
                <a:solidFill>
                  <a:srgbClr val="C00000"/>
                </a:solidFill>
              </a:rPr>
              <a:t>Identify the goals associated with each of the research questions.</a:t>
            </a:r>
            <a:endParaRPr lang="en-MY" sz="2800" b="1" dirty="0">
              <a:solidFill>
                <a:srgbClr val="C00000"/>
              </a:solidFill>
            </a:endParaRPr>
          </a:p>
          <a:p>
            <a:r>
              <a:rPr lang="en-MY" sz="2800" b="1" dirty="0">
                <a:solidFill>
                  <a:srgbClr val="C00000"/>
                </a:solidFill>
              </a:rPr>
              <a:t>Research Objectives should be clear and achievable</a:t>
            </a:r>
            <a:endParaRPr lang="en-US" altLang="en-US" sz="2800" b="1" dirty="0">
              <a:solidFill>
                <a:srgbClr val="C00000"/>
              </a:solidFill>
              <a:cs typeface="Times New Roman" pitchFamily="18" charset="0"/>
            </a:endParaRPr>
          </a:p>
        </p:txBody>
      </p:sp>
      <p:pic>
        <p:nvPicPr>
          <p:cNvPr id="9"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035" y="777077"/>
            <a:ext cx="5372730" cy="5756219"/>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p:spPr>
      </p:pic>
    </p:spTree>
    <p:extLst>
      <p:ext uri="{BB962C8B-B14F-4D97-AF65-F5344CB8AC3E}">
        <p14:creationId xmlns:p14="http://schemas.microsoft.com/office/powerpoint/2010/main" val="684088820"/>
      </p:ext>
    </p:extLst>
  </p:cSld>
  <p:clrMapOvr>
    <a:masterClrMapping/>
  </p:clrMapOvr>
</p:sld>
</file>

<file path=ppt/theme/theme1.xml><?xml version="1.0" encoding="utf-8"?>
<a:theme xmlns:a="http://schemas.openxmlformats.org/drawingml/2006/main" name="Office Theme">
  <a:themeElements>
    <a:clrScheme name="Dark Wood">
      <a:dk1>
        <a:srgbClr val="192A2E"/>
      </a:dk1>
      <a:lt1>
        <a:srgbClr val="FFFFFF"/>
      </a:lt1>
      <a:dk2>
        <a:srgbClr val="936959"/>
      </a:dk2>
      <a:lt2>
        <a:srgbClr val="576466"/>
      </a:lt2>
      <a:accent1>
        <a:srgbClr val="192A2E"/>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Dark Wood">
      <a:majorFont>
        <a:latin typeface="Bodoni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Wood Template_Win32_AP_v2.potx" id="{B9172EDA-FE51-408A-92F2-9CD3D813CA97}" vid="{185EE45A-9B88-4674-B175-0BCC18C71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3594F112-2C18-4A4B-8670-27820EBCA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3.xml><?xml version="1.0" encoding="utf-8"?>
<ds:datastoreItem xmlns:ds="http://schemas.openxmlformats.org/officeDocument/2006/customXml" ds:itemID="{71EA95FB-CA08-49B7-ACB3-F9D3CF51D93A}">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Dark wood presentation</Template>
  <TotalTime>70</TotalTime>
  <Words>2600</Words>
  <Application>Microsoft Office PowerPoint</Application>
  <PresentationFormat>Widescreen</PresentationFormat>
  <Paragraphs>770</Paragraphs>
  <Slides>55</Slides>
  <Notes>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55</vt:i4>
      </vt:variant>
    </vt:vector>
  </HeadingPairs>
  <TitlesOfParts>
    <vt:vector size="74" baseType="lpstr">
      <vt:lpstr>Arial</vt:lpstr>
      <vt:lpstr>Arial Black</vt:lpstr>
      <vt:lpstr>Avenir Next LT Pro</vt:lpstr>
      <vt:lpstr>Bodoni MT</vt:lpstr>
      <vt:lpstr>Calibri</vt:lpstr>
      <vt:lpstr>Century Gothic</vt:lpstr>
      <vt:lpstr>Comic Sans MS</vt:lpstr>
      <vt:lpstr>Corbel</vt:lpstr>
      <vt:lpstr>Courier New</vt:lpstr>
      <vt:lpstr>Gill Sans MT</vt:lpstr>
      <vt:lpstr>Helvetica Neue</vt:lpstr>
      <vt:lpstr>Segoe Print</vt:lpstr>
      <vt:lpstr>Tahoma</vt:lpstr>
      <vt:lpstr>Times New Roman</vt:lpstr>
      <vt:lpstr>Tw Cen MT</vt:lpstr>
      <vt:lpstr>Verdana</vt:lpstr>
      <vt:lpstr>Wingdings</vt:lpstr>
      <vt:lpstr>Wingdings 3</vt:lpstr>
      <vt:lpstr>Office Theme</vt:lpstr>
      <vt:lpstr>Policy Research Methodology</vt:lpstr>
      <vt:lpstr>PowerPoint Presentation</vt:lpstr>
      <vt:lpstr>OVERVIEW OF RESEARCH PROCESS</vt:lpstr>
      <vt:lpstr>PowerPoint Presentation</vt:lpstr>
      <vt:lpstr>PowerPoint Presentation</vt:lpstr>
      <vt:lpstr>The research problem should be:  useful to be disclosed RELEVANT to the ability or expertise of researchers. ATTRACTING attention to be disclosed possibly PRODUCING something new ensured that data could be collected  completely and objectively NOT TOO WIDE, but also not too narrow </vt:lpstr>
      <vt:lpstr>Research Question</vt:lpstr>
      <vt:lpstr>Research Question </vt:lpstr>
      <vt:lpstr>Research Objectives</vt:lpstr>
      <vt:lpstr>Research Objectives</vt:lpstr>
      <vt:lpstr>PowerPoint Presentation</vt:lpstr>
      <vt:lpstr>PowerPoint Presentation</vt:lpstr>
      <vt:lpstr>PowerPoint Presentation</vt:lpstr>
      <vt:lpstr>PowerPoint Presentation</vt:lpstr>
      <vt:lpstr>PowerPoint Presentation</vt:lpstr>
      <vt:lpstr>Approaches to critical review</vt:lpstr>
      <vt:lpstr>PowerPoint Presentation</vt:lpstr>
      <vt:lpstr>PowerPoint Presentation</vt:lpstr>
      <vt:lpstr>Theory and Variable</vt:lpstr>
      <vt:lpstr>Theory</vt:lpstr>
      <vt:lpstr>Theories</vt:lpstr>
      <vt:lpstr>Theories </vt:lpstr>
      <vt:lpstr>Variable</vt:lpstr>
      <vt:lpstr>Variables relationship</vt:lpstr>
      <vt:lpstr>Other Types of Variable </vt:lpstr>
      <vt:lpstr>What Is Hypothesis?</vt:lpstr>
      <vt:lpstr>Process of Hypothesis Generation</vt:lpstr>
      <vt:lpstr>How Do We Derive Hypotheses?</vt:lpstr>
      <vt:lpstr>PowerPoint Presentation</vt:lpstr>
      <vt:lpstr>PowerPoint Presentation</vt:lpstr>
      <vt:lpstr>PowerPoint Presentation</vt:lpstr>
      <vt:lpstr>PowerPoint Presentation</vt:lpstr>
      <vt:lpstr>Theoretical Framework</vt:lpstr>
      <vt:lpstr>Theoretical Framework</vt:lpstr>
      <vt:lpstr>PowerPoint Presentation</vt:lpstr>
      <vt:lpstr>THEORETICAL FRAMEWORK (Extended)</vt:lpstr>
      <vt:lpstr>THEORETICAL FRAMEWORK (Extended)</vt:lpstr>
      <vt:lpstr>Theoretical Framework and Hypothesis</vt:lpstr>
      <vt:lpstr>Types of Data</vt:lpstr>
      <vt:lpstr>Text Layout 2</vt:lpstr>
      <vt:lpstr>PowerPoint Presentation</vt:lpstr>
      <vt:lpstr>PowerPoint Presentation</vt:lpstr>
      <vt:lpstr>PowerPoint Presentation</vt:lpstr>
      <vt:lpstr>PowerPoint Presentation</vt:lpstr>
      <vt:lpstr>PowerPoint Presentation</vt:lpstr>
      <vt:lpstr>Quantative data analysis: Main Concerns</vt:lpstr>
      <vt:lpstr>Data Sources</vt:lpstr>
      <vt:lpstr>PowerPoint Presentation</vt:lpstr>
      <vt:lpstr>PowerPoint Presentation</vt:lpstr>
      <vt:lpstr>Forms of interview</vt:lpstr>
      <vt:lpstr>PowerPoint Presentation</vt:lpstr>
      <vt:lpstr>Observations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Research Methodology</dc:title>
  <dc:creator>ASUS</dc:creator>
  <cp:lastModifiedBy>ASUS</cp:lastModifiedBy>
  <cp:revision>5</cp:revision>
  <dcterms:created xsi:type="dcterms:W3CDTF">2021-10-22T13:37:17Z</dcterms:created>
  <dcterms:modified xsi:type="dcterms:W3CDTF">2022-09-24T03:41:12Z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