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8"/>
  </p:notesMasterIdLst>
  <p:handoutMasterIdLst>
    <p:handoutMasterId r:id="rId49"/>
  </p:handoutMasterIdLst>
  <p:sldIdLst>
    <p:sldId id="256" r:id="rId5"/>
    <p:sldId id="274" r:id="rId6"/>
    <p:sldId id="275" r:id="rId7"/>
    <p:sldId id="276" r:id="rId8"/>
    <p:sldId id="277" r:id="rId9"/>
    <p:sldId id="278" r:id="rId10"/>
    <p:sldId id="300" r:id="rId11"/>
    <p:sldId id="301" r:id="rId12"/>
    <p:sldId id="349" r:id="rId13"/>
    <p:sldId id="283" r:id="rId14"/>
    <p:sldId id="740" r:id="rId15"/>
    <p:sldId id="263" r:id="rId16"/>
    <p:sldId id="264" r:id="rId17"/>
    <p:sldId id="265" r:id="rId18"/>
    <p:sldId id="266" r:id="rId19"/>
    <p:sldId id="750" r:id="rId20"/>
    <p:sldId id="751" r:id="rId21"/>
    <p:sldId id="752" r:id="rId22"/>
    <p:sldId id="328" r:id="rId23"/>
    <p:sldId id="338" r:id="rId24"/>
    <p:sldId id="329" r:id="rId25"/>
    <p:sldId id="332" r:id="rId26"/>
    <p:sldId id="753" r:id="rId27"/>
    <p:sldId id="754" r:id="rId28"/>
    <p:sldId id="334" r:id="rId29"/>
    <p:sldId id="337" r:id="rId30"/>
    <p:sldId id="755" r:id="rId31"/>
    <p:sldId id="758" r:id="rId32"/>
    <p:sldId id="741" r:id="rId33"/>
    <p:sldId id="336" r:id="rId34"/>
    <p:sldId id="341" r:id="rId35"/>
    <p:sldId id="343" r:id="rId36"/>
    <p:sldId id="344" r:id="rId37"/>
    <p:sldId id="756" r:id="rId38"/>
    <p:sldId id="345" r:id="rId39"/>
    <p:sldId id="757" r:id="rId40"/>
    <p:sldId id="743" r:id="rId41"/>
    <p:sldId id="352" r:id="rId42"/>
    <p:sldId id="759" r:id="rId43"/>
    <p:sldId id="760" r:id="rId44"/>
    <p:sldId id="284" r:id="rId45"/>
    <p:sldId id="282" r:id="rId46"/>
    <p:sldId id="749" r:id="rId4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8000"/>
    <a:srgbClr val="FFFFCC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492" autoAdjust="0"/>
  </p:normalViewPr>
  <p:slideViewPr>
    <p:cSldViewPr>
      <p:cViewPr varScale="1">
        <p:scale>
          <a:sx n="64" d="100"/>
          <a:sy n="64" d="100"/>
        </p:scale>
        <p:origin x="680" y="5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t>3/21/2023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t>3/21/2023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84ED4-23CF-9A4B-B925-F983588BE42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84ED4-23CF-9A4B-B925-F983588BE42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56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20CB7-DCA5-4E5B-97F1-300CDD8D2AA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636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54AA9-D1C5-4A71-8BC1-393246244DD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9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54AA9-D1C5-4A71-8BC1-393246244DD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254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20CB7-DCA5-4E5B-97F1-300CDD8D2AA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794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20CB7-DCA5-4E5B-97F1-300CDD8D2AA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370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en-US"/>
              <a:t>3/21/2023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en-US"/>
              <a:t>3/21/2023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en-US"/>
              <a:t>3/21/2023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D83D3F4-CC23-40FE-8479-3B87E8C10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7883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8882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B8A1A3-5BFE-4E68-81F1-F52462776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033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D3492AC-2023-4442-AF40-53B11C2EF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605" y="457200"/>
            <a:ext cx="11271616" cy="59436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4365" y="1008063"/>
            <a:ext cx="5119307" cy="2054388"/>
          </a:xfrm>
        </p:spPr>
        <p:txBody>
          <a:bodyPr anchor="b">
            <a:normAutofit/>
          </a:bodyPr>
          <a:lstStyle>
            <a:lvl1pPr algn="r">
              <a:defRPr sz="5398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6861" y="3105164"/>
            <a:ext cx="3166811" cy="647673"/>
          </a:xfrm>
        </p:spPr>
        <p:txBody>
          <a:bodyPr>
            <a:normAutofit/>
          </a:bodyPr>
          <a:lstStyle>
            <a:lvl1pPr marL="0" indent="0" algn="l">
              <a:buNone/>
              <a:defRPr sz="17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818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C593254-CE4F-4114-A997-06CBC039F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50315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0467" y="365126"/>
            <a:ext cx="7285870" cy="1325563"/>
          </a:xfrm>
        </p:spPr>
        <p:txBody>
          <a:bodyPr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E7DBF41-B4A1-4B29-B32C-DDF5058C12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3603" y="1941230"/>
            <a:ext cx="9141619" cy="2286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42D9A9-D2E2-42FD-945D-1EF6DC4351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3515" y="4407408"/>
            <a:ext cx="7285870" cy="137160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 algn="ctr">
              <a:lnSpc>
                <a:spcPts val="2199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126" indent="0" algn="ctr">
              <a:lnSpc>
                <a:spcPts val="2199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189" indent="0" algn="ctr">
              <a:lnSpc>
                <a:spcPts val="2199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251" indent="0" algn="ctr">
              <a:lnSpc>
                <a:spcPts val="2199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5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en-US"/>
              <a:t>3/21/2023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/>
              <a:t>3/21/2023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en-US"/>
              <a:t>3/21/2023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en-US"/>
              <a:t>3/21/2023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/>
              <a:t>3/21/2023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en-US"/>
              <a:t>3/21/2023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en-US"/>
              <a:t>3/21/2023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en-US"/>
              <a:t>3/21/2023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en-US"/>
              <a:pPr/>
              <a:t>3/21/2023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612" y="2057400"/>
            <a:ext cx="9141619" cy="577405"/>
          </a:xfrm>
        </p:spPr>
        <p:txBody>
          <a:bodyPr/>
          <a:lstStyle/>
          <a:p>
            <a:r>
              <a:rPr lang="en-US" sz="2800" b="1" dirty="0" err="1"/>
              <a:t>Zulkarnain</a:t>
            </a:r>
            <a:r>
              <a:rPr lang="en-US" sz="2800" b="1" dirty="0"/>
              <a:t> </a:t>
            </a:r>
            <a:r>
              <a:rPr lang="en-US" sz="2800" b="1" dirty="0" err="1"/>
              <a:t>Lubis</a:t>
            </a:r>
            <a:endParaRPr lang="en-US" sz="28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ACF603-43AC-298D-5D73-D7BF69C34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3412" y="228600"/>
            <a:ext cx="8229600" cy="1600200"/>
          </a:xfrm>
        </p:spPr>
        <p:txBody>
          <a:bodyPr/>
          <a:lstStyle/>
          <a:p>
            <a:pPr algn="ctr"/>
            <a:r>
              <a:rPr lang="en-US" dirty="0" err="1"/>
              <a:t>Pengolahan</a:t>
            </a:r>
            <a:r>
              <a:rPr lang="en-US" dirty="0"/>
              <a:t> dan </a:t>
            </a:r>
            <a:br>
              <a:rPr lang="en-US" dirty="0"/>
            </a:br>
            <a:r>
              <a:rPr lang="en-US" dirty="0" err="1"/>
              <a:t>Analisis</a:t>
            </a:r>
            <a:r>
              <a:rPr lang="en-US" dirty="0"/>
              <a:t>  Data-1</a:t>
            </a:r>
          </a:p>
        </p:txBody>
      </p:sp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668" y="674286"/>
            <a:ext cx="9596196" cy="61774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Descriptive Statistics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27598" y="2555395"/>
            <a:ext cx="5290654" cy="40685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398" b="1" dirty="0">
                <a:solidFill>
                  <a:schemeClr val="tx1">
                    <a:lumMod val="90000"/>
                  </a:schemeClr>
                </a:solidFill>
              </a:rPr>
              <a:t>Table: Cross Tabulation, Frequency Tables, etc.</a:t>
            </a:r>
          </a:p>
          <a:p>
            <a:r>
              <a:rPr lang="en-US" sz="2398" b="1" dirty="0">
                <a:solidFill>
                  <a:schemeClr val="tx1">
                    <a:lumMod val="90000"/>
                  </a:schemeClr>
                </a:solidFill>
              </a:rPr>
              <a:t>Figure/Picture/ Chart/Graph: Histogram, Bar Chart, Plot Diagram, Box-Plot Diagram, Pie Chart, Run Chart, Control Chart, Time Series graph, Stem and Leaf Diagram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0572" y="2555395"/>
            <a:ext cx="5657562" cy="40685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399" b="1" dirty="0"/>
              <a:t>Measures of central tendency or measure of location: mean, median, modus, midrange, </a:t>
            </a:r>
            <a:r>
              <a:rPr lang="en-US" sz="2399" b="1" dirty="0" err="1"/>
              <a:t>midhinge</a:t>
            </a:r>
            <a:endParaRPr lang="en-US" sz="2399" b="1" dirty="0"/>
          </a:p>
          <a:p>
            <a:r>
              <a:rPr lang="en-US" sz="2399" b="1" dirty="0"/>
              <a:t>Measures of dispersion: range, variance, standard  deviation, standard deviation, absolute deviation, inter-quartile range </a:t>
            </a:r>
          </a:p>
          <a:p>
            <a:r>
              <a:rPr lang="en-US" sz="2399" b="1" dirty="0"/>
              <a:t>Other measures: proportion, percentages, ratio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692" y="1639395"/>
            <a:ext cx="3253181" cy="58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99" b="1" dirty="0">
                <a:solidFill>
                  <a:srgbClr val="FF0000"/>
                </a:solidFill>
              </a:rPr>
              <a:t>Visually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0572" y="1639395"/>
            <a:ext cx="5657562" cy="58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99" b="1" dirty="0">
                <a:solidFill>
                  <a:srgbClr val="FF0000"/>
                </a:solidFill>
              </a:rPr>
              <a:t>By measurement</a:t>
            </a:r>
          </a:p>
        </p:txBody>
      </p:sp>
    </p:spTree>
    <p:extLst>
      <p:ext uri="{BB962C8B-B14F-4D97-AF65-F5344CB8AC3E}">
        <p14:creationId xmlns:p14="http://schemas.microsoft.com/office/powerpoint/2010/main" val="260706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hotograph of coffee mug in saucer, spilled over with coffee beans pouring ou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893"/>
            <a:ext cx="12188825" cy="6856214"/>
          </a:xfrm>
          <a:prstGeom prst="rect">
            <a:avLst/>
          </a:prstGeom>
        </p:spPr>
      </p:pic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3820DA-290B-43AA-AA9C-82643FA3E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5</a:t>
            </a: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53A455D8-D375-966A-9D92-A2B0E136C89F}"/>
              </a:ext>
            </a:extLst>
          </p:cNvPr>
          <p:cNvSpPr txBox="1">
            <a:spLocks/>
          </p:cNvSpPr>
          <p:nvPr/>
        </p:nvSpPr>
        <p:spPr>
          <a:xfrm>
            <a:off x="1199456" y="476672"/>
            <a:ext cx="9601200" cy="1189038"/>
          </a:xfrm>
          <a:prstGeom prst="rect">
            <a:avLst/>
          </a:prstGeom>
        </p:spPr>
        <p:txBody>
          <a:bodyPr vert="horz" lIns="121899" tIns="60949" rIns="121899" bIns="60949" rtlCol="0" anchor="b">
            <a:normAutofit fontScale="97500"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bg1"/>
                </a:solidFill>
              </a:rPr>
              <a:t>Analisis Statistik Deskriptif; Mendeskripsi Secara Visual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B79AFB91-40DA-2C13-4C5B-DA3E5753611C}"/>
              </a:ext>
            </a:extLst>
          </p:cNvPr>
          <p:cNvSpPr txBox="1">
            <a:spLocks/>
          </p:cNvSpPr>
          <p:nvPr/>
        </p:nvSpPr>
        <p:spPr>
          <a:xfrm>
            <a:off x="1173640" y="1916832"/>
            <a:ext cx="9386856" cy="38884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772" indent="-304747" algn="l" defTabSz="121898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7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8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8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87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08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19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129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Mengidentifikasi Pola Penyebaran Data</a:t>
            </a:r>
          </a:p>
          <a:p>
            <a:pPr lvl="1"/>
            <a:r>
              <a:rPr lang="en-US" b="1">
                <a:solidFill>
                  <a:schemeClr val="bg1"/>
                </a:solidFill>
              </a:rPr>
              <a:t>histogram</a:t>
            </a:r>
          </a:p>
          <a:p>
            <a:pPr lvl="1"/>
            <a:r>
              <a:rPr lang="en-US" b="1">
                <a:solidFill>
                  <a:schemeClr val="bg1"/>
                </a:solidFill>
              </a:rPr>
              <a:t>diagram dahan dan daun (</a:t>
            </a:r>
            <a:r>
              <a:rPr lang="en-US" b="1" i="1">
                <a:solidFill>
                  <a:schemeClr val="bg1"/>
                </a:solidFill>
              </a:rPr>
              <a:t>stem and leaf diagram</a:t>
            </a:r>
            <a:r>
              <a:rPr lang="en-US" b="1">
                <a:solidFill>
                  <a:schemeClr val="bg1"/>
                </a:solidFill>
              </a:rPr>
              <a:t>) </a:t>
            </a:r>
          </a:p>
          <a:p>
            <a:pPr lvl="1"/>
            <a:r>
              <a:rPr lang="en-US" b="1">
                <a:solidFill>
                  <a:schemeClr val="bg1"/>
                </a:solidFill>
              </a:rPr>
              <a:t>diagram kotak garis (</a:t>
            </a:r>
            <a:r>
              <a:rPr lang="en-US" b="1" i="1">
                <a:solidFill>
                  <a:schemeClr val="bg1"/>
                </a:solidFill>
              </a:rPr>
              <a:t>box-plot diagram</a:t>
            </a:r>
            <a:r>
              <a:rPr lang="en-US" b="1">
                <a:solidFill>
                  <a:schemeClr val="bg1"/>
                </a:solidFill>
              </a:rPr>
              <a:t>)</a:t>
            </a:r>
          </a:p>
          <a:p>
            <a:r>
              <a:rPr lang="en-US" b="1">
                <a:solidFill>
                  <a:schemeClr val="bg1"/>
                </a:solidFill>
              </a:rPr>
              <a:t>Mengidentifikasi Hubungan Antar Variabel dengan Gambar dan Tabel</a:t>
            </a:r>
          </a:p>
          <a:p>
            <a:pPr lvl="1"/>
            <a:r>
              <a:rPr lang="en-US" b="1">
                <a:solidFill>
                  <a:schemeClr val="bg1"/>
                </a:solidFill>
              </a:rPr>
              <a:t>tabulasi silang </a:t>
            </a:r>
            <a:r>
              <a:rPr lang="en-US" b="1" i="1">
                <a:solidFill>
                  <a:schemeClr val="bg1"/>
                </a:solidFill>
              </a:rPr>
              <a:t>(cross tabulation)</a:t>
            </a:r>
            <a:r>
              <a:rPr lang="en-US" b="1">
                <a:solidFill>
                  <a:schemeClr val="bg1"/>
                </a:solidFill>
              </a:rPr>
              <a:t>; untuk data kategorikal</a:t>
            </a:r>
          </a:p>
          <a:p>
            <a:pPr lvl="1"/>
            <a:r>
              <a:rPr lang="en-US" b="1">
                <a:solidFill>
                  <a:schemeClr val="bg1"/>
                </a:solidFill>
              </a:rPr>
              <a:t>diagram plot </a:t>
            </a:r>
            <a:r>
              <a:rPr lang="en-US" b="1" i="1">
                <a:solidFill>
                  <a:schemeClr val="bg1"/>
                </a:solidFill>
              </a:rPr>
              <a:t>(plot diagram): </a:t>
            </a:r>
            <a:r>
              <a:rPr lang="en-US" b="1">
                <a:solidFill>
                  <a:schemeClr val="bg1"/>
                </a:solidFill>
              </a:rPr>
              <a:t>untuk data  kontiniu </a:t>
            </a:r>
            <a:r>
              <a:rPr lang="en-US" b="1" i="1">
                <a:solidFill>
                  <a:schemeClr val="bg1"/>
                </a:solidFill>
              </a:rPr>
              <a:t>(continuous data).</a:t>
            </a:r>
            <a:r>
              <a:rPr lang="en-US" b="1">
                <a:solidFill>
                  <a:schemeClr val="bg1"/>
                </a:solidFill>
              </a:rPr>
              <a:t> </a:t>
            </a:r>
          </a:p>
          <a:p>
            <a:pPr marL="0" indent="0">
              <a:buFont typeface="Arial" pitchFamily="34" charset="0"/>
              <a:buNone/>
            </a:pP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0302601B-EBC2-411D-9764-31B3E7894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404664"/>
            <a:ext cx="914400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>
            <a:extLst>
              <a:ext uri="{FF2B5EF4-FFF2-40B4-BE49-F238E27FC236}">
                <a16:creationId xmlns:a16="http://schemas.microsoft.com/office/drawing/2014/main" id="{E8374AFB-E401-4FAB-B979-5916DE2C7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332656"/>
            <a:ext cx="914400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>
            <a:extLst>
              <a:ext uri="{FF2B5EF4-FFF2-40B4-BE49-F238E27FC236}">
                <a16:creationId xmlns:a16="http://schemas.microsoft.com/office/drawing/2014/main" id="{7DBA4568-A5EA-4EBE-98F8-74FCB939A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404664"/>
            <a:ext cx="914400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>
            <a:extLst>
              <a:ext uri="{FF2B5EF4-FFF2-40B4-BE49-F238E27FC236}">
                <a16:creationId xmlns:a16="http://schemas.microsoft.com/office/drawing/2014/main" id="{62CA38AC-9012-4220-984E-FB46F52D6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16" y="476672"/>
            <a:ext cx="9144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879594-0B16-8887-5195-871C91E03AE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2" y="914400"/>
            <a:ext cx="6712226" cy="45620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463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FC74401-8202-F432-9777-939ADD645D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197837"/>
              </p:ext>
            </p:extLst>
          </p:nvPr>
        </p:nvGraphicFramePr>
        <p:xfrm>
          <a:off x="608012" y="609600"/>
          <a:ext cx="4114799" cy="5246561"/>
        </p:xfrm>
        <a:graphic>
          <a:graphicData uri="http://schemas.openxmlformats.org/drawingml/2006/table">
            <a:tbl>
              <a:tblPr firstRow="1" firstCol="1" bandRow="1">
                <a:tableStyleId>{8EC20E35-A176-4012-BC5E-935CFFF8708E}</a:tableStyleId>
              </a:tblPr>
              <a:tblGrid>
                <a:gridCol w="4114799">
                  <a:extLst>
                    <a:ext uri="{9D8B030D-6E8A-4147-A177-3AD203B41FA5}">
                      <a16:colId xmlns:a16="http://schemas.microsoft.com/office/drawing/2014/main" val="17091066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jumlah jam kerja per minggu Stem-and-Leaf Plot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6914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Frequency    Stem &amp;  Leaf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8501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5997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  2.00       35 .  01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674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  2.00       35 .  88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8137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3.00       36 .  124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65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5.00       36 .  56669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73639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  3.00       37 .  233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644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1.00       37 .  8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369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  8.00       38 .  00013344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6815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  4.00       38 .  7899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6044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  4.00       39 .  0444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13654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  1.00       39 .  6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444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  5.00       40 .  00134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9964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  1.00       40 .  6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9212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2.00       41 .  00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4470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  1.00       41 .  6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454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  1.00       42 .  3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13093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   .00       42 .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734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   .00       43 .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744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  1.00       43 .  8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218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Stem width:     10.00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2247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Each leaf:        1 case(s)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57617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8316A8B-D9C2-1AA5-D145-12A75F994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691455"/>
              </p:ext>
            </p:extLst>
          </p:nvPr>
        </p:nvGraphicFramePr>
        <p:xfrm>
          <a:off x="6170612" y="609600"/>
          <a:ext cx="4724400" cy="4953000"/>
        </p:xfrm>
        <a:graphic>
          <a:graphicData uri="http://schemas.openxmlformats.org/drawingml/2006/table">
            <a:tbl>
              <a:tblPr firstRow="1" firstCol="1" bandRow="1">
                <a:tableStyleId>{8EC20E35-A176-4012-BC5E-935CFFF8708E}</a:tableStyleId>
              </a:tblPr>
              <a:tblGrid>
                <a:gridCol w="4724400">
                  <a:extLst>
                    <a:ext uri="{9D8B030D-6E8A-4147-A177-3AD203B41FA5}">
                      <a16:colId xmlns:a16="http://schemas.microsoft.com/office/drawing/2014/main" val="2406806883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tingkat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produksi</a:t>
                      </a:r>
                      <a:r>
                        <a:rPr lang="en-US" sz="1000" dirty="0">
                          <a:effectLst/>
                        </a:rPr>
                        <a:t> Stem-and-Leaf Plot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71188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Frequency    Stem &amp;  Leaf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73154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90565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   2.00        2 .  33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11625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    .00        2 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39217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   3.00        2 .  677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4314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   5.00        2 .  99999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15905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  15.00        3 .  000000011111111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33098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   4.00        3 .  2223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82790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    3.00        3 .  445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50099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   2.00        3 .  67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11627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    2.00        3 .  99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8112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    .00        4 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91643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   1.00        4 .  3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89066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   1.00        4 .  5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57794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   3.00        4 .  667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56524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   3.00 Extremes    (&gt;=5365)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62566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62027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Stem width:   1000.00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14817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Each leaf:        1 case(s)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910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92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BEBCC0F-725F-3ABE-170F-DCFE626DF7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561192"/>
              </p:ext>
            </p:extLst>
          </p:nvPr>
        </p:nvGraphicFramePr>
        <p:xfrm>
          <a:off x="3808412" y="762000"/>
          <a:ext cx="4343399" cy="4724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3399">
                  <a:extLst>
                    <a:ext uri="{9D8B030D-6E8A-4147-A177-3AD203B41FA5}">
                      <a16:colId xmlns:a16="http://schemas.microsoft.com/office/drawing/2014/main" val="2568806349"/>
                    </a:ext>
                  </a:extLst>
                </a:gridCol>
              </a:tblGrid>
              <a:tr h="42949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hasil belajar Stem-and-Leaf Plot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3607197"/>
                  </a:ext>
                </a:extLst>
              </a:tr>
              <a:tr h="42949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 Frequency    Stem &amp;  Leaf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4805714"/>
                  </a:ext>
                </a:extLst>
              </a:tr>
              <a:tr h="42949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     4.00         3 .  4468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7814655"/>
                  </a:ext>
                </a:extLst>
              </a:tr>
              <a:tr h="42949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    12.00        4 .  002244668888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9608044"/>
                  </a:ext>
                </a:extLst>
              </a:tr>
              <a:tr h="42949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    10.00        5 .  0024566677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3633462"/>
                  </a:ext>
                </a:extLst>
              </a:tr>
              <a:tr h="42949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    22.00        6 .  0000000224555668888888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4854175"/>
                  </a:ext>
                </a:extLst>
              </a:tr>
              <a:tr h="42949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    16.00        7 .  0000244445778888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3938919"/>
                  </a:ext>
                </a:extLst>
              </a:tr>
              <a:tr h="42949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    17.00        8 .  00000244455677888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0336465"/>
                  </a:ext>
                </a:extLst>
              </a:tr>
              <a:tr h="42949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     9.00         9 .  000000246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9386267"/>
                  </a:ext>
                </a:extLst>
              </a:tr>
              <a:tr h="42949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 Stem width:        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7605128"/>
                  </a:ext>
                </a:extLst>
              </a:tr>
              <a:tr h="42949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 Each leaf:        1 case(s)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9671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82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5D79EA6C-725B-46E2-81CE-7A7549B33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052" y="1628800"/>
            <a:ext cx="7086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>
            <a:extLst>
              <a:ext uri="{FF2B5EF4-FFF2-40B4-BE49-F238E27FC236}">
                <a16:creationId xmlns:a16="http://schemas.microsoft.com/office/drawing/2014/main" id="{72BD3AE6-8507-43E7-9CB3-FC0C0C77E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213" y="304801"/>
            <a:ext cx="70262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sz="3600" b="1"/>
              <a:t>Diagram Kotak Garis Nilai Matematika</a:t>
            </a:r>
            <a:endParaRPr lang="en-US" altLang="en-US" sz="3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2343DB-422B-4A43-836D-B1DC0D922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37" name="Rectangle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 rot="10800000">
            <a:off x="1522412" y="5181600"/>
            <a:ext cx="9144000" cy="1676400"/>
          </a:xfrm>
          <a:prstGeom prst="rect">
            <a:avLst/>
          </a:prstGeom>
          <a:gradFill flip="none" rotWithShape="1">
            <a:gsLst>
              <a:gs pos="0">
                <a:srgbClr val="D9CFBB"/>
              </a:gs>
              <a:gs pos="100000">
                <a:srgbClr val="AE9878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90" name="Group 48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98612" y="5791200"/>
            <a:ext cx="9067800" cy="1066800"/>
            <a:chOff x="192944" y="5791200"/>
            <a:chExt cx="9106330" cy="1066800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733538" y="6352674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234528" y="6352674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92944" y="607193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25618" y="6128084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899875" y="5903495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731559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149380" y="629652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440470" y="6521116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2355322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398886" y="6008433"/>
              <a:ext cx="415842" cy="317521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2105817" y="607193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2091955" y="6511758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2854332" y="6352674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359281" y="5878113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622647" y="58941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3478095" y="6497533"/>
              <a:ext cx="374258" cy="248172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4143442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3270174" y="6577263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2646411" y="663362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3270174" y="6240379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4559284" y="6071937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1523638" y="6352674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1149380" y="6577263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3852353" y="6296526"/>
              <a:ext cx="237108" cy="181279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4351363" y="60719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3893937" y="652111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4642452" y="6464968"/>
              <a:ext cx="310548" cy="237426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1398886" y="5791200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1856312" y="5903495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4642452" y="5922211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auto">
            <a:xfrm>
              <a:off x="2729579" y="6015789"/>
              <a:ext cx="339453" cy="280520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2445421" y="5978358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"/>
            <p:cNvSpPr>
              <a:spLocks/>
            </p:cNvSpPr>
            <p:nvPr/>
          </p:nvSpPr>
          <p:spPr bwMode="auto">
            <a:xfrm>
              <a:off x="3561263" y="5959642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3193936" y="6056820"/>
              <a:ext cx="207921" cy="158964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5"/>
            <p:cNvSpPr>
              <a:spLocks/>
            </p:cNvSpPr>
            <p:nvPr/>
          </p:nvSpPr>
          <p:spPr bwMode="auto">
            <a:xfrm>
              <a:off x="5029200" y="6421333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6"/>
            <p:cNvSpPr>
              <a:spLocks/>
            </p:cNvSpPr>
            <p:nvPr/>
          </p:nvSpPr>
          <p:spPr bwMode="auto">
            <a:xfrm>
              <a:off x="5001326" y="6128084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7"/>
            <p:cNvSpPr>
              <a:spLocks/>
            </p:cNvSpPr>
            <p:nvPr/>
          </p:nvSpPr>
          <p:spPr bwMode="auto">
            <a:xfrm>
              <a:off x="5246149" y="5903495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460"/>
            <p:cNvSpPr>
              <a:spLocks/>
            </p:cNvSpPr>
            <p:nvPr/>
          </p:nvSpPr>
          <p:spPr bwMode="auto">
            <a:xfrm>
              <a:off x="6077833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6"/>
            <p:cNvSpPr>
              <a:spLocks/>
            </p:cNvSpPr>
            <p:nvPr/>
          </p:nvSpPr>
          <p:spPr bwMode="auto">
            <a:xfrm>
              <a:off x="5495654" y="629652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6"/>
            <p:cNvSpPr>
              <a:spLocks/>
            </p:cNvSpPr>
            <p:nvPr/>
          </p:nvSpPr>
          <p:spPr bwMode="auto">
            <a:xfrm>
              <a:off x="5786744" y="6521116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7"/>
            <p:cNvSpPr>
              <a:spLocks/>
            </p:cNvSpPr>
            <p:nvPr/>
          </p:nvSpPr>
          <p:spPr bwMode="auto">
            <a:xfrm>
              <a:off x="6701596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5745160" y="6008433"/>
              <a:ext cx="415842" cy="317521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6"/>
            <p:cNvSpPr>
              <a:spLocks/>
            </p:cNvSpPr>
            <p:nvPr/>
          </p:nvSpPr>
          <p:spPr bwMode="auto">
            <a:xfrm>
              <a:off x="6452091" y="607193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6"/>
            <p:cNvSpPr>
              <a:spLocks/>
            </p:cNvSpPr>
            <p:nvPr/>
          </p:nvSpPr>
          <p:spPr bwMode="auto">
            <a:xfrm>
              <a:off x="6438229" y="6511758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5"/>
            <p:cNvSpPr>
              <a:spLocks/>
            </p:cNvSpPr>
            <p:nvPr/>
          </p:nvSpPr>
          <p:spPr bwMode="auto">
            <a:xfrm>
              <a:off x="7200606" y="6352674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6"/>
            <p:cNvSpPr>
              <a:spLocks/>
            </p:cNvSpPr>
            <p:nvPr/>
          </p:nvSpPr>
          <p:spPr bwMode="auto">
            <a:xfrm>
              <a:off x="4968921" y="58941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5"/>
            <p:cNvSpPr>
              <a:spLocks/>
            </p:cNvSpPr>
            <p:nvPr/>
          </p:nvSpPr>
          <p:spPr bwMode="auto">
            <a:xfrm>
              <a:off x="7824369" y="6497533"/>
              <a:ext cx="374258" cy="248172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7"/>
            <p:cNvSpPr>
              <a:spLocks/>
            </p:cNvSpPr>
            <p:nvPr/>
          </p:nvSpPr>
          <p:spPr bwMode="auto">
            <a:xfrm>
              <a:off x="8489716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6"/>
            <p:cNvSpPr>
              <a:spLocks/>
            </p:cNvSpPr>
            <p:nvPr/>
          </p:nvSpPr>
          <p:spPr bwMode="auto">
            <a:xfrm>
              <a:off x="7616448" y="6577263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6"/>
            <p:cNvSpPr>
              <a:spLocks/>
            </p:cNvSpPr>
            <p:nvPr/>
          </p:nvSpPr>
          <p:spPr bwMode="auto">
            <a:xfrm>
              <a:off x="6992685" y="663362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6"/>
            <p:cNvSpPr>
              <a:spLocks/>
            </p:cNvSpPr>
            <p:nvPr/>
          </p:nvSpPr>
          <p:spPr bwMode="auto">
            <a:xfrm>
              <a:off x="7616448" y="6240379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5"/>
            <p:cNvSpPr>
              <a:spLocks/>
            </p:cNvSpPr>
            <p:nvPr/>
          </p:nvSpPr>
          <p:spPr bwMode="auto">
            <a:xfrm>
              <a:off x="8905558" y="6071937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6"/>
            <p:cNvSpPr>
              <a:spLocks/>
            </p:cNvSpPr>
            <p:nvPr/>
          </p:nvSpPr>
          <p:spPr bwMode="auto">
            <a:xfrm>
              <a:off x="5869912" y="6352674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6"/>
            <p:cNvSpPr>
              <a:spLocks/>
            </p:cNvSpPr>
            <p:nvPr/>
          </p:nvSpPr>
          <p:spPr bwMode="auto">
            <a:xfrm>
              <a:off x="5495654" y="6577263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7"/>
            <p:cNvSpPr>
              <a:spLocks/>
            </p:cNvSpPr>
            <p:nvPr/>
          </p:nvSpPr>
          <p:spPr bwMode="auto">
            <a:xfrm>
              <a:off x="8198627" y="6296526"/>
              <a:ext cx="237108" cy="181279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6"/>
            <p:cNvSpPr>
              <a:spLocks/>
            </p:cNvSpPr>
            <p:nvPr/>
          </p:nvSpPr>
          <p:spPr bwMode="auto">
            <a:xfrm>
              <a:off x="8697637" y="60719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6"/>
            <p:cNvSpPr>
              <a:spLocks/>
            </p:cNvSpPr>
            <p:nvPr/>
          </p:nvSpPr>
          <p:spPr bwMode="auto">
            <a:xfrm>
              <a:off x="8240211" y="652111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7"/>
            <p:cNvSpPr>
              <a:spLocks/>
            </p:cNvSpPr>
            <p:nvPr/>
          </p:nvSpPr>
          <p:spPr bwMode="auto">
            <a:xfrm>
              <a:off x="8988726" y="6464968"/>
              <a:ext cx="310548" cy="237426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6"/>
            <p:cNvSpPr>
              <a:spLocks/>
            </p:cNvSpPr>
            <p:nvPr/>
          </p:nvSpPr>
          <p:spPr bwMode="auto">
            <a:xfrm>
              <a:off x="5745160" y="5791200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6"/>
            <p:cNvSpPr>
              <a:spLocks/>
            </p:cNvSpPr>
            <p:nvPr/>
          </p:nvSpPr>
          <p:spPr bwMode="auto">
            <a:xfrm>
              <a:off x="6202586" y="5903495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6"/>
            <p:cNvSpPr>
              <a:spLocks/>
            </p:cNvSpPr>
            <p:nvPr/>
          </p:nvSpPr>
          <p:spPr bwMode="auto">
            <a:xfrm>
              <a:off x="8988726" y="5922211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6"/>
            <p:cNvSpPr>
              <a:spLocks/>
            </p:cNvSpPr>
            <p:nvPr/>
          </p:nvSpPr>
          <p:spPr bwMode="auto">
            <a:xfrm>
              <a:off x="7075853" y="6015789"/>
              <a:ext cx="339453" cy="280520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6"/>
            <p:cNvSpPr>
              <a:spLocks/>
            </p:cNvSpPr>
            <p:nvPr/>
          </p:nvSpPr>
          <p:spPr bwMode="auto">
            <a:xfrm>
              <a:off x="6791695" y="5978358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7"/>
            <p:cNvSpPr>
              <a:spLocks/>
            </p:cNvSpPr>
            <p:nvPr/>
          </p:nvSpPr>
          <p:spPr bwMode="auto">
            <a:xfrm>
              <a:off x="7907537" y="5959642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7"/>
            <p:cNvSpPr>
              <a:spLocks/>
            </p:cNvSpPr>
            <p:nvPr/>
          </p:nvSpPr>
          <p:spPr bwMode="auto">
            <a:xfrm>
              <a:off x="7540210" y="6056820"/>
              <a:ext cx="207921" cy="158964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6" name="Group 29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03927" y="5299156"/>
            <a:ext cx="497062" cy="458808"/>
            <a:chOff x="2703513" y="2783417"/>
            <a:chExt cx="4414308" cy="4074583"/>
          </a:xfrm>
        </p:grpSpPr>
        <p:sp>
          <p:nvSpPr>
            <p:cNvPr id="297" name="Freeform 5"/>
            <p:cNvSpPr>
              <a:spLocks/>
            </p:cNvSpPr>
            <p:nvPr/>
          </p:nvSpPr>
          <p:spPr bwMode="auto">
            <a:xfrm>
              <a:off x="2807758" y="2783417"/>
              <a:ext cx="4310063" cy="3614738"/>
            </a:xfrm>
            <a:custGeom>
              <a:avLst/>
              <a:gdLst/>
              <a:ahLst/>
              <a:cxnLst>
                <a:cxn ang="0">
                  <a:pos x="5260" y="2301"/>
                </a:cxn>
                <a:cxn ang="0">
                  <a:pos x="5069" y="1997"/>
                </a:cxn>
                <a:cxn ang="0">
                  <a:pos x="4833" y="1718"/>
                </a:cxn>
                <a:cxn ang="0">
                  <a:pos x="4560" y="1457"/>
                </a:cxn>
                <a:cxn ang="0">
                  <a:pos x="4256" y="1217"/>
                </a:cxn>
                <a:cxn ang="0">
                  <a:pos x="3927" y="993"/>
                </a:cxn>
                <a:cxn ang="0">
                  <a:pos x="3580" y="782"/>
                </a:cxn>
                <a:cxn ang="0">
                  <a:pos x="3041" y="485"/>
                </a:cxn>
                <a:cxn ang="0">
                  <a:pos x="2631" y="297"/>
                </a:cxn>
                <a:cxn ang="0">
                  <a:pos x="2231" y="164"/>
                </a:cxn>
                <a:cxn ang="0">
                  <a:pos x="1852" y="75"/>
                </a:cxn>
                <a:cxn ang="0">
                  <a:pos x="1505" y="23"/>
                </a:cxn>
                <a:cxn ang="0">
                  <a:pos x="1202" y="2"/>
                </a:cxn>
                <a:cxn ang="0">
                  <a:pos x="954" y="4"/>
                </a:cxn>
                <a:cxn ang="0">
                  <a:pos x="709" y="28"/>
                </a:cxn>
                <a:cxn ang="0">
                  <a:pos x="636" y="49"/>
                </a:cxn>
                <a:cxn ang="0">
                  <a:pos x="530" y="72"/>
                </a:cxn>
                <a:cxn ang="0">
                  <a:pos x="403" y="72"/>
                </a:cxn>
                <a:cxn ang="0">
                  <a:pos x="139" y="42"/>
                </a:cxn>
                <a:cxn ang="0">
                  <a:pos x="10" y="42"/>
                </a:cxn>
                <a:cxn ang="0">
                  <a:pos x="0" y="49"/>
                </a:cxn>
                <a:cxn ang="0">
                  <a:pos x="695" y="291"/>
                </a:cxn>
                <a:cxn ang="0">
                  <a:pos x="1463" y="591"/>
                </a:cxn>
                <a:cxn ang="0">
                  <a:pos x="1910" y="788"/>
                </a:cxn>
                <a:cxn ang="0">
                  <a:pos x="2311" y="993"/>
                </a:cxn>
                <a:cxn ang="0">
                  <a:pos x="2624" y="1194"/>
                </a:cxn>
                <a:cxn ang="0">
                  <a:pos x="2806" y="1354"/>
                </a:cxn>
                <a:cxn ang="0">
                  <a:pos x="3310" y="1836"/>
                </a:cxn>
                <a:cxn ang="0">
                  <a:pos x="3708" y="2251"/>
                </a:cxn>
                <a:cxn ang="0">
                  <a:pos x="4110" y="2713"/>
                </a:cxn>
                <a:cxn ang="0">
                  <a:pos x="4476" y="3197"/>
                </a:cxn>
                <a:cxn ang="0">
                  <a:pos x="4669" y="3501"/>
                </a:cxn>
                <a:cxn ang="0">
                  <a:pos x="4798" y="3739"/>
                </a:cxn>
                <a:cxn ang="0">
                  <a:pos x="4897" y="3970"/>
                </a:cxn>
                <a:cxn ang="0">
                  <a:pos x="4961" y="4191"/>
                </a:cxn>
                <a:cxn ang="0">
                  <a:pos x="4986" y="4399"/>
                </a:cxn>
                <a:cxn ang="0">
                  <a:pos x="4977" y="4545"/>
                </a:cxn>
                <a:cxn ang="0">
                  <a:pos x="5048" y="4554"/>
                </a:cxn>
                <a:cxn ang="0">
                  <a:pos x="5083" y="4531"/>
                </a:cxn>
                <a:cxn ang="0">
                  <a:pos x="5095" y="4491"/>
                </a:cxn>
                <a:cxn ang="0">
                  <a:pos x="5140" y="4401"/>
                </a:cxn>
                <a:cxn ang="0">
                  <a:pos x="5269" y="4121"/>
                </a:cxn>
                <a:cxn ang="0">
                  <a:pos x="5364" y="3850"/>
                </a:cxn>
                <a:cxn ang="0">
                  <a:pos x="5396" y="3694"/>
                </a:cxn>
                <a:cxn ang="0">
                  <a:pos x="5417" y="3405"/>
                </a:cxn>
                <a:cxn ang="0">
                  <a:pos x="5431" y="3004"/>
                </a:cxn>
                <a:cxn ang="0">
                  <a:pos x="5408" y="2719"/>
                </a:cxn>
                <a:cxn ang="0">
                  <a:pos x="5375" y="2567"/>
                </a:cxn>
                <a:cxn ang="0">
                  <a:pos x="5338" y="2463"/>
                </a:cxn>
              </a:cxnLst>
              <a:rect l="0" t="0" r="r" b="b"/>
              <a:pathLst>
                <a:path w="5431" h="4556">
                  <a:moveTo>
                    <a:pt x="5338" y="2463"/>
                  </a:moveTo>
                  <a:lnTo>
                    <a:pt x="5338" y="2463"/>
                  </a:lnTo>
                  <a:lnTo>
                    <a:pt x="5302" y="2381"/>
                  </a:lnTo>
                  <a:lnTo>
                    <a:pt x="5260" y="2301"/>
                  </a:lnTo>
                  <a:lnTo>
                    <a:pt x="5217" y="2223"/>
                  </a:lnTo>
                  <a:lnTo>
                    <a:pt x="5170" y="2147"/>
                  </a:lnTo>
                  <a:lnTo>
                    <a:pt x="5121" y="2070"/>
                  </a:lnTo>
                  <a:lnTo>
                    <a:pt x="5069" y="1997"/>
                  </a:lnTo>
                  <a:lnTo>
                    <a:pt x="5013" y="1924"/>
                  </a:lnTo>
                  <a:lnTo>
                    <a:pt x="4956" y="1855"/>
                  </a:lnTo>
                  <a:lnTo>
                    <a:pt x="4895" y="1785"/>
                  </a:lnTo>
                  <a:lnTo>
                    <a:pt x="4833" y="1718"/>
                  </a:lnTo>
                  <a:lnTo>
                    <a:pt x="4767" y="1650"/>
                  </a:lnTo>
                  <a:lnTo>
                    <a:pt x="4701" y="1585"/>
                  </a:lnTo>
                  <a:lnTo>
                    <a:pt x="4631" y="1521"/>
                  </a:lnTo>
                  <a:lnTo>
                    <a:pt x="4560" y="1457"/>
                  </a:lnTo>
                  <a:lnTo>
                    <a:pt x="4487" y="1396"/>
                  </a:lnTo>
                  <a:lnTo>
                    <a:pt x="4410" y="1335"/>
                  </a:lnTo>
                  <a:lnTo>
                    <a:pt x="4334" y="1276"/>
                  </a:lnTo>
                  <a:lnTo>
                    <a:pt x="4256" y="1217"/>
                  </a:lnTo>
                  <a:lnTo>
                    <a:pt x="4176" y="1160"/>
                  </a:lnTo>
                  <a:lnTo>
                    <a:pt x="4094" y="1104"/>
                  </a:lnTo>
                  <a:lnTo>
                    <a:pt x="4011" y="1048"/>
                  </a:lnTo>
                  <a:lnTo>
                    <a:pt x="3927" y="993"/>
                  </a:lnTo>
                  <a:lnTo>
                    <a:pt x="3842" y="939"/>
                  </a:lnTo>
                  <a:lnTo>
                    <a:pt x="3755" y="887"/>
                  </a:lnTo>
                  <a:lnTo>
                    <a:pt x="3668" y="833"/>
                  </a:lnTo>
                  <a:lnTo>
                    <a:pt x="3580" y="782"/>
                  </a:lnTo>
                  <a:lnTo>
                    <a:pt x="3402" y="680"/>
                  </a:lnTo>
                  <a:lnTo>
                    <a:pt x="3222" y="583"/>
                  </a:lnTo>
                  <a:lnTo>
                    <a:pt x="3041" y="485"/>
                  </a:lnTo>
                  <a:lnTo>
                    <a:pt x="3041" y="485"/>
                  </a:lnTo>
                  <a:lnTo>
                    <a:pt x="2938" y="433"/>
                  </a:lnTo>
                  <a:lnTo>
                    <a:pt x="2834" y="384"/>
                  </a:lnTo>
                  <a:lnTo>
                    <a:pt x="2733" y="339"/>
                  </a:lnTo>
                  <a:lnTo>
                    <a:pt x="2631" y="297"/>
                  </a:lnTo>
                  <a:lnTo>
                    <a:pt x="2530" y="259"/>
                  </a:lnTo>
                  <a:lnTo>
                    <a:pt x="2429" y="224"/>
                  </a:lnTo>
                  <a:lnTo>
                    <a:pt x="2328" y="191"/>
                  </a:lnTo>
                  <a:lnTo>
                    <a:pt x="2231" y="164"/>
                  </a:lnTo>
                  <a:lnTo>
                    <a:pt x="2134" y="138"/>
                  </a:lnTo>
                  <a:lnTo>
                    <a:pt x="2038" y="113"/>
                  </a:lnTo>
                  <a:lnTo>
                    <a:pt x="1944" y="92"/>
                  </a:lnTo>
                  <a:lnTo>
                    <a:pt x="1852" y="75"/>
                  </a:lnTo>
                  <a:lnTo>
                    <a:pt x="1762" y="59"/>
                  </a:lnTo>
                  <a:lnTo>
                    <a:pt x="1673" y="45"/>
                  </a:lnTo>
                  <a:lnTo>
                    <a:pt x="1588" y="33"/>
                  </a:lnTo>
                  <a:lnTo>
                    <a:pt x="1505" y="23"/>
                  </a:lnTo>
                  <a:lnTo>
                    <a:pt x="1425" y="16"/>
                  </a:lnTo>
                  <a:lnTo>
                    <a:pt x="1347" y="11"/>
                  </a:lnTo>
                  <a:lnTo>
                    <a:pt x="1274" y="5"/>
                  </a:lnTo>
                  <a:lnTo>
                    <a:pt x="1202" y="2"/>
                  </a:lnTo>
                  <a:lnTo>
                    <a:pt x="1135" y="0"/>
                  </a:lnTo>
                  <a:lnTo>
                    <a:pt x="1070" y="0"/>
                  </a:lnTo>
                  <a:lnTo>
                    <a:pt x="1009" y="2"/>
                  </a:lnTo>
                  <a:lnTo>
                    <a:pt x="954" y="4"/>
                  </a:lnTo>
                  <a:lnTo>
                    <a:pt x="853" y="9"/>
                  </a:lnTo>
                  <a:lnTo>
                    <a:pt x="771" y="18"/>
                  </a:lnTo>
                  <a:lnTo>
                    <a:pt x="737" y="23"/>
                  </a:lnTo>
                  <a:lnTo>
                    <a:pt x="709" y="28"/>
                  </a:lnTo>
                  <a:lnTo>
                    <a:pt x="684" y="33"/>
                  </a:lnTo>
                  <a:lnTo>
                    <a:pt x="665" y="39"/>
                  </a:lnTo>
                  <a:lnTo>
                    <a:pt x="665" y="39"/>
                  </a:lnTo>
                  <a:lnTo>
                    <a:pt x="636" y="49"/>
                  </a:lnTo>
                  <a:lnTo>
                    <a:pt x="608" y="56"/>
                  </a:lnTo>
                  <a:lnTo>
                    <a:pt x="580" y="63"/>
                  </a:lnTo>
                  <a:lnTo>
                    <a:pt x="554" y="68"/>
                  </a:lnTo>
                  <a:lnTo>
                    <a:pt x="530" y="72"/>
                  </a:lnTo>
                  <a:lnTo>
                    <a:pt x="504" y="73"/>
                  </a:lnTo>
                  <a:lnTo>
                    <a:pt x="479" y="73"/>
                  </a:lnTo>
                  <a:lnTo>
                    <a:pt x="455" y="73"/>
                  </a:lnTo>
                  <a:lnTo>
                    <a:pt x="403" y="72"/>
                  </a:lnTo>
                  <a:lnTo>
                    <a:pt x="347" y="66"/>
                  </a:lnTo>
                  <a:lnTo>
                    <a:pt x="210" y="49"/>
                  </a:lnTo>
                  <a:lnTo>
                    <a:pt x="210" y="49"/>
                  </a:lnTo>
                  <a:lnTo>
                    <a:pt x="139" y="42"/>
                  </a:lnTo>
                  <a:lnTo>
                    <a:pt x="87" y="39"/>
                  </a:lnTo>
                  <a:lnTo>
                    <a:pt x="50" y="39"/>
                  </a:lnTo>
                  <a:lnTo>
                    <a:pt x="24" y="40"/>
                  </a:lnTo>
                  <a:lnTo>
                    <a:pt x="10" y="42"/>
                  </a:lnTo>
                  <a:lnTo>
                    <a:pt x="1" y="45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90" y="80"/>
                  </a:lnTo>
                  <a:lnTo>
                    <a:pt x="337" y="164"/>
                  </a:lnTo>
                  <a:lnTo>
                    <a:pt x="504" y="223"/>
                  </a:lnTo>
                  <a:lnTo>
                    <a:pt x="695" y="291"/>
                  </a:lnTo>
                  <a:lnTo>
                    <a:pt x="902" y="369"/>
                  </a:lnTo>
                  <a:lnTo>
                    <a:pt x="1121" y="452"/>
                  </a:lnTo>
                  <a:lnTo>
                    <a:pt x="1348" y="543"/>
                  </a:lnTo>
                  <a:lnTo>
                    <a:pt x="1463" y="591"/>
                  </a:lnTo>
                  <a:lnTo>
                    <a:pt x="1576" y="638"/>
                  </a:lnTo>
                  <a:lnTo>
                    <a:pt x="1689" y="689"/>
                  </a:lnTo>
                  <a:lnTo>
                    <a:pt x="1800" y="737"/>
                  </a:lnTo>
                  <a:lnTo>
                    <a:pt x="1910" y="788"/>
                  </a:lnTo>
                  <a:lnTo>
                    <a:pt x="2016" y="840"/>
                  </a:lnTo>
                  <a:lnTo>
                    <a:pt x="2120" y="890"/>
                  </a:lnTo>
                  <a:lnTo>
                    <a:pt x="2217" y="942"/>
                  </a:lnTo>
                  <a:lnTo>
                    <a:pt x="2311" y="993"/>
                  </a:lnTo>
                  <a:lnTo>
                    <a:pt x="2400" y="1043"/>
                  </a:lnTo>
                  <a:lnTo>
                    <a:pt x="2481" y="1095"/>
                  </a:lnTo>
                  <a:lnTo>
                    <a:pt x="2556" y="1146"/>
                  </a:lnTo>
                  <a:lnTo>
                    <a:pt x="2624" y="1194"/>
                  </a:lnTo>
                  <a:lnTo>
                    <a:pt x="2653" y="1219"/>
                  </a:lnTo>
                  <a:lnTo>
                    <a:pt x="2683" y="1243"/>
                  </a:lnTo>
                  <a:lnTo>
                    <a:pt x="2683" y="1243"/>
                  </a:lnTo>
                  <a:lnTo>
                    <a:pt x="2806" y="1354"/>
                  </a:lnTo>
                  <a:lnTo>
                    <a:pt x="2956" y="1493"/>
                  </a:lnTo>
                  <a:lnTo>
                    <a:pt x="3126" y="1655"/>
                  </a:lnTo>
                  <a:lnTo>
                    <a:pt x="3216" y="1744"/>
                  </a:lnTo>
                  <a:lnTo>
                    <a:pt x="3310" y="1836"/>
                  </a:lnTo>
                  <a:lnTo>
                    <a:pt x="3408" y="1935"/>
                  </a:lnTo>
                  <a:lnTo>
                    <a:pt x="3507" y="2037"/>
                  </a:lnTo>
                  <a:lnTo>
                    <a:pt x="3608" y="2142"/>
                  </a:lnTo>
                  <a:lnTo>
                    <a:pt x="3708" y="2251"/>
                  </a:lnTo>
                  <a:lnTo>
                    <a:pt x="3811" y="2362"/>
                  </a:lnTo>
                  <a:lnTo>
                    <a:pt x="3912" y="2477"/>
                  </a:lnTo>
                  <a:lnTo>
                    <a:pt x="4011" y="2593"/>
                  </a:lnTo>
                  <a:lnTo>
                    <a:pt x="4110" y="2713"/>
                  </a:lnTo>
                  <a:lnTo>
                    <a:pt x="4207" y="2832"/>
                  </a:lnTo>
                  <a:lnTo>
                    <a:pt x="4299" y="2953"/>
                  </a:lnTo>
                  <a:lnTo>
                    <a:pt x="4390" y="3075"/>
                  </a:lnTo>
                  <a:lnTo>
                    <a:pt x="4476" y="3197"/>
                  </a:lnTo>
                  <a:lnTo>
                    <a:pt x="4558" y="3318"/>
                  </a:lnTo>
                  <a:lnTo>
                    <a:pt x="4596" y="3379"/>
                  </a:lnTo>
                  <a:lnTo>
                    <a:pt x="4635" y="3440"/>
                  </a:lnTo>
                  <a:lnTo>
                    <a:pt x="4669" y="3501"/>
                  </a:lnTo>
                  <a:lnTo>
                    <a:pt x="4704" y="3560"/>
                  </a:lnTo>
                  <a:lnTo>
                    <a:pt x="4737" y="3621"/>
                  </a:lnTo>
                  <a:lnTo>
                    <a:pt x="4768" y="3680"/>
                  </a:lnTo>
                  <a:lnTo>
                    <a:pt x="4798" y="3739"/>
                  </a:lnTo>
                  <a:lnTo>
                    <a:pt x="4826" y="3798"/>
                  </a:lnTo>
                  <a:lnTo>
                    <a:pt x="4852" y="3855"/>
                  </a:lnTo>
                  <a:lnTo>
                    <a:pt x="4874" y="3913"/>
                  </a:lnTo>
                  <a:lnTo>
                    <a:pt x="4897" y="3970"/>
                  </a:lnTo>
                  <a:lnTo>
                    <a:pt x="4916" y="4026"/>
                  </a:lnTo>
                  <a:lnTo>
                    <a:pt x="4933" y="4081"/>
                  </a:lnTo>
                  <a:lnTo>
                    <a:pt x="4949" y="4137"/>
                  </a:lnTo>
                  <a:lnTo>
                    <a:pt x="4961" y="4191"/>
                  </a:lnTo>
                  <a:lnTo>
                    <a:pt x="4972" y="4245"/>
                  </a:lnTo>
                  <a:lnTo>
                    <a:pt x="4979" y="4297"/>
                  </a:lnTo>
                  <a:lnTo>
                    <a:pt x="4984" y="4349"/>
                  </a:lnTo>
                  <a:lnTo>
                    <a:pt x="4986" y="4399"/>
                  </a:lnTo>
                  <a:lnTo>
                    <a:pt x="4986" y="4448"/>
                  </a:lnTo>
                  <a:lnTo>
                    <a:pt x="4982" y="4497"/>
                  </a:lnTo>
                  <a:lnTo>
                    <a:pt x="4977" y="4545"/>
                  </a:lnTo>
                  <a:lnTo>
                    <a:pt x="4977" y="4545"/>
                  </a:lnTo>
                  <a:lnTo>
                    <a:pt x="4998" y="4551"/>
                  </a:lnTo>
                  <a:lnTo>
                    <a:pt x="5017" y="4554"/>
                  </a:lnTo>
                  <a:lnTo>
                    <a:pt x="5034" y="4556"/>
                  </a:lnTo>
                  <a:lnTo>
                    <a:pt x="5048" y="4554"/>
                  </a:lnTo>
                  <a:lnTo>
                    <a:pt x="5060" y="4551"/>
                  </a:lnTo>
                  <a:lnTo>
                    <a:pt x="5069" y="4545"/>
                  </a:lnTo>
                  <a:lnTo>
                    <a:pt x="5076" y="4538"/>
                  </a:lnTo>
                  <a:lnTo>
                    <a:pt x="5083" y="4531"/>
                  </a:lnTo>
                  <a:lnTo>
                    <a:pt x="5086" y="4525"/>
                  </a:lnTo>
                  <a:lnTo>
                    <a:pt x="5090" y="4518"/>
                  </a:lnTo>
                  <a:lnTo>
                    <a:pt x="5093" y="4504"/>
                  </a:lnTo>
                  <a:lnTo>
                    <a:pt x="5095" y="4491"/>
                  </a:lnTo>
                  <a:lnTo>
                    <a:pt x="5095" y="4488"/>
                  </a:lnTo>
                  <a:lnTo>
                    <a:pt x="5095" y="4488"/>
                  </a:lnTo>
                  <a:lnTo>
                    <a:pt x="5107" y="4465"/>
                  </a:lnTo>
                  <a:lnTo>
                    <a:pt x="5140" y="4401"/>
                  </a:lnTo>
                  <a:lnTo>
                    <a:pt x="5187" y="4304"/>
                  </a:lnTo>
                  <a:lnTo>
                    <a:pt x="5213" y="4246"/>
                  </a:lnTo>
                  <a:lnTo>
                    <a:pt x="5241" y="4186"/>
                  </a:lnTo>
                  <a:lnTo>
                    <a:pt x="5269" y="4121"/>
                  </a:lnTo>
                  <a:lnTo>
                    <a:pt x="5295" y="4053"/>
                  </a:lnTo>
                  <a:lnTo>
                    <a:pt x="5321" y="3986"/>
                  </a:lnTo>
                  <a:lnTo>
                    <a:pt x="5344" y="3916"/>
                  </a:lnTo>
                  <a:lnTo>
                    <a:pt x="5364" y="3850"/>
                  </a:lnTo>
                  <a:lnTo>
                    <a:pt x="5380" y="3784"/>
                  </a:lnTo>
                  <a:lnTo>
                    <a:pt x="5387" y="3753"/>
                  </a:lnTo>
                  <a:lnTo>
                    <a:pt x="5392" y="3723"/>
                  </a:lnTo>
                  <a:lnTo>
                    <a:pt x="5396" y="3694"/>
                  </a:lnTo>
                  <a:lnTo>
                    <a:pt x="5397" y="3666"/>
                  </a:lnTo>
                  <a:lnTo>
                    <a:pt x="5397" y="3666"/>
                  </a:lnTo>
                  <a:lnTo>
                    <a:pt x="5406" y="3546"/>
                  </a:lnTo>
                  <a:lnTo>
                    <a:pt x="5417" y="3405"/>
                  </a:lnTo>
                  <a:lnTo>
                    <a:pt x="5425" y="3250"/>
                  </a:lnTo>
                  <a:lnTo>
                    <a:pt x="5429" y="3169"/>
                  </a:lnTo>
                  <a:lnTo>
                    <a:pt x="5431" y="3087"/>
                  </a:lnTo>
                  <a:lnTo>
                    <a:pt x="5431" y="3004"/>
                  </a:lnTo>
                  <a:lnTo>
                    <a:pt x="5427" y="2920"/>
                  </a:lnTo>
                  <a:lnTo>
                    <a:pt x="5422" y="2839"/>
                  </a:lnTo>
                  <a:lnTo>
                    <a:pt x="5413" y="2759"/>
                  </a:lnTo>
                  <a:lnTo>
                    <a:pt x="5408" y="2719"/>
                  </a:lnTo>
                  <a:lnTo>
                    <a:pt x="5401" y="2679"/>
                  </a:lnTo>
                  <a:lnTo>
                    <a:pt x="5394" y="2640"/>
                  </a:lnTo>
                  <a:lnTo>
                    <a:pt x="5385" y="2604"/>
                  </a:lnTo>
                  <a:lnTo>
                    <a:pt x="5375" y="2567"/>
                  </a:lnTo>
                  <a:lnTo>
                    <a:pt x="5364" y="2531"/>
                  </a:lnTo>
                  <a:lnTo>
                    <a:pt x="5352" y="2496"/>
                  </a:lnTo>
                  <a:lnTo>
                    <a:pt x="5338" y="2463"/>
                  </a:lnTo>
                  <a:lnTo>
                    <a:pt x="5338" y="246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9846D"/>
                </a:gs>
                <a:gs pos="100000">
                  <a:srgbClr val="755D3E"/>
                </a:gs>
                <a:gs pos="40000">
                  <a:srgbClr val="B39375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>
              <a:innerShdw blurRad="111125" dist="50800" dir="2700000">
                <a:srgbClr val="000000">
                  <a:alpha val="5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6"/>
            <p:cNvSpPr>
              <a:spLocks/>
            </p:cNvSpPr>
            <p:nvPr/>
          </p:nvSpPr>
          <p:spPr bwMode="auto">
            <a:xfrm>
              <a:off x="2703513" y="2813050"/>
              <a:ext cx="4070350" cy="4044950"/>
            </a:xfrm>
            <a:custGeom>
              <a:avLst/>
              <a:gdLst/>
              <a:ahLst/>
              <a:cxnLst>
                <a:cxn ang="0">
                  <a:pos x="2794" y="1170"/>
                </a:cxn>
                <a:cxn ang="0">
                  <a:pos x="2622" y="1046"/>
                </a:cxn>
                <a:cxn ang="0">
                  <a:pos x="2358" y="893"/>
                </a:cxn>
                <a:cxn ang="0">
                  <a:pos x="2051" y="739"/>
                </a:cxn>
                <a:cxn ang="0">
                  <a:pos x="1717" y="589"/>
                </a:cxn>
                <a:cxn ang="0">
                  <a:pos x="1262" y="403"/>
                </a:cxn>
                <a:cxn ang="0">
                  <a:pos x="645" y="174"/>
                </a:cxn>
                <a:cxn ang="0">
                  <a:pos x="141" y="0"/>
                </a:cxn>
                <a:cxn ang="0">
                  <a:pos x="132" y="9"/>
                </a:cxn>
                <a:cxn ang="0">
                  <a:pos x="116" y="36"/>
                </a:cxn>
                <a:cxn ang="0">
                  <a:pos x="111" y="78"/>
                </a:cxn>
                <a:cxn ang="0">
                  <a:pos x="122" y="139"/>
                </a:cxn>
                <a:cxn ang="0">
                  <a:pos x="141" y="195"/>
                </a:cxn>
                <a:cxn ang="0">
                  <a:pos x="144" y="240"/>
                </a:cxn>
                <a:cxn ang="0">
                  <a:pos x="118" y="419"/>
                </a:cxn>
                <a:cxn ang="0">
                  <a:pos x="52" y="773"/>
                </a:cxn>
                <a:cxn ang="0">
                  <a:pos x="17" y="1041"/>
                </a:cxn>
                <a:cxn ang="0">
                  <a:pos x="0" y="1337"/>
                </a:cxn>
                <a:cxn ang="0">
                  <a:pos x="7" y="1597"/>
                </a:cxn>
                <a:cxn ang="0">
                  <a:pos x="23" y="1757"/>
                </a:cxn>
                <a:cxn ang="0">
                  <a:pos x="50" y="1921"/>
                </a:cxn>
                <a:cxn ang="0">
                  <a:pos x="92" y="2082"/>
                </a:cxn>
                <a:cxn ang="0">
                  <a:pos x="146" y="2244"/>
                </a:cxn>
                <a:cxn ang="0">
                  <a:pos x="215" y="2404"/>
                </a:cxn>
                <a:cxn ang="0">
                  <a:pos x="302" y="2560"/>
                </a:cxn>
                <a:cxn ang="0">
                  <a:pos x="407" y="2711"/>
                </a:cxn>
                <a:cxn ang="0">
                  <a:pos x="532" y="2857"/>
                </a:cxn>
                <a:cxn ang="0">
                  <a:pos x="674" y="3003"/>
                </a:cxn>
                <a:cxn ang="0">
                  <a:pos x="980" y="3330"/>
                </a:cxn>
                <a:cxn ang="0">
                  <a:pos x="1427" y="3812"/>
                </a:cxn>
                <a:cxn ang="0">
                  <a:pos x="1790" y="4175"/>
                </a:cxn>
                <a:cxn ang="0">
                  <a:pos x="1983" y="4347"/>
                </a:cxn>
                <a:cxn ang="0">
                  <a:pos x="2181" y="4510"/>
                </a:cxn>
                <a:cxn ang="0">
                  <a:pos x="2386" y="4660"/>
                </a:cxn>
                <a:cxn ang="0">
                  <a:pos x="2600" y="4792"/>
                </a:cxn>
                <a:cxn ang="0">
                  <a:pos x="2819" y="4905"/>
                </a:cxn>
                <a:cxn ang="0">
                  <a:pos x="3045" y="4993"/>
                </a:cxn>
                <a:cxn ang="0">
                  <a:pos x="3278" y="5058"/>
                </a:cxn>
                <a:cxn ang="0">
                  <a:pos x="3519" y="5091"/>
                </a:cxn>
                <a:cxn ang="0">
                  <a:pos x="3766" y="5093"/>
                </a:cxn>
                <a:cxn ang="0">
                  <a:pos x="4021" y="5058"/>
                </a:cxn>
                <a:cxn ang="0">
                  <a:pos x="4240" y="4999"/>
                </a:cxn>
                <a:cxn ang="0">
                  <a:pos x="4374" y="4950"/>
                </a:cxn>
                <a:cxn ang="0">
                  <a:pos x="4555" y="4868"/>
                </a:cxn>
                <a:cxn ang="0">
                  <a:pos x="4833" y="4707"/>
                </a:cxn>
                <a:cxn ang="0">
                  <a:pos x="5118" y="4496"/>
                </a:cxn>
                <a:cxn ang="0">
                  <a:pos x="5127" y="4399"/>
                </a:cxn>
                <a:cxn ang="0">
                  <a:pos x="5120" y="4248"/>
                </a:cxn>
                <a:cxn ang="0">
                  <a:pos x="5090" y="4088"/>
                </a:cxn>
                <a:cxn ang="0">
                  <a:pos x="5038" y="3921"/>
                </a:cxn>
                <a:cxn ang="0">
                  <a:pos x="4967" y="3749"/>
                </a:cxn>
                <a:cxn ang="0">
                  <a:pos x="4878" y="3572"/>
                </a:cxn>
                <a:cxn ang="0">
                  <a:pos x="4776" y="3391"/>
                </a:cxn>
                <a:cxn ang="0">
                  <a:pos x="4617" y="3148"/>
                </a:cxn>
                <a:cxn ang="0">
                  <a:pos x="4348" y="2783"/>
                </a:cxn>
                <a:cxn ang="0">
                  <a:pos x="4053" y="2428"/>
                </a:cxn>
                <a:cxn ang="0">
                  <a:pos x="3749" y="2093"/>
                </a:cxn>
                <a:cxn ang="0">
                  <a:pos x="3451" y="1787"/>
                </a:cxn>
                <a:cxn ang="0">
                  <a:pos x="3097" y="1444"/>
                </a:cxn>
                <a:cxn ang="0">
                  <a:pos x="2824" y="1194"/>
                </a:cxn>
              </a:cxnLst>
              <a:rect l="0" t="0" r="r" b="b"/>
              <a:pathLst>
                <a:path w="5127" h="5096">
                  <a:moveTo>
                    <a:pt x="2824" y="1194"/>
                  </a:moveTo>
                  <a:lnTo>
                    <a:pt x="2824" y="1194"/>
                  </a:lnTo>
                  <a:lnTo>
                    <a:pt x="2794" y="1170"/>
                  </a:lnTo>
                  <a:lnTo>
                    <a:pt x="2765" y="1145"/>
                  </a:lnTo>
                  <a:lnTo>
                    <a:pt x="2697" y="1097"/>
                  </a:lnTo>
                  <a:lnTo>
                    <a:pt x="2622" y="1046"/>
                  </a:lnTo>
                  <a:lnTo>
                    <a:pt x="2541" y="994"/>
                  </a:lnTo>
                  <a:lnTo>
                    <a:pt x="2452" y="944"/>
                  </a:lnTo>
                  <a:lnTo>
                    <a:pt x="2358" y="893"/>
                  </a:lnTo>
                  <a:lnTo>
                    <a:pt x="2261" y="841"/>
                  </a:lnTo>
                  <a:lnTo>
                    <a:pt x="2157" y="791"/>
                  </a:lnTo>
                  <a:lnTo>
                    <a:pt x="2051" y="739"/>
                  </a:lnTo>
                  <a:lnTo>
                    <a:pt x="1941" y="688"/>
                  </a:lnTo>
                  <a:lnTo>
                    <a:pt x="1830" y="640"/>
                  </a:lnTo>
                  <a:lnTo>
                    <a:pt x="1717" y="589"/>
                  </a:lnTo>
                  <a:lnTo>
                    <a:pt x="1604" y="542"/>
                  </a:lnTo>
                  <a:lnTo>
                    <a:pt x="1489" y="494"/>
                  </a:lnTo>
                  <a:lnTo>
                    <a:pt x="1262" y="403"/>
                  </a:lnTo>
                  <a:lnTo>
                    <a:pt x="1043" y="320"/>
                  </a:lnTo>
                  <a:lnTo>
                    <a:pt x="836" y="242"/>
                  </a:lnTo>
                  <a:lnTo>
                    <a:pt x="645" y="174"/>
                  </a:lnTo>
                  <a:lnTo>
                    <a:pt x="478" y="115"/>
                  </a:lnTo>
                  <a:lnTo>
                    <a:pt x="231" y="31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37" y="2"/>
                  </a:lnTo>
                  <a:lnTo>
                    <a:pt x="132" y="9"/>
                  </a:lnTo>
                  <a:lnTo>
                    <a:pt x="123" y="19"/>
                  </a:lnTo>
                  <a:lnTo>
                    <a:pt x="120" y="28"/>
                  </a:lnTo>
                  <a:lnTo>
                    <a:pt x="116" y="36"/>
                  </a:lnTo>
                  <a:lnTo>
                    <a:pt x="113" y="49"/>
                  </a:lnTo>
                  <a:lnTo>
                    <a:pt x="113" y="63"/>
                  </a:lnTo>
                  <a:lnTo>
                    <a:pt x="111" y="78"/>
                  </a:lnTo>
                  <a:lnTo>
                    <a:pt x="113" y="96"/>
                  </a:lnTo>
                  <a:lnTo>
                    <a:pt x="116" y="116"/>
                  </a:lnTo>
                  <a:lnTo>
                    <a:pt x="122" y="139"/>
                  </a:lnTo>
                  <a:lnTo>
                    <a:pt x="130" y="165"/>
                  </a:lnTo>
                  <a:lnTo>
                    <a:pt x="141" y="195"/>
                  </a:lnTo>
                  <a:lnTo>
                    <a:pt x="141" y="195"/>
                  </a:lnTo>
                  <a:lnTo>
                    <a:pt x="142" y="203"/>
                  </a:lnTo>
                  <a:lnTo>
                    <a:pt x="144" y="214"/>
                  </a:lnTo>
                  <a:lnTo>
                    <a:pt x="144" y="240"/>
                  </a:lnTo>
                  <a:lnTo>
                    <a:pt x="142" y="275"/>
                  </a:lnTo>
                  <a:lnTo>
                    <a:pt x="135" y="316"/>
                  </a:lnTo>
                  <a:lnTo>
                    <a:pt x="118" y="419"/>
                  </a:lnTo>
                  <a:lnTo>
                    <a:pt x="94" y="546"/>
                  </a:lnTo>
                  <a:lnTo>
                    <a:pt x="66" y="693"/>
                  </a:lnTo>
                  <a:lnTo>
                    <a:pt x="52" y="773"/>
                  </a:lnTo>
                  <a:lnTo>
                    <a:pt x="40" y="859"/>
                  </a:lnTo>
                  <a:lnTo>
                    <a:pt x="28" y="947"/>
                  </a:lnTo>
                  <a:lnTo>
                    <a:pt x="17" y="1041"/>
                  </a:lnTo>
                  <a:lnTo>
                    <a:pt x="9" y="1137"/>
                  </a:lnTo>
                  <a:lnTo>
                    <a:pt x="3" y="1236"/>
                  </a:lnTo>
                  <a:lnTo>
                    <a:pt x="0" y="1337"/>
                  </a:lnTo>
                  <a:lnTo>
                    <a:pt x="0" y="1439"/>
                  </a:lnTo>
                  <a:lnTo>
                    <a:pt x="3" y="1543"/>
                  </a:lnTo>
                  <a:lnTo>
                    <a:pt x="7" y="1597"/>
                  </a:lnTo>
                  <a:lnTo>
                    <a:pt x="10" y="1649"/>
                  </a:lnTo>
                  <a:lnTo>
                    <a:pt x="17" y="1703"/>
                  </a:lnTo>
                  <a:lnTo>
                    <a:pt x="23" y="1757"/>
                  </a:lnTo>
                  <a:lnTo>
                    <a:pt x="31" y="1811"/>
                  </a:lnTo>
                  <a:lnTo>
                    <a:pt x="40" y="1865"/>
                  </a:lnTo>
                  <a:lnTo>
                    <a:pt x="50" y="1921"/>
                  </a:lnTo>
                  <a:lnTo>
                    <a:pt x="62" y="1974"/>
                  </a:lnTo>
                  <a:lnTo>
                    <a:pt x="76" y="2028"/>
                  </a:lnTo>
                  <a:lnTo>
                    <a:pt x="92" y="2082"/>
                  </a:lnTo>
                  <a:lnTo>
                    <a:pt x="108" y="2136"/>
                  </a:lnTo>
                  <a:lnTo>
                    <a:pt x="125" y="2190"/>
                  </a:lnTo>
                  <a:lnTo>
                    <a:pt x="146" y="2244"/>
                  </a:lnTo>
                  <a:lnTo>
                    <a:pt x="167" y="2298"/>
                  </a:lnTo>
                  <a:lnTo>
                    <a:pt x="189" y="2350"/>
                  </a:lnTo>
                  <a:lnTo>
                    <a:pt x="215" y="2404"/>
                  </a:lnTo>
                  <a:lnTo>
                    <a:pt x="241" y="2456"/>
                  </a:lnTo>
                  <a:lnTo>
                    <a:pt x="271" y="2508"/>
                  </a:lnTo>
                  <a:lnTo>
                    <a:pt x="302" y="2560"/>
                  </a:lnTo>
                  <a:lnTo>
                    <a:pt x="335" y="2611"/>
                  </a:lnTo>
                  <a:lnTo>
                    <a:pt x="370" y="2661"/>
                  </a:lnTo>
                  <a:lnTo>
                    <a:pt x="407" y="2711"/>
                  </a:lnTo>
                  <a:lnTo>
                    <a:pt x="447" y="2762"/>
                  </a:lnTo>
                  <a:lnTo>
                    <a:pt x="488" y="2810"/>
                  </a:lnTo>
                  <a:lnTo>
                    <a:pt x="532" y="2857"/>
                  </a:lnTo>
                  <a:lnTo>
                    <a:pt x="579" y="2906"/>
                  </a:lnTo>
                  <a:lnTo>
                    <a:pt x="579" y="2906"/>
                  </a:lnTo>
                  <a:lnTo>
                    <a:pt x="674" y="3003"/>
                  </a:lnTo>
                  <a:lnTo>
                    <a:pt x="773" y="3106"/>
                  </a:lnTo>
                  <a:lnTo>
                    <a:pt x="876" y="3215"/>
                  </a:lnTo>
                  <a:lnTo>
                    <a:pt x="980" y="3330"/>
                  </a:lnTo>
                  <a:lnTo>
                    <a:pt x="1197" y="3568"/>
                  </a:lnTo>
                  <a:lnTo>
                    <a:pt x="1310" y="3690"/>
                  </a:lnTo>
                  <a:lnTo>
                    <a:pt x="1427" y="3812"/>
                  </a:lnTo>
                  <a:lnTo>
                    <a:pt x="1545" y="3935"/>
                  </a:lnTo>
                  <a:lnTo>
                    <a:pt x="1667" y="4055"/>
                  </a:lnTo>
                  <a:lnTo>
                    <a:pt x="1790" y="4175"/>
                  </a:lnTo>
                  <a:lnTo>
                    <a:pt x="1854" y="4234"/>
                  </a:lnTo>
                  <a:lnTo>
                    <a:pt x="1919" y="4291"/>
                  </a:lnTo>
                  <a:lnTo>
                    <a:pt x="1983" y="4347"/>
                  </a:lnTo>
                  <a:lnTo>
                    <a:pt x="2049" y="4403"/>
                  </a:lnTo>
                  <a:lnTo>
                    <a:pt x="2115" y="4456"/>
                  </a:lnTo>
                  <a:lnTo>
                    <a:pt x="2181" y="4510"/>
                  </a:lnTo>
                  <a:lnTo>
                    <a:pt x="2249" y="4561"/>
                  </a:lnTo>
                  <a:lnTo>
                    <a:pt x="2318" y="4611"/>
                  </a:lnTo>
                  <a:lnTo>
                    <a:pt x="2386" y="4660"/>
                  </a:lnTo>
                  <a:lnTo>
                    <a:pt x="2457" y="4705"/>
                  </a:lnTo>
                  <a:lnTo>
                    <a:pt x="2527" y="4750"/>
                  </a:lnTo>
                  <a:lnTo>
                    <a:pt x="2600" y="4792"/>
                  </a:lnTo>
                  <a:lnTo>
                    <a:pt x="2671" y="4832"/>
                  </a:lnTo>
                  <a:lnTo>
                    <a:pt x="2744" y="4868"/>
                  </a:lnTo>
                  <a:lnTo>
                    <a:pt x="2819" y="4905"/>
                  </a:lnTo>
                  <a:lnTo>
                    <a:pt x="2893" y="4936"/>
                  </a:lnTo>
                  <a:lnTo>
                    <a:pt x="2968" y="4967"/>
                  </a:lnTo>
                  <a:lnTo>
                    <a:pt x="3045" y="4993"/>
                  </a:lnTo>
                  <a:lnTo>
                    <a:pt x="3121" y="5018"/>
                  </a:lnTo>
                  <a:lnTo>
                    <a:pt x="3199" y="5039"/>
                  </a:lnTo>
                  <a:lnTo>
                    <a:pt x="3278" y="5058"/>
                  </a:lnTo>
                  <a:lnTo>
                    <a:pt x="3357" y="5072"/>
                  </a:lnTo>
                  <a:lnTo>
                    <a:pt x="3437" y="5084"/>
                  </a:lnTo>
                  <a:lnTo>
                    <a:pt x="3519" y="5091"/>
                  </a:lnTo>
                  <a:lnTo>
                    <a:pt x="3601" y="5096"/>
                  </a:lnTo>
                  <a:lnTo>
                    <a:pt x="3682" y="5096"/>
                  </a:lnTo>
                  <a:lnTo>
                    <a:pt x="3766" y="5093"/>
                  </a:lnTo>
                  <a:lnTo>
                    <a:pt x="3851" y="5086"/>
                  </a:lnTo>
                  <a:lnTo>
                    <a:pt x="3936" y="5073"/>
                  </a:lnTo>
                  <a:lnTo>
                    <a:pt x="4021" y="5058"/>
                  </a:lnTo>
                  <a:lnTo>
                    <a:pt x="4108" y="5039"/>
                  </a:lnTo>
                  <a:lnTo>
                    <a:pt x="4195" y="5013"/>
                  </a:lnTo>
                  <a:lnTo>
                    <a:pt x="4240" y="4999"/>
                  </a:lnTo>
                  <a:lnTo>
                    <a:pt x="4284" y="4985"/>
                  </a:lnTo>
                  <a:lnTo>
                    <a:pt x="4329" y="4967"/>
                  </a:lnTo>
                  <a:lnTo>
                    <a:pt x="4374" y="4950"/>
                  </a:lnTo>
                  <a:lnTo>
                    <a:pt x="4418" y="4931"/>
                  </a:lnTo>
                  <a:lnTo>
                    <a:pt x="4463" y="4912"/>
                  </a:lnTo>
                  <a:lnTo>
                    <a:pt x="4555" y="4868"/>
                  </a:lnTo>
                  <a:lnTo>
                    <a:pt x="4645" y="4820"/>
                  </a:lnTo>
                  <a:lnTo>
                    <a:pt x="4739" y="4766"/>
                  </a:lnTo>
                  <a:lnTo>
                    <a:pt x="4833" y="4707"/>
                  </a:lnTo>
                  <a:lnTo>
                    <a:pt x="4927" y="4642"/>
                  </a:lnTo>
                  <a:lnTo>
                    <a:pt x="5022" y="4571"/>
                  </a:lnTo>
                  <a:lnTo>
                    <a:pt x="5118" y="4496"/>
                  </a:lnTo>
                  <a:lnTo>
                    <a:pt x="5118" y="4496"/>
                  </a:lnTo>
                  <a:lnTo>
                    <a:pt x="5123" y="4448"/>
                  </a:lnTo>
                  <a:lnTo>
                    <a:pt x="5127" y="4399"/>
                  </a:lnTo>
                  <a:lnTo>
                    <a:pt x="5127" y="4350"/>
                  </a:lnTo>
                  <a:lnTo>
                    <a:pt x="5125" y="4300"/>
                  </a:lnTo>
                  <a:lnTo>
                    <a:pt x="5120" y="4248"/>
                  </a:lnTo>
                  <a:lnTo>
                    <a:pt x="5113" y="4196"/>
                  </a:lnTo>
                  <a:lnTo>
                    <a:pt x="5102" y="4142"/>
                  </a:lnTo>
                  <a:lnTo>
                    <a:pt x="5090" y="4088"/>
                  </a:lnTo>
                  <a:lnTo>
                    <a:pt x="5074" y="4032"/>
                  </a:lnTo>
                  <a:lnTo>
                    <a:pt x="5057" y="3977"/>
                  </a:lnTo>
                  <a:lnTo>
                    <a:pt x="5038" y="3921"/>
                  </a:lnTo>
                  <a:lnTo>
                    <a:pt x="5015" y="3864"/>
                  </a:lnTo>
                  <a:lnTo>
                    <a:pt x="4993" y="3806"/>
                  </a:lnTo>
                  <a:lnTo>
                    <a:pt x="4967" y="3749"/>
                  </a:lnTo>
                  <a:lnTo>
                    <a:pt x="4939" y="3690"/>
                  </a:lnTo>
                  <a:lnTo>
                    <a:pt x="4909" y="3631"/>
                  </a:lnTo>
                  <a:lnTo>
                    <a:pt x="4878" y="3572"/>
                  </a:lnTo>
                  <a:lnTo>
                    <a:pt x="4845" y="3511"/>
                  </a:lnTo>
                  <a:lnTo>
                    <a:pt x="4810" y="3452"/>
                  </a:lnTo>
                  <a:lnTo>
                    <a:pt x="4776" y="3391"/>
                  </a:lnTo>
                  <a:lnTo>
                    <a:pt x="4737" y="3330"/>
                  </a:lnTo>
                  <a:lnTo>
                    <a:pt x="4699" y="3269"/>
                  </a:lnTo>
                  <a:lnTo>
                    <a:pt x="4617" y="3148"/>
                  </a:lnTo>
                  <a:lnTo>
                    <a:pt x="4531" y="3026"/>
                  </a:lnTo>
                  <a:lnTo>
                    <a:pt x="4440" y="2904"/>
                  </a:lnTo>
                  <a:lnTo>
                    <a:pt x="4348" y="2783"/>
                  </a:lnTo>
                  <a:lnTo>
                    <a:pt x="4251" y="2664"/>
                  </a:lnTo>
                  <a:lnTo>
                    <a:pt x="4152" y="2544"/>
                  </a:lnTo>
                  <a:lnTo>
                    <a:pt x="4053" y="2428"/>
                  </a:lnTo>
                  <a:lnTo>
                    <a:pt x="3952" y="2313"/>
                  </a:lnTo>
                  <a:lnTo>
                    <a:pt x="3849" y="2202"/>
                  </a:lnTo>
                  <a:lnTo>
                    <a:pt x="3749" y="2093"/>
                  </a:lnTo>
                  <a:lnTo>
                    <a:pt x="3648" y="1988"/>
                  </a:lnTo>
                  <a:lnTo>
                    <a:pt x="3549" y="1886"/>
                  </a:lnTo>
                  <a:lnTo>
                    <a:pt x="3451" y="1787"/>
                  </a:lnTo>
                  <a:lnTo>
                    <a:pt x="3357" y="1695"/>
                  </a:lnTo>
                  <a:lnTo>
                    <a:pt x="3267" y="1606"/>
                  </a:lnTo>
                  <a:lnTo>
                    <a:pt x="3097" y="1444"/>
                  </a:lnTo>
                  <a:lnTo>
                    <a:pt x="2947" y="1305"/>
                  </a:lnTo>
                  <a:lnTo>
                    <a:pt x="2824" y="1194"/>
                  </a:lnTo>
                  <a:lnTo>
                    <a:pt x="2824" y="119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9846D"/>
                </a:gs>
                <a:gs pos="100000">
                  <a:srgbClr val="755D3E"/>
                </a:gs>
                <a:gs pos="40000">
                  <a:srgbClr val="B39375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>
              <a:innerShdw blurRad="111125" dist="50800" dir="2700000">
                <a:srgbClr val="000000">
                  <a:alpha val="5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3" name="Group 4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95625" y="3758312"/>
            <a:ext cx="636197" cy="2479916"/>
            <a:chOff x="2225612" y="3971068"/>
            <a:chExt cx="636197" cy="2479916"/>
          </a:xfrm>
        </p:grpSpPr>
        <p:grpSp>
          <p:nvGrpSpPr>
            <p:cNvPr id="438" name="Group 437"/>
            <p:cNvGrpSpPr/>
            <p:nvPr/>
          </p:nvGrpSpPr>
          <p:grpSpPr>
            <a:xfrm>
              <a:off x="2225612" y="5383474"/>
              <a:ext cx="365189" cy="1067510"/>
              <a:chOff x="2166342" y="5383474"/>
              <a:chExt cx="484939" cy="1067510"/>
            </a:xfrm>
          </p:grpSpPr>
          <p:grpSp>
            <p:nvGrpSpPr>
              <p:cNvPr id="372" name="Group 93"/>
              <p:cNvGrpSpPr/>
              <p:nvPr/>
            </p:nvGrpSpPr>
            <p:grpSpPr>
              <a:xfrm>
                <a:off x="2166342" y="5461841"/>
                <a:ext cx="484939" cy="989143"/>
                <a:chOff x="1346207" y="3640662"/>
                <a:chExt cx="712288" cy="3117515"/>
              </a:xfrm>
            </p:grpSpPr>
            <p:sp>
              <p:nvSpPr>
                <p:cNvPr id="374" name="Freeform 7"/>
                <p:cNvSpPr>
                  <a:spLocks/>
                </p:cNvSpPr>
                <p:nvPr/>
              </p:nvSpPr>
              <p:spPr bwMode="auto">
                <a:xfrm>
                  <a:off x="1740441" y="3674531"/>
                  <a:ext cx="318054" cy="3083646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5" name="Freeform 5"/>
                <p:cNvSpPr>
                  <a:spLocks/>
                </p:cNvSpPr>
                <p:nvPr/>
              </p:nvSpPr>
              <p:spPr bwMode="auto">
                <a:xfrm>
                  <a:off x="1452044" y="3640662"/>
                  <a:ext cx="169026" cy="2623559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7" name="Freeform 8"/>
                <p:cNvSpPr>
                  <a:spLocks/>
                </p:cNvSpPr>
                <p:nvPr/>
              </p:nvSpPr>
              <p:spPr bwMode="auto">
                <a:xfrm>
                  <a:off x="1837279" y="4109504"/>
                  <a:ext cx="155328" cy="657225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8" name="Freeform 7"/>
                <p:cNvSpPr>
                  <a:spLocks/>
                </p:cNvSpPr>
                <p:nvPr/>
              </p:nvSpPr>
              <p:spPr bwMode="auto">
                <a:xfrm rot="21316019" flipH="1">
                  <a:off x="1500495" y="3662712"/>
                  <a:ext cx="268987" cy="2560805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" name="Freeform 5"/>
                <p:cNvSpPr>
                  <a:spLocks/>
                </p:cNvSpPr>
                <p:nvPr/>
              </p:nvSpPr>
              <p:spPr bwMode="auto">
                <a:xfrm flipH="1">
                  <a:off x="1854519" y="3640662"/>
                  <a:ext cx="169026" cy="2623559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0" name="Freeform 8"/>
                <p:cNvSpPr>
                  <a:spLocks/>
                </p:cNvSpPr>
                <p:nvPr/>
              </p:nvSpPr>
              <p:spPr bwMode="auto">
                <a:xfrm>
                  <a:off x="1346207" y="4101039"/>
                  <a:ext cx="155328" cy="657225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1" name="Freeform 8"/>
                <p:cNvSpPr>
                  <a:spLocks/>
                </p:cNvSpPr>
                <p:nvPr/>
              </p:nvSpPr>
              <p:spPr bwMode="auto">
                <a:xfrm rot="308441" flipH="1">
                  <a:off x="1634072" y="3662885"/>
                  <a:ext cx="194738" cy="1359957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3" name="Freeform 6"/>
                <p:cNvSpPr>
                  <a:spLocks/>
                </p:cNvSpPr>
                <p:nvPr/>
              </p:nvSpPr>
              <p:spPr bwMode="auto">
                <a:xfrm rot="21099981" flipH="1">
                  <a:off x="1589538" y="3682098"/>
                  <a:ext cx="430800" cy="2259594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4" name="Freeform 8"/>
                <p:cNvSpPr>
                  <a:spLocks/>
                </p:cNvSpPr>
                <p:nvPr/>
              </p:nvSpPr>
              <p:spPr bwMode="auto">
                <a:xfrm>
                  <a:off x="1396999" y="4907492"/>
                  <a:ext cx="82552" cy="510505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73" name="Freeform 9"/>
              <p:cNvSpPr>
                <a:spLocks/>
              </p:cNvSpPr>
              <p:nvPr/>
            </p:nvSpPr>
            <p:spPr bwMode="auto">
              <a:xfrm rot="186992">
                <a:off x="2335857" y="5383474"/>
                <a:ext cx="239968" cy="111338"/>
              </a:xfrm>
              <a:custGeom>
                <a:avLst/>
                <a:gdLst/>
                <a:ahLst/>
                <a:cxnLst>
                  <a:cxn ang="0">
                    <a:pos x="125" y="78"/>
                  </a:cxn>
                  <a:cxn ang="0">
                    <a:pos x="70" y="141"/>
                  </a:cxn>
                  <a:cxn ang="0">
                    <a:pos x="29" y="176"/>
                  </a:cxn>
                  <a:cxn ang="0">
                    <a:pos x="15" y="181"/>
                  </a:cxn>
                  <a:cxn ang="0">
                    <a:pos x="3" y="189"/>
                  </a:cxn>
                  <a:cxn ang="0">
                    <a:pos x="0" y="194"/>
                  </a:cxn>
                  <a:cxn ang="0">
                    <a:pos x="1" y="200"/>
                  </a:cxn>
                  <a:cxn ang="0">
                    <a:pos x="8" y="207"/>
                  </a:cxn>
                  <a:cxn ang="0">
                    <a:pos x="70" y="250"/>
                  </a:cxn>
                  <a:cxn ang="0">
                    <a:pos x="74" y="249"/>
                  </a:cxn>
                  <a:cxn ang="0">
                    <a:pos x="102" y="249"/>
                  </a:cxn>
                  <a:cxn ang="0">
                    <a:pos x="125" y="252"/>
                  </a:cxn>
                  <a:cxn ang="0">
                    <a:pos x="138" y="253"/>
                  </a:cxn>
                  <a:cxn ang="0">
                    <a:pos x="154" y="252"/>
                  </a:cxn>
                  <a:cxn ang="0">
                    <a:pos x="168" y="248"/>
                  </a:cxn>
                  <a:cxn ang="0">
                    <a:pos x="184" y="249"/>
                  </a:cxn>
                  <a:cxn ang="0">
                    <a:pos x="195" y="252"/>
                  </a:cxn>
                  <a:cxn ang="0">
                    <a:pos x="208" y="256"/>
                  </a:cxn>
                  <a:cxn ang="0">
                    <a:pos x="218" y="254"/>
                  </a:cxn>
                  <a:cxn ang="0">
                    <a:pos x="233" y="249"/>
                  </a:cxn>
                  <a:cxn ang="0">
                    <a:pos x="244" y="244"/>
                  </a:cxn>
                  <a:cxn ang="0">
                    <a:pos x="251" y="246"/>
                  </a:cxn>
                  <a:cxn ang="0">
                    <a:pos x="260" y="250"/>
                  </a:cxn>
                  <a:cxn ang="0">
                    <a:pos x="265" y="254"/>
                  </a:cxn>
                  <a:cxn ang="0">
                    <a:pos x="280" y="264"/>
                  </a:cxn>
                  <a:cxn ang="0">
                    <a:pos x="284" y="263"/>
                  </a:cxn>
                  <a:cxn ang="0">
                    <a:pos x="293" y="258"/>
                  </a:cxn>
                  <a:cxn ang="0">
                    <a:pos x="307" y="253"/>
                  </a:cxn>
                  <a:cxn ang="0">
                    <a:pos x="322" y="252"/>
                  </a:cxn>
                  <a:cxn ang="0">
                    <a:pos x="331" y="253"/>
                  </a:cxn>
                  <a:cxn ang="0">
                    <a:pos x="364" y="254"/>
                  </a:cxn>
                  <a:cxn ang="0">
                    <a:pos x="382" y="249"/>
                  </a:cxn>
                  <a:cxn ang="0">
                    <a:pos x="390" y="242"/>
                  </a:cxn>
                  <a:cxn ang="0">
                    <a:pos x="486" y="227"/>
                  </a:cxn>
                  <a:cxn ang="0">
                    <a:pos x="494" y="222"/>
                  </a:cxn>
                  <a:cxn ang="0">
                    <a:pos x="542" y="193"/>
                  </a:cxn>
                  <a:cxn ang="0">
                    <a:pos x="566" y="176"/>
                  </a:cxn>
                  <a:cxn ang="0">
                    <a:pos x="568" y="173"/>
                  </a:cxn>
                  <a:cxn ang="0">
                    <a:pos x="569" y="168"/>
                  </a:cxn>
                  <a:cxn ang="0">
                    <a:pos x="563" y="159"/>
                  </a:cxn>
                  <a:cxn ang="0">
                    <a:pos x="548" y="146"/>
                  </a:cxn>
                  <a:cxn ang="0">
                    <a:pos x="512" y="126"/>
                  </a:cxn>
                  <a:cxn ang="0">
                    <a:pos x="463" y="102"/>
                  </a:cxn>
                  <a:cxn ang="0">
                    <a:pos x="370" y="71"/>
                  </a:cxn>
                  <a:cxn ang="0">
                    <a:pos x="293" y="36"/>
                  </a:cxn>
                  <a:cxn ang="0">
                    <a:pos x="289" y="20"/>
                  </a:cxn>
                  <a:cxn ang="0">
                    <a:pos x="281" y="8"/>
                  </a:cxn>
                  <a:cxn ang="0">
                    <a:pos x="273" y="2"/>
                  </a:cxn>
                  <a:cxn ang="0">
                    <a:pos x="262" y="0"/>
                  </a:cxn>
                  <a:cxn ang="0">
                    <a:pos x="249" y="3"/>
                  </a:cxn>
                  <a:cxn ang="0">
                    <a:pos x="241" y="8"/>
                  </a:cxn>
                  <a:cxn ang="0">
                    <a:pos x="195" y="36"/>
                  </a:cxn>
                </a:cxnLst>
                <a:rect l="0" t="0" r="r" b="b"/>
                <a:pathLst>
                  <a:path w="569" h="264">
                    <a:moveTo>
                      <a:pt x="195" y="36"/>
                    </a:moveTo>
                    <a:lnTo>
                      <a:pt x="125" y="78"/>
                    </a:lnTo>
                    <a:lnTo>
                      <a:pt x="125" y="78"/>
                    </a:lnTo>
                    <a:lnTo>
                      <a:pt x="70" y="141"/>
                    </a:lnTo>
                    <a:lnTo>
                      <a:pt x="29" y="176"/>
                    </a:lnTo>
                    <a:lnTo>
                      <a:pt x="29" y="176"/>
                    </a:lnTo>
                    <a:lnTo>
                      <a:pt x="22" y="178"/>
                    </a:lnTo>
                    <a:lnTo>
                      <a:pt x="15" y="181"/>
                    </a:lnTo>
                    <a:lnTo>
                      <a:pt x="9" y="184"/>
                    </a:lnTo>
                    <a:lnTo>
                      <a:pt x="3" y="189"/>
                    </a:lnTo>
                    <a:lnTo>
                      <a:pt x="1" y="191"/>
                    </a:lnTo>
                    <a:lnTo>
                      <a:pt x="0" y="194"/>
                    </a:lnTo>
                    <a:lnTo>
                      <a:pt x="0" y="197"/>
                    </a:lnTo>
                    <a:lnTo>
                      <a:pt x="1" y="200"/>
                    </a:lnTo>
                    <a:lnTo>
                      <a:pt x="3" y="203"/>
                    </a:lnTo>
                    <a:lnTo>
                      <a:pt x="8" y="207"/>
                    </a:lnTo>
                    <a:lnTo>
                      <a:pt x="8" y="207"/>
                    </a:lnTo>
                    <a:lnTo>
                      <a:pt x="70" y="250"/>
                    </a:lnTo>
                    <a:lnTo>
                      <a:pt x="70" y="250"/>
                    </a:lnTo>
                    <a:lnTo>
                      <a:pt x="74" y="249"/>
                    </a:lnTo>
                    <a:lnTo>
                      <a:pt x="85" y="249"/>
                    </a:lnTo>
                    <a:lnTo>
                      <a:pt x="102" y="249"/>
                    </a:lnTo>
                    <a:lnTo>
                      <a:pt x="113" y="250"/>
                    </a:lnTo>
                    <a:lnTo>
                      <a:pt x="125" y="252"/>
                    </a:lnTo>
                    <a:lnTo>
                      <a:pt x="125" y="252"/>
                    </a:lnTo>
                    <a:lnTo>
                      <a:pt x="138" y="253"/>
                    </a:lnTo>
                    <a:lnTo>
                      <a:pt x="147" y="253"/>
                    </a:lnTo>
                    <a:lnTo>
                      <a:pt x="154" y="252"/>
                    </a:lnTo>
                    <a:lnTo>
                      <a:pt x="161" y="250"/>
                    </a:lnTo>
                    <a:lnTo>
                      <a:pt x="168" y="248"/>
                    </a:lnTo>
                    <a:lnTo>
                      <a:pt x="174" y="248"/>
                    </a:lnTo>
                    <a:lnTo>
                      <a:pt x="184" y="249"/>
                    </a:lnTo>
                    <a:lnTo>
                      <a:pt x="195" y="252"/>
                    </a:lnTo>
                    <a:lnTo>
                      <a:pt x="195" y="252"/>
                    </a:lnTo>
                    <a:lnTo>
                      <a:pt x="202" y="254"/>
                    </a:lnTo>
                    <a:lnTo>
                      <a:pt x="208" y="256"/>
                    </a:lnTo>
                    <a:lnTo>
                      <a:pt x="212" y="256"/>
                    </a:lnTo>
                    <a:lnTo>
                      <a:pt x="218" y="254"/>
                    </a:lnTo>
                    <a:lnTo>
                      <a:pt x="225" y="252"/>
                    </a:lnTo>
                    <a:lnTo>
                      <a:pt x="233" y="249"/>
                    </a:lnTo>
                    <a:lnTo>
                      <a:pt x="240" y="246"/>
                    </a:lnTo>
                    <a:lnTo>
                      <a:pt x="244" y="244"/>
                    </a:lnTo>
                    <a:lnTo>
                      <a:pt x="248" y="244"/>
                    </a:lnTo>
                    <a:lnTo>
                      <a:pt x="251" y="246"/>
                    </a:lnTo>
                    <a:lnTo>
                      <a:pt x="255" y="247"/>
                    </a:lnTo>
                    <a:lnTo>
                      <a:pt x="260" y="250"/>
                    </a:lnTo>
                    <a:lnTo>
                      <a:pt x="265" y="254"/>
                    </a:lnTo>
                    <a:lnTo>
                      <a:pt x="265" y="254"/>
                    </a:lnTo>
                    <a:lnTo>
                      <a:pt x="274" y="261"/>
                    </a:lnTo>
                    <a:lnTo>
                      <a:pt x="280" y="264"/>
                    </a:lnTo>
                    <a:lnTo>
                      <a:pt x="282" y="264"/>
                    </a:lnTo>
                    <a:lnTo>
                      <a:pt x="284" y="263"/>
                    </a:lnTo>
                    <a:lnTo>
                      <a:pt x="288" y="261"/>
                    </a:lnTo>
                    <a:lnTo>
                      <a:pt x="293" y="258"/>
                    </a:lnTo>
                    <a:lnTo>
                      <a:pt x="301" y="254"/>
                    </a:lnTo>
                    <a:lnTo>
                      <a:pt x="307" y="253"/>
                    </a:lnTo>
                    <a:lnTo>
                      <a:pt x="313" y="252"/>
                    </a:lnTo>
                    <a:lnTo>
                      <a:pt x="322" y="252"/>
                    </a:lnTo>
                    <a:lnTo>
                      <a:pt x="331" y="253"/>
                    </a:lnTo>
                    <a:lnTo>
                      <a:pt x="331" y="253"/>
                    </a:lnTo>
                    <a:lnTo>
                      <a:pt x="350" y="254"/>
                    </a:lnTo>
                    <a:lnTo>
                      <a:pt x="364" y="254"/>
                    </a:lnTo>
                    <a:lnTo>
                      <a:pt x="374" y="252"/>
                    </a:lnTo>
                    <a:lnTo>
                      <a:pt x="382" y="249"/>
                    </a:lnTo>
                    <a:lnTo>
                      <a:pt x="387" y="246"/>
                    </a:lnTo>
                    <a:lnTo>
                      <a:pt x="390" y="242"/>
                    </a:lnTo>
                    <a:lnTo>
                      <a:pt x="391" y="239"/>
                    </a:lnTo>
                    <a:lnTo>
                      <a:pt x="486" y="227"/>
                    </a:lnTo>
                    <a:lnTo>
                      <a:pt x="486" y="227"/>
                    </a:lnTo>
                    <a:lnTo>
                      <a:pt x="494" y="222"/>
                    </a:lnTo>
                    <a:lnTo>
                      <a:pt x="516" y="210"/>
                    </a:lnTo>
                    <a:lnTo>
                      <a:pt x="542" y="193"/>
                    </a:lnTo>
                    <a:lnTo>
                      <a:pt x="554" y="184"/>
                    </a:lnTo>
                    <a:lnTo>
                      <a:pt x="566" y="176"/>
                    </a:lnTo>
                    <a:lnTo>
                      <a:pt x="566" y="176"/>
                    </a:lnTo>
                    <a:lnTo>
                      <a:pt x="568" y="173"/>
                    </a:lnTo>
                    <a:lnTo>
                      <a:pt x="569" y="171"/>
                    </a:lnTo>
                    <a:lnTo>
                      <a:pt x="569" y="168"/>
                    </a:lnTo>
                    <a:lnTo>
                      <a:pt x="568" y="166"/>
                    </a:lnTo>
                    <a:lnTo>
                      <a:pt x="563" y="159"/>
                    </a:lnTo>
                    <a:lnTo>
                      <a:pt x="557" y="153"/>
                    </a:lnTo>
                    <a:lnTo>
                      <a:pt x="548" y="146"/>
                    </a:lnTo>
                    <a:lnTo>
                      <a:pt x="538" y="139"/>
                    </a:lnTo>
                    <a:lnTo>
                      <a:pt x="512" y="126"/>
                    </a:lnTo>
                    <a:lnTo>
                      <a:pt x="487" y="112"/>
                    </a:lnTo>
                    <a:lnTo>
                      <a:pt x="463" y="102"/>
                    </a:lnTo>
                    <a:lnTo>
                      <a:pt x="440" y="92"/>
                    </a:lnTo>
                    <a:lnTo>
                      <a:pt x="370" y="71"/>
                    </a:lnTo>
                    <a:lnTo>
                      <a:pt x="293" y="36"/>
                    </a:lnTo>
                    <a:lnTo>
                      <a:pt x="293" y="36"/>
                    </a:lnTo>
                    <a:lnTo>
                      <a:pt x="291" y="28"/>
                    </a:lnTo>
                    <a:lnTo>
                      <a:pt x="289" y="20"/>
                    </a:lnTo>
                    <a:lnTo>
                      <a:pt x="284" y="11"/>
                    </a:lnTo>
                    <a:lnTo>
                      <a:pt x="281" y="8"/>
                    </a:lnTo>
                    <a:lnTo>
                      <a:pt x="278" y="4"/>
                    </a:lnTo>
                    <a:lnTo>
                      <a:pt x="273" y="2"/>
                    </a:lnTo>
                    <a:lnTo>
                      <a:pt x="269" y="1"/>
                    </a:lnTo>
                    <a:lnTo>
                      <a:pt x="262" y="0"/>
                    </a:lnTo>
                    <a:lnTo>
                      <a:pt x="257" y="1"/>
                    </a:lnTo>
                    <a:lnTo>
                      <a:pt x="249" y="3"/>
                    </a:lnTo>
                    <a:lnTo>
                      <a:pt x="241" y="8"/>
                    </a:lnTo>
                    <a:lnTo>
                      <a:pt x="241" y="8"/>
                    </a:lnTo>
                    <a:lnTo>
                      <a:pt x="195" y="36"/>
                    </a:lnTo>
                    <a:lnTo>
                      <a:pt x="195" y="3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39375"/>
                  </a:gs>
                  <a:gs pos="100000">
                    <a:srgbClr val="3E3619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136525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3" name="Group 7"/>
            <p:cNvGrpSpPr/>
            <p:nvPr/>
          </p:nvGrpSpPr>
          <p:grpSpPr>
            <a:xfrm>
              <a:off x="2415998" y="3971068"/>
              <a:ext cx="445811" cy="1476624"/>
              <a:chOff x="4267200" y="2895600"/>
              <a:chExt cx="485996" cy="1609725"/>
            </a:xfrm>
          </p:grpSpPr>
          <p:sp>
            <p:nvSpPr>
              <p:cNvPr id="164" name="Freeform 5"/>
              <p:cNvSpPr>
                <a:spLocks/>
              </p:cNvSpPr>
              <p:nvPr/>
            </p:nvSpPr>
            <p:spPr bwMode="auto">
              <a:xfrm>
                <a:off x="4267200" y="2895600"/>
                <a:ext cx="254000" cy="1609725"/>
              </a:xfrm>
              <a:custGeom>
                <a:avLst/>
                <a:gdLst/>
                <a:ahLst/>
                <a:cxnLst>
                  <a:cxn ang="0">
                    <a:pos x="8" y="1945"/>
                  </a:cxn>
                  <a:cxn ang="0">
                    <a:pos x="66" y="1835"/>
                  </a:cxn>
                  <a:cxn ang="0">
                    <a:pos x="119" y="1722"/>
                  </a:cxn>
                  <a:cxn ang="0">
                    <a:pos x="167" y="1606"/>
                  </a:cxn>
                  <a:cxn ang="0">
                    <a:pos x="208" y="1489"/>
                  </a:cxn>
                  <a:cxn ang="0">
                    <a:pos x="223" y="1428"/>
                  </a:cxn>
                  <a:cxn ang="0">
                    <a:pos x="237" y="1369"/>
                  </a:cxn>
                  <a:cxn ang="0">
                    <a:pos x="246" y="1308"/>
                  </a:cxn>
                  <a:cxn ang="0">
                    <a:pos x="250" y="1249"/>
                  </a:cxn>
                  <a:cxn ang="0">
                    <a:pos x="250" y="1219"/>
                  </a:cxn>
                  <a:cxn ang="0">
                    <a:pos x="242" y="1161"/>
                  </a:cxn>
                  <a:cxn ang="0">
                    <a:pos x="233" y="1134"/>
                  </a:cxn>
                  <a:cxn ang="0">
                    <a:pos x="222" y="1107"/>
                  </a:cxn>
                  <a:cxn ang="0">
                    <a:pos x="208" y="1078"/>
                  </a:cxn>
                  <a:cxn ang="0">
                    <a:pos x="185" y="1015"/>
                  </a:cxn>
                  <a:cxn ang="0">
                    <a:pos x="167" y="953"/>
                  </a:cxn>
                  <a:cxn ang="0">
                    <a:pos x="137" y="828"/>
                  </a:cxn>
                  <a:cxn ang="0">
                    <a:pos x="116" y="700"/>
                  </a:cxn>
                  <a:cxn ang="0">
                    <a:pos x="93" y="510"/>
                  </a:cxn>
                  <a:cxn ang="0">
                    <a:pos x="89" y="446"/>
                  </a:cxn>
                  <a:cxn ang="0">
                    <a:pos x="81" y="317"/>
                  </a:cxn>
                  <a:cxn ang="0">
                    <a:pos x="78" y="254"/>
                  </a:cxn>
                  <a:cxn ang="0">
                    <a:pos x="78" y="127"/>
                  </a:cxn>
                  <a:cxn ang="0">
                    <a:pos x="79" y="94"/>
                  </a:cxn>
                  <a:cxn ang="0">
                    <a:pos x="85" y="31"/>
                  </a:cxn>
                  <a:cxn ang="0">
                    <a:pos x="92" y="0"/>
                  </a:cxn>
                  <a:cxn ang="0">
                    <a:pos x="89" y="15"/>
                  </a:cxn>
                  <a:cxn ang="0">
                    <a:pos x="85" y="63"/>
                  </a:cxn>
                  <a:cxn ang="0">
                    <a:pos x="85" y="127"/>
                  </a:cxn>
                  <a:cxn ang="0">
                    <a:pos x="88" y="190"/>
                  </a:cxn>
                  <a:cxn ang="0">
                    <a:pos x="92" y="254"/>
                  </a:cxn>
                  <a:cxn ang="0">
                    <a:pos x="105" y="380"/>
                  </a:cxn>
                  <a:cxn ang="0">
                    <a:pos x="121" y="505"/>
                  </a:cxn>
                  <a:cxn ang="0">
                    <a:pos x="131" y="569"/>
                  </a:cxn>
                  <a:cxn ang="0">
                    <a:pos x="154" y="693"/>
                  </a:cxn>
                  <a:cxn ang="0">
                    <a:pos x="181" y="818"/>
                  </a:cxn>
                  <a:cxn ang="0">
                    <a:pos x="215" y="938"/>
                  </a:cxn>
                  <a:cxn ang="0">
                    <a:pos x="236" y="997"/>
                  </a:cxn>
                  <a:cxn ang="0">
                    <a:pos x="260" y="1054"/>
                  </a:cxn>
                  <a:cxn ang="0">
                    <a:pos x="274" y="1080"/>
                  </a:cxn>
                  <a:cxn ang="0">
                    <a:pos x="290" y="1112"/>
                  </a:cxn>
                  <a:cxn ang="0">
                    <a:pos x="297" y="1128"/>
                  </a:cxn>
                  <a:cxn ang="0">
                    <a:pos x="307" y="1162"/>
                  </a:cxn>
                  <a:cxn ang="0">
                    <a:pos x="315" y="1213"/>
                  </a:cxn>
                  <a:cxn ang="0">
                    <a:pos x="318" y="1247"/>
                  </a:cxn>
                  <a:cxn ang="0">
                    <a:pos x="318" y="1315"/>
                  </a:cxn>
                  <a:cxn ang="0">
                    <a:pos x="311" y="1380"/>
                  </a:cxn>
                  <a:cxn ang="0">
                    <a:pos x="301" y="1446"/>
                  </a:cxn>
                  <a:cxn ang="0">
                    <a:pos x="287" y="1510"/>
                  </a:cxn>
                  <a:cxn ang="0">
                    <a:pos x="250" y="1636"/>
                  </a:cxn>
                  <a:cxn ang="0">
                    <a:pos x="208" y="1759"/>
                  </a:cxn>
                  <a:cxn ang="0">
                    <a:pos x="158" y="1879"/>
                  </a:cxn>
                  <a:cxn ang="0">
                    <a:pos x="105" y="1997"/>
                  </a:cxn>
                  <a:cxn ang="0">
                    <a:pos x="99" y="2006"/>
                  </a:cxn>
                  <a:cxn ang="0">
                    <a:pos x="82" y="2020"/>
                  </a:cxn>
                  <a:cxn ang="0">
                    <a:pos x="62" y="2027"/>
                  </a:cxn>
                  <a:cxn ang="0">
                    <a:pos x="41" y="2026"/>
                  </a:cxn>
                  <a:cxn ang="0">
                    <a:pos x="31" y="2023"/>
                  </a:cxn>
                  <a:cxn ang="0">
                    <a:pos x="14" y="2009"/>
                  </a:cxn>
                  <a:cxn ang="0">
                    <a:pos x="3" y="1992"/>
                  </a:cxn>
                  <a:cxn ang="0">
                    <a:pos x="0" y="1971"/>
                  </a:cxn>
                  <a:cxn ang="0">
                    <a:pos x="6" y="1949"/>
                  </a:cxn>
                  <a:cxn ang="0">
                    <a:pos x="7" y="1947"/>
                  </a:cxn>
                </a:cxnLst>
                <a:rect l="0" t="0" r="r" b="b"/>
                <a:pathLst>
                  <a:path w="319" h="2027">
                    <a:moveTo>
                      <a:pt x="8" y="1945"/>
                    </a:moveTo>
                    <a:lnTo>
                      <a:pt x="8" y="1945"/>
                    </a:lnTo>
                    <a:lnTo>
                      <a:pt x="37" y="1890"/>
                    </a:lnTo>
                    <a:lnTo>
                      <a:pt x="66" y="1835"/>
                    </a:lnTo>
                    <a:lnTo>
                      <a:pt x="93" y="1778"/>
                    </a:lnTo>
                    <a:lnTo>
                      <a:pt x="119" y="1722"/>
                    </a:lnTo>
                    <a:lnTo>
                      <a:pt x="144" y="1664"/>
                    </a:lnTo>
                    <a:lnTo>
                      <a:pt x="167" y="1606"/>
                    </a:lnTo>
                    <a:lnTo>
                      <a:pt x="188" y="1547"/>
                    </a:lnTo>
                    <a:lnTo>
                      <a:pt x="208" y="1489"/>
                    </a:lnTo>
                    <a:lnTo>
                      <a:pt x="208" y="1489"/>
                    </a:lnTo>
                    <a:lnTo>
                      <a:pt x="223" y="1428"/>
                    </a:lnTo>
                    <a:lnTo>
                      <a:pt x="230" y="1398"/>
                    </a:lnTo>
                    <a:lnTo>
                      <a:pt x="237" y="1369"/>
                    </a:lnTo>
                    <a:lnTo>
                      <a:pt x="242" y="1339"/>
                    </a:lnTo>
                    <a:lnTo>
                      <a:pt x="246" y="1308"/>
                    </a:lnTo>
                    <a:lnTo>
                      <a:pt x="249" y="1278"/>
                    </a:lnTo>
                    <a:lnTo>
                      <a:pt x="250" y="1249"/>
                    </a:lnTo>
                    <a:lnTo>
                      <a:pt x="250" y="1249"/>
                    </a:lnTo>
                    <a:lnTo>
                      <a:pt x="250" y="1219"/>
                    </a:lnTo>
                    <a:lnTo>
                      <a:pt x="247" y="1189"/>
                    </a:lnTo>
                    <a:lnTo>
                      <a:pt x="242" y="1161"/>
                    </a:lnTo>
                    <a:lnTo>
                      <a:pt x="233" y="1134"/>
                    </a:lnTo>
                    <a:lnTo>
                      <a:pt x="233" y="1134"/>
                    </a:lnTo>
                    <a:lnTo>
                      <a:pt x="227" y="1121"/>
                    </a:lnTo>
                    <a:lnTo>
                      <a:pt x="222" y="1107"/>
                    </a:lnTo>
                    <a:lnTo>
                      <a:pt x="208" y="1078"/>
                    </a:lnTo>
                    <a:lnTo>
                      <a:pt x="208" y="1078"/>
                    </a:lnTo>
                    <a:lnTo>
                      <a:pt x="195" y="1047"/>
                    </a:lnTo>
                    <a:lnTo>
                      <a:pt x="185" y="1015"/>
                    </a:lnTo>
                    <a:lnTo>
                      <a:pt x="185" y="1015"/>
                    </a:lnTo>
                    <a:lnTo>
                      <a:pt x="167" y="953"/>
                    </a:lnTo>
                    <a:lnTo>
                      <a:pt x="151" y="890"/>
                    </a:lnTo>
                    <a:lnTo>
                      <a:pt x="137" y="828"/>
                    </a:lnTo>
                    <a:lnTo>
                      <a:pt x="126" y="764"/>
                    </a:lnTo>
                    <a:lnTo>
                      <a:pt x="116" y="700"/>
                    </a:lnTo>
                    <a:lnTo>
                      <a:pt x="107" y="637"/>
                    </a:lnTo>
                    <a:lnTo>
                      <a:pt x="93" y="510"/>
                    </a:lnTo>
                    <a:lnTo>
                      <a:pt x="93" y="510"/>
                    </a:lnTo>
                    <a:lnTo>
                      <a:pt x="89" y="446"/>
                    </a:lnTo>
                    <a:lnTo>
                      <a:pt x="85" y="381"/>
                    </a:lnTo>
                    <a:lnTo>
                      <a:pt x="81" y="317"/>
                    </a:lnTo>
                    <a:lnTo>
                      <a:pt x="78" y="254"/>
                    </a:lnTo>
                    <a:lnTo>
                      <a:pt x="78" y="254"/>
                    </a:lnTo>
                    <a:lnTo>
                      <a:pt x="78" y="190"/>
                    </a:lnTo>
                    <a:lnTo>
                      <a:pt x="78" y="127"/>
                    </a:lnTo>
                    <a:lnTo>
                      <a:pt x="78" y="127"/>
                    </a:lnTo>
                    <a:lnTo>
                      <a:pt x="79" y="94"/>
                    </a:lnTo>
                    <a:lnTo>
                      <a:pt x="82" y="62"/>
                    </a:lnTo>
                    <a:lnTo>
                      <a:pt x="85" y="31"/>
                    </a:lnTo>
                    <a:lnTo>
                      <a:pt x="89" y="15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89" y="15"/>
                    </a:lnTo>
                    <a:lnTo>
                      <a:pt x="88" y="31"/>
                    </a:lnTo>
                    <a:lnTo>
                      <a:pt x="85" y="63"/>
                    </a:lnTo>
                    <a:lnTo>
                      <a:pt x="85" y="94"/>
                    </a:lnTo>
                    <a:lnTo>
                      <a:pt x="85" y="127"/>
                    </a:lnTo>
                    <a:lnTo>
                      <a:pt x="85" y="127"/>
                    </a:lnTo>
                    <a:lnTo>
                      <a:pt x="88" y="190"/>
                    </a:lnTo>
                    <a:lnTo>
                      <a:pt x="92" y="254"/>
                    </a:lnTo>
                    <a:lnTo>
                      <a:pt x="92" y="254"/>
                    </a:lnTo>
                    <a:lnTo>
                      <a:pt x="97" y="316"/>
                    </a:lnTo>
                    <a:lnTo>
                      <a:pt x="105" y="380"/>
                    </a:lnTo>
                    <a:lnTo>
                      <a:pt x="112" y="443"/>
                    </a:lnTo>
                    <a:lnTo>
                      <a:pt x="121" y="505"/>
                    </a:lnTo>
                    <a:lnTo>
                      <a:pt x="121" y="505"/>
                    </a:lnTo>
                    <a:lnTo>
                      <a:pt x="131" y="569"/>
                    </a:lnTo>
                    <a:lnTo>
                      <a:pt x="141" y="631"/>
                    </a:lnTo>
                    <a:lnTo>
                      <a:pt x="154" y="693"/>
                    </a:lnTo>
                    <a:lnTo>
                      <a:pt x="167" y="755"/>
                    </a:lnTo>
                    <a:lnTo>
                      <a:pt x="181" y="818"/>
                    </a:lnTo>
                    <a:lnTo>
                      <a:pt x="198" y="878"/>
                    </a:lnTo>
                    <a:lnTo>
                      <a:pt x="215" y="938"/>
                    </a:lnTo>
                    <a:lnTo>
                      <a:pt x="236" y="997"/>
                    </a:lnTo>
                    <a:lnTo>
                      <a:pt x="236" y="997"/>
                    </a:lnTo>
                    <a:lnTo>
                      <a:pt x="247" y="1025"/>
                    </a:lnTo>
                    <a:lnTo>
                      <a:pt x="260" y="1054"/>
                    </a:lnTo>
                    <a:lnTo>
                      <a:pt x="260" y="1054"/>
                    </a:lnTo>
                    <a:lnTo>
                      <a:pt x="274" y="1080"/>
                    </a:lnTo>
                    <a:lnTo>
                      <a:pt x="283" y="1095"/>
                    </a:lnTo>
                    <a:lnTo>
                      <a:pt x="290" y="1112"/>
                    </a:lnTo>
                    <a:lnTo>
                      <a:pt x="290" y="1112"/>
                    </a:lnTo>
                    <a:lnTo>
                      <a:pt x="297" y="1128"/>
                    </a:lnTo>
                    <a:lnTo>
                      <a:pt x="302" y="1145"/>
                    </a:lnTo>
                    <a:lnTo>
                      <a:pt x="307" y="1162"/>
                    </a:lnTo>
                    <a:lnTo>
                      <a:pt x="311" y="1179"/>
                    </a:lnTo>
                    <a:lnTo>
                      <a:pt x="315" y="1213"/>
                    </a:lnTo>
                    <a:lnTo>
                      <a:pt x="318" y="1247"/>
                    </a:lnTo>
                    <a:lnTo>
                      <a:pt x="318" y="1247"/>
                    </a:lnTo>
                    <a:lnTo>
                      <a:pt x="319" y="1281"/>
                    </a:lnTo>
                    <a:lnTo>
                      <a:pt x="318" y="1315"/>
                    </a:lnTo>
                    <a:lnTo>
                      <a:pt x="315" y="1347"/>
                    </a:lnTo>
                    <a:lnTo>
                      <a:pt x="311" y="1380"/>
                    </a:lnTo>
                    <a:lnTo>
                      <a:pt x="307" y="1414"/>
                    </a:lnTo>
                    <a:lnTo>
                      <a:pt x="301" y="1446"/>
                    </a:lnTo>
                    <a:lnTo>
                      <a:pt x="287" y="1510"/>
                    </a:lnTo>
                    <a:lnTo>
                      <a:pt x="287" y="1510"/>
                    </a:lnTo>
                    <a:lnTo>
                      <a:pt x="270" y="1574"/>
                    </a:lnTo>
                    <a:lnTo>
                      <a:pt x="250" y="1636"/>
                    </a:lnTo>
                    <a:lnTo>
                      <a:pt x="230" y="1696"/>
                    </a:lnTo>
                    <a:lnTo>
                      <a:pt x="208" y="1759"/>
                    </a:lnTo>
                    <a:lnTo>
                      <a:pt x="184" y="1818"/>
                    </a:lnTo>
                    <a:lnTo>
                      <a:pt x="158" y="1879"/>
                    </a:lnTo>
                    <a:lnTo>
                      <a:pt x="133" y="1938"/>
                    </a:lnTo>
                    <a:lnTo>
                      <a:pt x="105" y="1997"/>
                    </a:lnTo>
                    <a:lnTo>
                      <a:pt x="105" y="1997"/>
                    </a:lnTo>
                    <a:lnTo>
                      <a:pt x="99" y="2006"/>
                    </a:lnTo>
                    <a:lnTo>
                      <a:pt x="90" y="2014"/>
                    </a:lnTo>
                    <a:lnTo>
                      <a:pt x="82" y="2020"/>
                    </a:lnTo>
                    <a:lnTo>
                      <a:pt x="73" y="2024"/>
                    </a:lnTo>
                    <a:lnTo>
                      <a:pt x="62" y="2027"/>
                    </a:lnTo>
                    <a:lnTo>
                      <a:pt x="52" y="2027"/>
                    </a:lnTo>
                    <a:lnTo>
                      <a:pt x="41" y="2026"/>
                    </a:lnTo>
                    <a:lnTo>
                      <a:pt x="31" y="2023"/>
                    </a:lnTo>
                    <a:lnTo>
                      <a:pt x="31" y="2023"/>
                    </a:lnTo>
                    <a:lnTo>
                      <a:pt x="21" y="2017"/>
                    </a:lnTo>
                    <a:lnTo>
                      <a:pt x="14" y="2009"/>
                    </a:lnTo>
                    <a:lnTo>
                      <a:pt x="7" y="2000"/>
                    </a:lnTo>
                    <a:lnTo>
                      <a:pt x="3" y="1992"/>
                    </a:lnTo>
                    <a:lnTo>
                      <a:pt x="1" y="1980"/>
                    </a:lnTo>
                    <a:lnTo>
                      <a:pt x="0" y="1971"/>
                    </a:lnTo>
                    <a:lnTo>
                      <a:pt x="1" y="1959"/>
                    </a:lnTo>
                    <a:lnTo>
                      <a:pt x="6" y="1949"/>
                    </a:lnTo>
                    <a:lnTo>
                      <a:pt x="6" y="1949"/>
                    </a:lnTo>
                    <a:lnTo>
                      <a:pt x="7" y="1947"/>
                    </a:lnTo>
                    <a:lnTo>
                      <a:pt x="8" y="194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65" name="Group 110"/>
              <p:cNvGrpSpPr/>
              <p:nvPr/>
            </p:nvGrpSpPr>
            <p:grpSpPr>
              <a:xfrm rot="287009">
                <a:off x="4506877" y="3818451"/>
                <a:ext cx="246319" cy="233233"/>
                <a:chOff x="971551" y="0"/>
                <a:chExt cx="7200902" cy="6818311"/>
              </a:xfrm>
            </p:grpSpPr>
            <p:sp>
              <p:nvSpPr>
                <p:cNvPr id="169" name="Freeform 5"/>
                <p:cNvSpPr>
                  <a:spLocks/>
                </p:cNvSpPr>
                <p:nvPr/>
              </p:nvSpPr>
              <p:spPr bwMode="auto">
                <a:xfrm>
                  <a:off x="1372976" y="59702"/>
                  <a:ext cx="6586548" cy="6713516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6" name="Group 118"/>
              <p:cNvGrpSpPr/>
              <p:nvPr/>
            </p:nvGrpSpPr>
            <p:grpSpPr>
              <a:xfrm rot="16938217">
                <a:off x="4258732" y="3353819"/>
                <a:ext cx="313744" cy="87897"/>
                <a:chOff x="793750" y="0"/>
                <a:chExt cx="7556501" cy="2116991"/>
              </a:xfrm>
            </p:grpSpPr>
            <p:sp>
              <p:nvSpPr>
                <p:cNvPr id="167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40" name="Group 4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25466" y="473044"/>
            <a:ext cx="2488547" cy="7223156"/>
            <a:chOff x="6655453" y="685800"/>
            <a:chExt cx="2488547" cy="7223156"/>
          </a:xfrm>
          <a:effectLst/>
        </p:grpSpPr>
        <p:grpSp>
          <p:nvGrpSpPr>
            <p:cNvPr id="436" name="Group 435"/>
            <p:cNvGrpSpPr/>
            <p:nvPr/>
          </p:nvGrpSpPr>
          <p:grpSpPr>
            <a:xfrm>
              <a:off x="7142585" y="5350922"/>
              <a:ext cx="756716" cy="2558034"/>
              <a:chOff x="7142585" y="5367856"/>
              <a:chExt cx="756716" cy="2558034"/>
            </a:xfrm>
          </p:grpSpPr>
          <p:grpSp>
            <p:nvGrpSpPr>
              <p:cNvPr id="421" name="Group 93"/>
              <p:cNvGrpSpPr/>
              <p:nvPr/>
            </p:nvGrpSpPr>
            <p:grpSpPr>
              <a:xfrm rot="186992">
                <a:off x="7142585" y="5477639"/>
                <a:ext cx="756716" cy="2448251"/>
                <a:chOff x="1346199" y="3640666"/>
                <a:chExt cx="755164" cy="3117518"/>
              </a:xfrm>
            </p:grpSpPr>
            <p:sp>
              <p:nvSpPr>
                <p:cNvPr id="423" name="Freeform 7"/>
                <p:cNvSpPr>
                  <a:spLocks/>
                </p:cNvSpPr>
                <p:nvPr/>
              </p:nvSpPr>
              <p:spPr bwMode="auto">
                <a:xfrm>
                  <a:off x="1740433" y="3674533"/>
                  <a:ext cx="318052" cy="3083651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4" name="Freeform 5"/>
                <p:cNvSpPr>
                  <a:spLocks/>
                </p:cNvSpPr>
                <p:nvPr/>
              </p:nvSpPr>
              <p:spPr bwMode="auto">
                <a:xfrm>
                  <a:off x="1452037" y="3640667"/>
                  <a:ext cx="169026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5" name="Freeform 6"/>
                <p:cNvSpPr>
                  <a:spLocks/>
                </p:cNvSpPr>
                <p:nvPr/>
              </p:nvSpPr>
              <p:spPr bwMode="auto">
                <a:xfrm rot="400286">
                  <a:off x="1517125" y="3676652"/>
                  <a:ext cx="584238" cy="2470150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6" name="Freeform 8"/>
                <p:cNvSpPr>
                  <a:spLocks/>
                </p:cNvSpPr>
                <p:nvPr/>
              </p:nvSpPr>
              <p:spPr bwMode="auto">
                <a:xfrm>
                  <a:off x="1837270" y="4109510"/>
                  <a:ext cx="155327" cy="657225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7" name="Freeform 7"/>
                <p:cNvSpPr>
                  <a:spLocks/>
                </p:cNvSpPr>
                <p:nvPr/>
              </p:nvSpPr>
              <p:spPr bwMode="auto">
                <a:xfrm rot="21316019" flipH="1">
                  <a:off x="1500489" y="3662715"/>
                  <a:ext cx="268985" cy="2560804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8" name="Freeform 5"/>
                <p:cNvSpPr>
                  <a:spLocks/>
                </p:cNvSpPr>
                <p:nvPr/>
              </p:nvSpPr>
              <p:spPr bwMode="auto">
                <a:xfrm flipH="1">
                  <a:off x="1854511" y="3640666"/>
                  <a:ext cx="169026" cy="2623557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9" name="Freeform 8"/>
                <p:cNvSpPr>
                  <a:spLocks/>
                </p:cNvSpPr>
                <p:nvPr/>
              </p:nvSpPr>
              <p:spPr bwMode="auto">
                <a:xfrm>
                  <a:off x="1346199" y="4101042"/>
                  <a:ext cx="155327" cy="657224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" name="Freeform 8"/>
                <p:cNvSpPr>
                  <a:spLocks/>
                </p:cNvSpPr>
                <p:nvPr/>
              </p:nvSpPr>
              <p:spPr bwMode="auto">
                <a:xfrm rot="308441" flipH="1">
                  <a:off x="1634065" y="3662892"/>
                  <a:ext cx="194736" cy="1359958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" name="Freeform 5"/>
                <p:cNvSpPr>
                  <a:spLocks/>
                </p:cNvSpPr>
                <p:nvPr/>
              </p:nvSpPr>
              <p:spPr bwMode="auto">
                <a:xfrm rot="21448727">
                  <a:off x="1720852" y="3651251"/>
                  <a:ext cx="169026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" name="Freeform 6"/>
                <p:cNvSpPr>
                  <a:spLocks/>
                </p:cNvSpPr>
                <p:nvPr/>
              </p:nvSpPr>
              <p:spPr bwMode="auto">
                <a:xfrm rot="21099981" flipH="1">
                  <a:off x="1589360" y="3674976"/>
                  <a:ext cx="430796" cy="2259597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3" name="Freeform 8"/>
                <p:cNvSpPr>
                  <a:spLocks/>
                </p:cNvSpPr>
                <p:nvPr/>
              </p:nvSpPr>
              <p:spPr bwMode="auto">
                <a:xfrm>
                  <a:off x="1397000" y="4907492"/>
                  <a:ext cx="82551" cy="510506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4" name="Freeform 5"/>
                <p:cNvSpPr>
                  <a:spLocks/>
                </p:cNvSpPr>
                <p:nvPr/>
              </p:nvSpPr>
              <p:spPr bwMode="auto">
                <a:xfrm rot="21448727">
                  <a:off x="1631951" y="3644900"/>
                  <a:ext cx="169026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5" name="Freeform 7"/>
                <p:cNvSpPr>
                  <a:spLocks/>
                </p:cNvSpPr>
                <p:nvPr/>
              </p:nvSpPr>
              <p:spPr bwMode="auto">
                <a:xfrm rot="21316019" flipH="1">
                  <a:off x="1640185" y="3650015"/>
                  <a:ext cx="268985" cy="2560804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22" name="Freeform 9"/>
              <p:cNvSpPr>
                <a:spLocks/>
              </p:cNvSpPr>
              <p:nvPr/>
            </p:nvSpPr>
            <p:spPr bwMode="auto">
              <a:xfrm rot="186992">
                <a:off x="7445485" y="5367856"/>
                <a:ext cx="359118" cy="166619"/>
              </a:xfrm>
              <a:custGeom>
                <a:avLst/>
                <a:gdLst/>
                <a:ahLst/>
                <a:cxnLst>
                  <a:cxn ang="0">
                    <a:pos x="125" y="78"/>
                  </a:cxn>
                  <a:cxn ang="0">
                    <a:pos x="70" y="141"/>
                  </a:cxn>
                  <a:cxn ang="0">
                    <a:pos x="29" y="176"/>
                  </a:cxn>
                  <a:cxn ang="0">
                    <a:pos x="15" y="181"/>
                  </a:cxn>
                  <a:cxn ang="0">
                    <a:pos x="3" y="189"/>
                  </a:cxn>
                  <a:cxn ang="0">
                    <a:pos x="0" y="194"/>
                  </a:cxn>
                  <a:cxn ang="0">
                    <a:pos x="1" y="200"/>
                  </a:cxn>
                  <a:cxn ang="0">
                    <a:pos x="8" y="207"/>
                  </a:cxn>
                  <a:cxn ang="0">
                    <a:pos x="70" y="250"/>
                  </a:cxn>
                  <a:cxn ang="0">
                    <a:pos x="74" y="249"/>
                  </a:cxn>
                  <a:cxn ang="0">
                    <a:pos x="102" y="249"/>
                  </a:cxn>
                  <a:cxn ang="0">
                    <a:pos x="125" y="252"/>
                  </a:cxn>
                  <a:cxn ang="0">
                    <a:pos x="138" y="253"/>
                  </a:cxn>
                  <a:cxn ang="0">
                    <a:pos x="154" y="252"/>
                  </a:cxn>
                  <a:cxn ang="0">
                    <a:pos x="168" y="248"/>
                  </a:cxn>
                  <a:cxn ang="0">
                    <a:pos x="184" y="249"/>
                  </a:cxn>
                  <a:cxn ang="0">
                    <a:pos x="195" y="252"/>
                  </a:cxn>
                  <a:cxn ang="0">
                    <a:pos x="208" y="256"/>
                  </a:cxn>
                  <a:cxn ang="0">
                    <a:pos x="218" y="254"/>
                  </a:cxn>
                  <a:cxn ang="0">
                    <a:pos x="233" y="249"/>
                  </a:cxn>
                  <a:cxn ang="0">
                    <a:pos x="244" y="244"/>
                  </a:cxn>
                  <a:cxn ang="0">
                    <a:pos x="251" y="246"/>
                  </a:cxn>
                  <a:cxn ang="0">
                    <a:pos x="260" y="250"/>
                  </a:cxn>
                  <a:cxn ang="0">
                    <a:pos x="265" y="254"/>
                  </a:cxn>
                  <a:cxn ang="0">
                    <a:pos x="280" y="264"/>
                  </a:cxn>
                  <a:cxn ang="0">
                    <a:pos x="284" y="263"/>
                  </a:cxn>
                  <a:cxn ang="0">
                    <a:pos x="293" y="258"/>
                  </a:cxn>
                  <a:cxn ang="0">
                    <a:pos x="307" y="253"/>
                  </a:cxn>
                  <a:cxn ang="0">
                    <a:pos x="322" y="252"/>
                  </a:cxn>
                  <a:cxn ang="0">
                    <a:pos x="331" y="253"/>
                  </a:cxn>
                  <a:cxn ang="0">
                    <a:pos x="364" y="254"/>
                  </a:cxn>
                  <a:cxn ang="0">
                    <a:pos x="382" y="249"/>
                  </a:cxn>
                  <a:cxn ang="0">
                    <a:pos x="390" y="242"/>
                  </a:cxn>
                  <a:cxn ang="0">
                    <a:pos x="486" y="227"/>
                  </a:cxn>
                  <a:cxn ang="0">
                    <a:pos x="494" y="222"/>
                  </a:cxn>
                  <a:cxn ang="0">
                    <a:pos x="542" y="193"/>
                  </a:cxn>
                  <a:cxn ang="0">
                    <a:pos x="566" y="176"/>
                  </a:cxn>
                  <a:cxn ang="0">
                    <a:pos x="568" y="173"/>
                  </a:cxn>
                  <a:cxn ang="0">
                    <a:pos x="569" y="168"/>
                  </a:cxn>
                  <a:cxn ang="0">
                    <a:pos x="563" y="159"/>
                  </a:cxn>
                  <a:cxn ang="0">
                    <a:pos x="548" y="146"/>
                  </a:cxn>
                  <a:cxn ang="0">
                    <a:pos x="512" y="126"/>
                  </a:cxn>
                  <a:cxn ang="0">
                    <a:pos x="463" y="102"/>
                  </a:cxn>
                  <a:cxn ang="0">
                    <a:pos x="370" y="71"/>
                  </a:cxn>
                  <a:cxn ang="0">
                    <a:pos x="293" y="36"/>
                  </a:cxn>
                  <a:cxn ang="0">
                    <a:pos x="289" y="20"/>
                  </a:cxn>
                  <a:cxn ang="0">
                    <a:pos x="281" y="8"/>
                  </a:cxn>
                  <a:cxn ang="0">
                    <a:pos x="273" y="2"/>
                  </a:cxn>
                  <a:cxn ang="0">
                    <a:pos x="262" y="0"/>
                  </a:cxn>
                  <a:cxn ang="0">
                    <a:pos x="249" y="3"/>
                  </a:cxn>
                  <a:cxn ang="0">
                    <a:pos x="241" y="8"/>
                  </a:cxn>
                  <a:cxn ang="0">
                    <a:pos x="195" y="36"/>
                  </a:cxn>
                </a:cxnLst>
                <a:rect l="0" t="0" r="r" b="b"/>
                <a:pathLst>
                  <a:path w="569" h="264">
                    <a:moveTo>
                      <a:pt x="195" y="36"/>
                    </a:moveTo>
                    <a:lnTo>
                      <a:pt x="125" y="78"/>
                    </a:lnTo>
                    <a:lnTo>
                      <a:pt x="125" y="78"/>
                    </a:lnTo>
                    <a:lnTo>
                      <a:pt x="70" y="141"/>
                    </a:lnTo>
                    <a:lnTo>
                      <a:pt x="29" y="176"/>
                    </a:lnTo>
                    <a:lnTo>
                      <a:pt x="29" y="176"/>
                    </a:lnTo>
                    <a:lnTo>
                      <a:pt x="22" y="178"/>
                    </a:lnTo>
                    <a:lnTo>
                      <a:pt x="15" y="181"/>
                    </a:lnTo>
                    <a:lnTo>
                      <a:pt x="9" y="184"/>
                    </a:lnTo>
                    <a:lnTo>
                      <a:pt x="3" y="189"/>
                    </a:lnTo>
                    <a:lnTo>
                      <a:pt x="1" y="191"/>
                    </a:lnTo>
                    <a:lnTo>
                      <a:pt x="0" y="194"/>
                    </a:lnTo>
                    <a:lnTo>
                      <a:pt x="0" y="197"/>
                    </a:lnTo>
                    <a:lnTo>
                      <a:pt x="1" y="200"/>
                    </a:lnTo>
                    <a:lnTo>
                      <a:pt x="3" y="203"/>
                    </a:lnTo>
                    <a:lnTo>
                      <a:pt x="8" y="207"/>
                    </a:lnTo>
                    <a:lnTo>
                      <a:pt x="8" y="207"/>
                    </a:lnTo>
                    <a:lnTo>
                      <a:pt x="70" y="250"/>
                    </a:lnTo>
                    <a:lnTo>
                      <a:pt x="70" y="250"/>
                    </a:lnTo>
                    <a:lnTo>
                      <a:pt x="74" y="249"/>
                    </a:lnTo>
                    <a:lnTo>
                      <a:pt x="85" y="249"/>
                    </a:lnTo>
                    <a:lnTo>
                      <a:pt x="102" y="249"/>
                    </a:lnTo>
                    <a:lnTo>
                      <a:pt x="113" y="250"/>
                    </a:lnTo>
                    <a:lnTo>
                      <a:pt x="125" y="252"/>
                    </a:lnTo>
                    <a:lnTo>
                      <a:pt x="125" y="252"/>
                    </a:lnTo>
                    <a:lnTo>
                      <a:pt x="138" y="253"/>
                    </a:lnTo>
                    <a:lnTo>
                      <a:pt x="147" y="253"/>
                    </a:lnTo>
                    <a:lnTo>
                      <a:pt x="154" y="252"/>
                    </a:lnTo>
                    <a:lnTo>
                      <a:pt x="161" y="250"/>
                    </a:lnTo>
                    <a:lnTo>
                      <a:pt x="168" y="248"/>
                    </a:lnTo>
                    <a:lnTo>
                      <a:pt x="174" y="248"/>
                    </a:lnTo>
                    <a:lnTo>
                      <a:pt x="184" y="249"/>
                    </a:lnTo>
                    <a:lnTo>
                      <a:pt x="195" y="252"/>
                    </a:lnTo>
                    <a:lnTo>
                      <a:pt x="195" y="252"/>
                    </a:lnTo>
                    <a:lnTo>
                      <a:pt x="202" y="254"/>
                    </a:lnTo>
                    <a:lnTo>
                      <a:pt x="208" y="256"/>
                    </a:lnTo>
                    <a:lnTo>
                      <a:pt x="212" y="256"/>
                    </a:lnTo>
                    <a:lnTo>
                      <a:pt x="218" y="254"/>
                    </a:lnTo>
                    <a:lnTo>
                      <a:pt x="225" y="252"/>
                    </a:lnTo>
                    <a:lnTo>
                      <a:pt x="233" y="249"/>
                    </a:lnTo>
                    <a:lnTo>
                      <a:pt x="240" y="246"/>
                    </a:lnTo>
                    <a:lnTo>
                      <a:pt x="244" y="244"/>
                    </a:lnTo>
                    <a:lnTo>
                      <a:pt x="248" y="244"/>
                    </a:lnTo>
                    <a:lnTo>
                      <a:pt x="251" y="246"/>
                    </a:lnTo>
                    <a:lnTo>
                      <a:pt x="255" y="247"/>
                    </a:lnTo>
                    <a:lnTo>
                      <a:pt x="260" y="250"/>
                    </a:lnTo>
                    <a:lnTo>
                      <a:pt x="265" y="254"/>
                    </a:lnTo>
                    <a:lnTo>
                      <a:pt x="265" y="254"/>
                    </a:lnTo>
                    <a:lnTo>
                      <a:pt x="274" y="261"/>
                    </a:lnTo>
                    <a:lnTo>
                      <a:pt x="280" y="264"/>
                    </a:lnTo>
                    <a:lnTo>
                      <a:pt x="282" y="264"/>
                    </a:lnTo>
                    <a:lnTo>
                      <a:pt x="284" y="263"/>
                    </a:lnTo>
                    <a:lnTo>
                      <a:pt x="288" y="261"/>
                    </a:lnTo>
                    <a:lnTo>
                      <a:pt x="293" y="258"/>
                    </a:lnTo>
                    <a:lnTo>
                      <a:pt x="301" y="254"/>
                    </a:lnTo>
                    <a:lnTo>
                      <a:pt x="307" y="253"/>
                    </a:lnTo>
                    <a:lnTo>
                      <a:pt x="313" y="252"/>
                    </a:lnTo>
                    <a:lnTo>
                      <a:pt x="322" y="252"/>
                    </a:lnTo>
                    <a:lnTo>
                      <a:pt x="331" y="253"/>
                    </a:lnTo>
                    <a:lnTo>
                      <a:pt x="331" y="253"/>
                    </a:lnTo>
                    <a:lnTo>
                      <a:pt x="350" y="254"/>
                    </a:lnTo>
                    <a:lnTo>
                      <a:pt x="364" y="254"/>
                    </a:lnTo>
                    <a:lnTo>
                      <a:pt x="374" y="252"/>
                    </a:lnTo>
                    <a:lnTo>
                      <a:pt x="382" y="249"/>
                    </a:lnTo>
                    <a:lnTo>
                      <a:pt x="387" y="246"/>
                    </a:lnTo>
                    <a:lnTo>
                      <a:pt x="390" y="242"/>
                    </a:lnTo>
                    <a:lnTo>
                      <a:pt x="391" y="239"/>
                    </a:lnTo>
                    <a:lnTo>
                      <a:pt x="486" y="227"/>
                    </a:lnTo>
                    <a:lnTo>
                      <a:pt x="486" y="227"/>
                    </a:lnTo>
                    <a:lnTo>
                      <a:pt x="494" y="222"/>
                    </a:lnTo>
                    <a:lnTo>
                      <a:pt x="516" y="210"/>
                    </a:lnTo>
                    <a:lnTo>
                      <a:pt x="542" y="193"/>
                    </a:lnTo>
                    <a:lnTo>
                      <a:pt x="554" y="184"/>
                    </a:lnTo>
                    <a:lnTo>
                      <a:pt x="566" y="176"/>
                    </a:lnTo>
                    <a:lnTo>
                      <a:pt x="566" y="176"/>
                    </a:lnTo>
                    <a:lnTo>
                      <a:pt x="568" y="173"/>
                    </a:lnTo>
                    <a:lnTo>
                      <a:pt x="569" y="171"/>
                    </a:lnTo>
                    <a:lnTo>
                      <a:pt x="569" y="168"/>
                    </a:lnTo>
                    <a:lnTo>
                      <a:pt x="568" y="166"/>
                    </a:lnTo>
                    <a:lnTo>
                      <a:pt x="563" y="159"/>
                    </a:lnTo>
                    <a:lnTo>
                      <a:pt x="557" y="153"/>
                    </a:lnTo>
                    <a:lnTo>
                      <a:pt x="548" y="146"/>
                    </a:lnTo>
                    <a:lnTo>
                      <a:pt x="538" y="139"/>
                    </a:lnTo>
                    <a:lnTo>
                      <a:pt x="512" y="126"/>
                    </a:lnTo>
                    <a:lnTo>
                      <a:pt x="487" y="112"/>
                    </a:lnTo>
                    <a:lnTo>
                      <a:pt x="463" y="102"/>
                    </a:lnTo>
                    <a:lnTo>
                      <a:pt x="440" y="92"/>
                    </a:lnTo>
                    <a:lnTo>
                      <a:pt x="370" y="71"/>
                    </a:lnTo>
                    <a:lnTo>
                      <a:pt x="293" y="36"/>
                    </a:lnTo>
                    <a:lnTo>
                      <a:pt x="293" y="36"/>
                    </a:lnTo>
                    <a:lnTo>
                      <a:pt x="291" y="28"/>
                    </a:lnTo>
                    <a:lnTo>
                      <a:pt x="289" y="20"/>
                    </a:lnTo>
                    <a:lnTo>
                      <a:pt x="284" y="11"/>
                    </a:lnTo>
                    <a:lnTo>
                      <a:pt x="281" y="8"/>
                    </a:lnTo>
                    <a:lnTo>
                      <a:pt x="278" y="4"/>
                    </a:lnTo>
                    <a:lnTo>
                      <a:pt x="273" y="2"/>
                    </a:lnTo>
                    <a:lnTo>
                      <a:pt x="269" y="1"/>
                    </a:lnTo>
                    <a:lnTo>
                      <a:pt x="262" y="0"/>
                    </a:lnTo>
                    <a:lnTo>
                      <a:pt x="257" y="1"/>
                    </a:lnTo>
                    <a:lnTo>
                      <a:pt x="249" y="3"/>
                    </a:lnTo>
                    <a:lnTo>
                      <a:pt x="241" y="8"/>
                    </a:lnTo>
                    <a:lnTo>
                      <a:pt x="241" y="8"/>
                    </a:lnTo>
                    <a:lnTo>
                      <a:pt x="195" y="36"/>
                    </a:lnTo>
                    <a:lnTo>
                      <a:pt x="195" y="3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39375"/>
                  </a:gs>
                  <a:gs pos="100000">
                    <a:srgbClr val="3E3619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136525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0" name="Group 135"/>
            <p:cNvGrpSpPr/>
            <p:nvPr/>
          </p:nvGrpSpPr>
          <p:grpSpPr>
            <a:xfrm>
              <a:off x="6655453" y="685800"/>
              <a:ext cx="2488547" cy="4795026"/>
              <a:chOff x="4716638" y="589355"/>
              <a:chExt cx="2712862" cy="5227245"/>
            </a:xfrm>
          </p:grpSpPr>
          <p:sp>
            <p:nvSpPr>
              <p:cNvPr id="221" name="Freeform 10"/>
              <p:cNvSpPr>
                <a:spLocks/>
              </p:cNvSpPr>
              <p:nvPr/>
            </p:nvSpPr>
            <p:spPr bwMode="auto">
              <a:xfrm>
                <a:off x="4944314" y="2133600"/>
                <a:ext cx="802042" cy="381000"/>
              </a:xfrm>
              <a:custGeom>
                <a:avLst/>
                <a:gdLst/>
                <a:ahLst/>
                <a:cxnLst>
                  <a:cxn ang="0">
                    <a:pos x="2450" y="1245"/>
                  </a:cxn>
                  <a:cxn ang="0">
                    <a:pos x="2176" y="1199"/>
                  </a:cxn>
                  <a:cxn ang="0">
                    <a:pos x="1995" y="1158"/>
                  </a:cxn>
                  <a:cxn ang="0">
                    <a:pos x="1816" y="1107"/>
                  </a:cxn>
                  <a:cxn ang="0">
                    <a:pos x="1639" y="1047"/>
                  </a:cxn>
                  <a:cxn ang="0">
                    <a:pos x="1509" y="993"/>
                  </a:cxn>
                  <a:cxn ang="0">
                    <a:pos x="1426" y="952"/>
                  </a:cxn>
                  <a:cxn ang="0">
                    <a:pos x="1303" y="880"/>
                  </a:cxn>
                  <a:cxn ang="0">
                    <a:pos x="1189" y="795"/>
                  </a:cxn>
                  <a:cxn ang="0">
                    <a:pos x="1119" y="729"/>
                  </a:cxn>
                  <a:cxn ang="0">
                    <a:pos x="1059" y="654"/>
                  </a:cxn>
                  <a:cxn ang="0">
                    <a:pos x="1032" y="613"/>
                  </a:cxn>
                  <a:cxn ang="0">
                    <a:pos x="998" y="551"/>
                  </a:cxn>
                  <a:cxn ang="0">
                    <a:pos x="964" y="496"/>
                  </a:cxn>
                  <a:cxn ang="0">
                    <a:pos x="913" y="425"/>
                  </a:cxn>
                  <a:cxn ang="0">
                    <a:pos x="823" y="330"/>
                  </a:cxn>
                  <a:cxn ang="0">
                    <a:pos x="718" y="247"/>
                  </a:cxn>
                  <a:cxn ang="0">
                    <a:pos x="643" y="199"/>
                  </a:cxn>
                  <a:cxn ang="0">
                    <a:pos x="523" y="137"/>
                  </a:cxn>
                  <a:cxn ang="0">
                    <a:pos x="397" y="86"/>
                  </a:cxn>
                  <a:cxn ang="0">
                    <a:pos x="313" y="59"/>
                  </a:cxn>
                  <a:cxn ang="0">
                    <a:pos x="180" y="27"/>
                  </a:cxn>
                  <a:cxn ang="0">
                    <a:pos x="46" y="4"/>
                  </a:cxn>
                  <a:cxn ang="0">
                    <a:pos x="46" y="1"/>
                  </a:cxn>
                  <a:cxn ang="0">
                    <a:pos x="183" y="15"/>
                  </a:cxn>
                  <a:cxn ang="0">
                    <a:pos x="317" y="39"/>
                  </a:cxn>
                  <a:cxn ang="0">
                    <a:pos x="406" y="62"/>
                  </a:cxn>
                  <a:cxn ang="0">
                    <a:pos x="537" y="106"/>
                  </a:cxn>
                  <a:cxn ang="0">
                    <a:pos x="663" y="161"/>
                  </a:cxn>
                  <a:cxn ang="0">
                    <a:pos x="745" y="206"/>
                  </a:cxn>
                  <a:cxn ang="0">
                    <a:pos x="859" y="287"/>
                  </a:cxn>
                  <a:cxn ang="0">
                    <a:pos x="962" y="383"/>
                  </a:cxn>
                  <a:cxn ang="0">
                    <a:pos x="1023" y="455"/>
                  </a:cxn>
                  <a:cxn ang="0">
                    <a:pos x="1063" y="514"/>
                  </a:cxn>
                  <a:cxn ang="0">
                    <a:pos x="1098" y="571"/>
                  </a:cxn>
                  <a:cxn ang="0">
                    <a:pos x="1152" y="636"/>
                  </a:cxn>
                  <a:cxn ang="0">
                    <a:pos x="1214" y="695"/>
                  </a:cxn>
                  <a:cxn ang="0">
                    <a:pos x="1320" y="770"/>
                  </a:cxn>
                  <a:cxn ang="0">
                    <a:pos x="1434" y="833"/>
                  </a:cxn>
                  <a:cxn ang="0">
                    <a:pos x="1515" y="869"/>
                  </a:cxn>
                  <a:cxn ang="0">
                    <a:pos x="1639" y="915"/>
                  </a:cxn>
                  <a:cxn ang="0">
                    <a:pos x="1851" y="976"/>
                  </a:cxn>
                  <a:cxn ang="0">
                    <a:pos x="2026" y="1013"/>
                  </a:cxn>
                  <a:cxn ang="0">
                    <a:pos x="2290" y="1052"/>
                  </a:cxn>
                  <a:cxn ang="0">
                    <a:pos x="2556" y="1074"/>
                  </a:cxn>
                  <a:cxn ang="0">
                    <a:pos x="2567" y="1075"/>
                  </a:cxn>
                  <a:cxn ang="0">
                    <a:pos x="2593" y="1082"/>
                  </a:cxn>
                  <a:cxn ang="0">
                    <a:pos x="2621" y="1103"/>
                  </a:cxn>
                  <a:cxn ang="0">
                    <a:pos x="2639" y="1133"/>
                  </a:cxn>
                  <a:cxn ang="0">
                    <a:pos x="2645" y="1160"/>
                  </a:cxn>
                  <a:cxn ang="0">
                    <a:pos x="2644" y="1178"/>
                  </a:cxn>
                  <a:cxn ang="0">
                    <a:pos x="2635" y="1204"/>
                  </a:cxn>
                  <a:cxn ang="0">
                    <a:pos x="2615" y="1232"/>
                  </a:cxn>
                  <a:cxn ang="0">
                    <a:pos x="2586" y="1250"/>
                  </a:cxn>
                  <a:cxn ang="0">
                    <a:pos x="2559" y="1256"/>
                  </a:cxn>
                  <a:cxn ang="0">
                    <a:pos x="2545" y="1256"/>
                  </a:cxn>
                </a:cxnLst>
                <a:rect l="0" t="0" r="r" b="b"/>
                <a:pathLst>
                  <a:path w="2645" h="1256">
                    <a:moveTo>
                      <a:pt x="2545" y="1256"/>
                    </a:moveTo>
                    <a:lnTo>
                      <a:pt x="2545" y="1256"/>
                    </a:lnTo>
                    <a:lnTo>
                      <a:pt x="2450" y="1245"/>
                    </a:lnTo>
                    <a:lnTo>
                      <a:pt x="2358" y="1232"/>
                    </a:lnTo>
                    <a:lnTo>
                      <a:pt x="2266" y="1216"/>
                    </a:lnTo>
                    <a:lnTo>
                      <a:pt x="2176" y="1199"/>
                    </a:lnTo>
                    <a:lnTo>
                      <a:pt x="2176" y="1199"/>
                    </a:lnTo>
                    <a:lnTo>
                      <a:pt x="2084" y="1180"/>
                    </a:lnTo>
                    <a:lnTo>
                      <a:pt x="1995" y="1158"/>
                    </a:lnTo>
                    <a:lnTo>
                      <a:pt x="1905" y="1134"/>
                    </a:lnTo>
                    <a:lnTo>
                      <a:pt x="1816" y="1107"/>
                    </a:lnTo>
                    <a:lnTo>
                      <a:pt x="1816" y="1107"/>
                    </a:lnTo>
                    <a:lnTo>
                      <a:pt x="1727" y="1079"/>
                    </a:lnTo>
                    <a:lnTo>
                      <a:pt x="1683" y="1064"/>
                    </a:lnTo>
                    <a:lnTo>
                      <a:pt x="1639" y="1047"/>
                    </a:lnTo>
                    <a:lnTo>
                      <a:pt x="1595" y="1030"/>
                    </a:lnTo>
                    <a:lnTo>
                      <a:pt x="1553" y="1011"/>
                    </a:lnTo>
                    <a:lnTo>
                      <a:pt x="1509" y="993"/>
                    </a:lnTo>
                    <a:lnTo>
                      <a:pt x="1467" y="973"/>
                    </a:lnTo>
                    <a:lnTo>
                      <a:pt x="1467" y="973"/>
                    </a:lnTo>
                    <a:lnTo>
                      <a:pt x="1426" y="952"/>
                    </a:lnTo>
                    <a:lnTo>
                      <a:pt x="1383" y="929"/>
                    </a:lnTo>
                    <a:lnTo>
                      <a:pt x="1344" y="905"/>
                    </a:lnTo>
                    <a:lnTo>
                      <a:pt x="1303" y="880"/>
                    </a:lnTo>
                    <a:lnTo>
                      <a:pt x="1263" y="853"/>
                    </a:lnTo>
                    <a:lnTo>
                      <a:pt x="1225" y="825"/>
                    </a:lnTo>
                    <a:lnTo>
                      <a:pt x="1189" y="795"/>
                    </a:lnTo>
                    <a:lnTo>
                      <a:pt x="1153" y="763"/>
                    </a:lnTo>
                    <a:lnTo>
                      <a:pt x="1153" y="763"/>
                    </a:lnTo>
                    <a:lnTo>
                      <a:pt x="1119" y="729"/>
                    </a:lnTo>
                    <a:lnTo>
                      <a:pt x="1087" y="692"/>
                    </a:lnTo>
                    <a:lnTo>
                      <a:pt x="1073" y="674"/>
                    </a:lnTo>
                    <a:lnTo>
                      <a:pt x="1059" y="654"/>
                    </a:lnTo>
                    <a:lnTo>
                      <a:pt x="1044" y="634"/>
                    </a:lnTo>
                    <a:lnTo>
                      <a:pt x="1032" y="613"/>
                    </a:lnTo>
                    <a:lnTo>
                      <a:pt x="1032" y="613"/>
                    </a:lnTo>
                    <a:lnTo>
                      <a:pt x="1019" y="592"/>
                    </a:lnTo>
                    <a:lnTo>
                      <a:pt x="1008" y="572"/>
                    </a:lnTo>
                    <a:lnTo>
                      <a:pt x="998" y="551"/>
                    </a:lnTo>
                    <a:lnTo>
                      <a:pt x="988" y="532"/>
                    </a:lnTo>
                    <a:lnTo>
                      <a:pt x="988" y="532"/>
                    </a:lnTo>
                    <a:lnTo>
                      <a:pt x="964" y="496"/>
                    </a:lnTo>
                    <a:lnTo>
                      <a:pt x="940" y="460"/>
                    </a:lnTo>
                    <a:lnTo>
                      <a:pt x="940" y="460"/>
                    </a:lnTo>
                    <a:lnTo>
                      <a:pt x="913" y="425"/>
                    </a:lnTo>
                    <a:lnTo>
                      <a:pt x="885" y="393"/>
                    </a:lnTo>
                    <a:lnTo>
                      <a:pt x="854" y="360"/>
                    </a:lnTo>
                    <a:lnTo>
                      <a:pt x="823" y="330"/>
                    </a:lnTo>
                    <a:lnTo>
                      <a:pt x="789" y="301"/>
                    </a:lnTo>
                    <a:lnTo>
                      <a:pt x="753" y="272"/>
                    </a:lnTo>
                    <a:lnTo>
                      <a:pt x="718" y="247"/>
                    </a:lnTo>
                    <a:lnTo>
                      <a:pt x="681" y="222"/>
                    </a:lnTo>
                    <a:lnTo>
                      <a:pt x="681" y="222"/>
                    </a:lnTo>
                    <a:lnTo>
                      <a:pt x="643" y="199"/>
                    </a:lnTo>
                    <a:lnTo>
                      <a:pt x="604" y="176"/>
                    </a:lnTo>
                    <a:lnTo>
                      <a:pt x="564" y="157"/>
                    </a:lnTo>
                    <a:lnTo>
                      <a:pt x="523" y="137"/>
                    </a:lnTo>
                    <a:lnTo>
                      <a:pt x="482" y="118"/>
                    </a:lnTo>
                    <a:lnTo>
                      <a:pt x="440" y="101"/>
                    </a:lnTo>
                    <a:lnTo>
                      <a:pt x="397" y="86"/>
                    </a:lnTo>
                    <a:lnTo>
                      <a:pt x="355" y="72"/>
                    </a:lnTo>
                    <a:lnTo>
                      <a:pt x="355" y="72"/>
                    </a:lnTo>
                    <a:lnTo>
                      <a:pt x="313" y="59"/>
                    </a:lnTo>
                    <a:lnTo>
                      <a:pt x="269" y="46"/>
                    </a:lnTo>
                    <a:lnTo>
                      <a:pt x="225" y="36"/>
                    </a:lnTo>
                    <a:lnTo>
                      <a:pt x="180" y="27"/>
                    </a:lnTo>
                    <a:lnTo>
                      <a:pt x="136" y="17"/>
                    </a:lnTo>
                    <a:lnTo>
                      <a:pt x="91" y="10"/>
                    </a:lnTo>
                    <a:lnTo>
                      <a:pt x="46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92" y="4"/>
                    </a:lnTo>
                    <a:lnTo>
                      <a:pt x="137" y="8"/>
                    </a:lnTo>
                    <a:lnTo>
                      <a:pt x="183" y="15"/>
                    </a:lnTo>
                    <a:lnTo>
                      <a:pt x="228" y="22"/>
                    </a:lnTo>
                    <a:lnTo>
                      <a:pt x="272" y="31"/>
                    </a:lnTo>
                    <a:lnTo>
                      <a:pt x="317" y="39"/>
                    </a:lnTo>
                    <a:lnTo>
                      <a:pt x="362" y="51"/>
                    </a:lnTo>
                    <a:lnTo>
                      <a:pt x="362" y="51"/>
                    </a:lnTo>
                    <a:lnTo>
                      <a:pt x="406" y="62"/>
                    </a:lnTo>
                    <a:lnTo>
                      <a:pt x="450" y="75"/>
                    </a:lnTo>
                    <a:lnTo>
                      <a:pt x="493" y="90"/>
                    </a:lnTo>
                    <a:lnTo>
                      <a:pt x="537" y="106"/>
                    </a:lnTo>
                    <a:lnTo>
                      <a:pt x="580" y="123"/>
                    </a:lnTo>
                    <a:lnTo>
                      <a:pt x="622" y="141"/>
                    </a:lnTo>
                    <a:lnTo>
                      <a:pt x="663" y="161"/>
                    </a:lnTo>
                    <a:lnTo>
                      <a:pt x="704" y="183"/>
                    </a:lnTo>
                    <a:lnTo>
                      <a:pt x="704" y="183"/>
                    </a:lnTo>
                    <a:lnTo>
                      <a:pt x="745" y="206"/>
                    </a:lnTo>
                    <a:lnTo>
                      <a:pt x="783" y="231"/>
                    </a:lnTo>
                    <a:lnTo>
                      <a:pt x="821" y="258"/>
                    </a:lnTo>
                    <a:lnTo>
                      <a:pt x="859" y="287"/>
                    </a:lnTo>
                    <a:lnTo>
                      <a:pt x="895" y="316"/>
                    </a:lnTo>
                    <a:lnTo>
                      <a:pt x="929" y="349"/>
                    </a:lnTo>
                    <a:lnTo>
                      <a:pt x="962" y="383"/>
                    </a:lnTo>
                    <a:lnTo>
                      <a:pt x="994" y="418"/>
                    </a:lnTo>
                    <a:lnTo>
                      <a:pt x="994" y="418"/>
                    </a:lnTo>
                    <a:lnTo>
                      <a:pt x="1023" y="455"/>
                    </a:lnTo>
                    <a:lnTo>
                      <a:pt x="1050" y="494"/>
                    </a:lnTo>
                    <a:lnTo>
                      <a:pt x="1050" y="494"/>
                    </a:lnTo>
                    <a:lnTo>
                      <a:pt x="1063" y="514"/>
                    </a:lnTo>
                    <a:lnTo>
                      <a:pt x="1076" y="534"/>
                    </a:lnTo>
                    <a:lnTo>
                      <a:pt x="1087" y="552"/>
                    </a:lnTo>
                    <a:lnTo>
                      <a:pt x="1098" y="571"/>
                    </a:lnTo>
                    <a:lnTo>
                      <a:pt x="1098" y="571"/>
                    </a:lnTo>
                    <a:lnTo>
                      <a:pt x="1124" y="604"/>
                    </a:lnTo>
                    <a:lnTo>
                      <a:pt x="1152" y="636"/>
                    </a:lnTo>
                    <a:lnTo>
                      <a:pt x="1181" y="667"/>
                    </a:lnTo>
                    <a:lnTo>
                      <a:pt x="1214" y="695"/>
                    </a:lnTo>
                    <a:lnTo>
                      <a:pt x="1214" y="695"/>
                    </a:lnTo>
                    <a:lnTo>
                      <a:pt x="1248" y="722"/>
                    </a:lnTo>
                    <a:lnTo>
                      <a:pt x="1283" y="747"/>
                    </a:lnTo>
                    <a:lnTo>
                      <a:pt x="1320" y="770"/>
                    </a:lnTo>
                    <a:lnTo>
                      <a:pt x="1357" y="792"/>
                    </a:lnTo>
                    <a:lnTo>
                      <a:pt x="1395" y="814"/>
                    </a:lnTo>
                    <a:lnTo>
                      <a:pt x="1434" y="833"/>
                    </a:lnTo>
                    <a:lnTo>
                      <a:pt x="1474" y="852"/>
                    </a:lnTo>
                    <a:lnTo>
                      <a:pt x="1515" y="869"/>
                    </a:lnTo>
                    <a:lnTo>
                      <a:pt x="1515" y="869"/>
                    </a:lnTo>
                    <a:lnTo>
                      <a:pt x="1556" y="886"/>
                    </a:lnTo>
                    <a:lnTo>
                      <a:pt x="1597" y="901"/>
                    </a:lnTo>
                    <a:lnTo>
                      <a:pt x="1639" y="915"/>
                    </a:lnTo>
                    <a:lnTo>
                      <a:pt x="1680" y="929"/>
                    </a:lnTo>
                    <a:lnTo>
                      <a:pt x="1766" y="955"/>
                    </a:lnTo>
                    <a:lnTo>
                      <a:pt x="1851" y="976"/>
                    </a:lnTo>
                    <a:lnTo>
                      <a:pt x="1851" y="976"/>
                    </a:lnTo>
                    <a:lnTo>
                      <a:pt x="1939" y="996"/>
                    </a:lnTo>
                    <a:lnTo>
                      <a:pt x="2026" y="1013"/>
                    </a:lnTo>
                    <a:lnTo>
                      <a:pt x="2114" y="1028"/>
                    </a:lnTo>
                    <a:lnTo>
                      <a:pt x="2203" y="1041"/>
                    </a:lnTo>
                    <a:lnTo>
                      <a:pt x="2290" y="1052"/>
                    </a:lnTo>
                    <a:lnTo>
                      <a:pt x="2379" y="1062"/>
                    </a:lnTo>
                    <a:lnTo>
                      <a:pt x="2467" y="1069"/>
                    </a:lnTo>
                    <a:lnTo>
                      <a:pt x="2556" y="1074"/>
                    </a:lnTo>
                    <a:lnTo>
                      <a:pt x="2557" y="1074"/>
                    </a:lnTo>
                    <a:lnTo>
                      <a:pt x="2557" y="1074"/>
                    </a:lnTo>
                    <a:lnTo>
                      <a:pt x="2567" y="1075"/>
                    </a:lnTo>
                    <a:lnTo>
                      <a:pt x="2576" y="1076"/>
                    </a:lnTo>
                    <a:lnTo>
                      <a:pt x="2584" y="1079"/>
                    </a:lnTo>
                    <a:lnTo>
                      <a:pt x="2593" y="1082"/>
                    </a:lnTo>
                    <a:lnTo>
                      <a:pt x="2600" y="1086"/>
                    </a:lnTo>
                    <a:lnTo>
                      <a:pt x="2608" y="1092"/>
                    </a:lnTo>
                    <a:lnTo>
                      <a:pt x="2621" y="1103"/>
                    </a:lnTo>
                    <a:lnTo>
                      <a:pt x="2631" y="1117"/>
                    </a:lnTo>
                    <a:lnTo>
                      <a:pt x="2635" y="1124"/>
                    </a:lnTo>
                    <a:lnTo>
                      <a:pt x="2639" y="1133"/>
                    </a:lnTo>
                    <a:lnTo>
                      <a:pt x="2642" y="1141"/>
                    </a:lnTo>
                    <a:lnTo>
                      <a:pt x="2644" y="1150"/>
                    </a:lnTo>
                    <a:lnTo>
                      <a:pt x="2645" y="1160"/>
                    </a:lnTo>
                    <a:lnTo>
                      <a:pt x="2645" y="1170"/>
                    </a:lnTo>
                    <a:lnTo>
                      <a:pt x="2645" y="1170"/>
                    </a:lnTo>
                    <a:lnTo>
                      <a:pt x="2644" y="1178"/>
                    </a:lnTo>
                    <a:lnTo>
                      <a:pt x="2642" y="1187"/>
                    </a:lnTo>
                    <a:lnTo>
                      <a:pt x="2639" y="1196"/>
                    </a:lnTo>
                    <a:lnTo>
                      <a:pt x="2635" y="1204"/>
                    </a:lnTo>
                    <a:lnTo>
                      <a:pt x="2631" y="1212"/>
                    </a:lnTo>
                    <a:lnTo>
                      <a:pt x="2627" y="1219"/>
                    </a:lnTo>
                    <a:lnTo>
                      <a:pt x="2615" y="1232"/>
                    </a:lnTo>
                    <a:lnTo>
                      <a:pt x="2601" y="1243"/>
                    </a:lnTo>
                    <a:lnTo>
                      <a:pt x="2593" y="1247"/>
                    </a:lnTo>
                    <a:lnTo>
                      <a:pt x="2586" y="1250"/>
                    </a:lnTo>
                    <a:lnTo>
                      <a:pt x="2576" y="1253"/>
                    </a:lnTo>
                    <a:lnTo>
                      <a:pt x="2567" y="1254"/>
                    </a:lnTo>
                    <a:lnTo>
                      <a:pt x="2559" y="1256"/>
                    </a:lnTo>
                    <a:lnTo>
                      <a:pt x="2549" y="1256"/>
                    </a:lnTo>
                    <a:lnTo>
                      <a:pt x="2549" y="1256"/>
                    </a:lnTo>
                    <a:lnTo>
                      <a:pt x="2545" y="1256"/>
                    </a:lnTo>
                    <a:lnTo>
                      <a:pt x="2545" y="125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22" name="Group 165"/>
              <p:cNvGrpSpPr/>
              <p:nvPr/>
            </p:nvGrpSpPr>
            <p:grpSpPr>
              <a:xfrm rot="3502563">
                <a:off x="5059058" y="2714815"/>
                <a:ext cx="658980" cy="591697"/>
                <a:chOff x="971551" y="0"/>
                <a:chExt cx="7200902" cy="6818311"/>
              </a:xfrm>
            </p:grpSpPr>
            <p:sp>
              <p:nvSpPr>
                <p:cNvPr id="292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3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3" name="Group 171"/>
              <p:cNvGrpSpPr/>
              <p:nvPr/>
            </p:nvGrpSpPr>
            <p:grpSpPr>
              <a:xfrm rot="21312991" flipH="1">
                <a:off x="5180347" y="4696231"/>
                <a:ext cx="698708" cy="550197"/>
                <a:chOff x="971551" y="0"/>
                <a:chExt cx="7200902" cy="6818311"/>
              </a:xfrm>
            </p:grpSpPr>
            <p:sp>
              <p:nvSpPr>
                <p:cNvPr id="290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22000">
                      <a:srgbClr val="84BC76"/>
                    </a:gs>
                    <a:gs pos="86000">
                      <a:srgbClr val="2F6C1C"/>
                    </a:gs>
                  </a:gsLst>
                  <a:lin ang="18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1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80000">
                      <a:srgbClr val="2E6D26"/>
                    </a:gs>
                  </a:gsLst>
                  <a:lin ang="258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24" name="Freeform 9"/>
              <p:cNvSpPr>
                <a:spLocks/>
              </p:cNvSpPr>
              <p:nvPr/>
            </p:nvSpPr>
            <p:spPr bwMode="auto">
              <a:xfrm>
                <a:off x="4716638" y="4099567"/>
                <a:ext cx="1285555" cy="231133"/>
              </a:xfrm>
              <a:custGeom>
                <a:avLst/>
                <a:gdLst/>
                <a:ahLst/>
                <a:cxnLst>
                  <a:cxn ang="0">
                    <a:pos x="2560" y="473"/>
                  </a:cxn>
                  <a:cxn ang="0">
                    <a:pos x="2412" y="404"/>
                  </a:cxn>
                  <a:cxn ang="0">
                    <a:pos x="2261" y="341"/>
                  </a:cxn>
                  <a:cxn ang="0">
                    <a:pos x="2107" y="283"/>
                  </a:cxn>
                  <a:cxn ang="0">
                    <a:pos x="1951" y="229"/>
                  </a:cxn>
                  <a:cxn ang="0">
                    <a:pos x="1874" y="205"/>
                  </a:cxn>
                  <a:cxn ang="0">
                    <a:pos x="1715" y="161"/>
                  </a:cxn>
                  <a:cxn ang="0">
                    <a:pos x="1554" y="126"/>
                  </a:cxn>
                  <a:cxn ang="0">
                    <a:pos x="1393" y="100"/>
                  </a:cxn>
                  <a:cxn ang="0">
                    <a:pos x="1313" y="92"/>
                  </a:cxn>
                  <a:cxn ang="0">
                    <a:pos x="1149" y="85"/>
                  </a:cxn>
                  <a:cxn ang="0">
                    <a:pos x="984" y="89"/>
                  </a:cxn>
                  <a:cxn ang="0">
                    <a:pos x="818" y="102"/>
                  </a:cxn>
                  <a:cxn ang="0">
                    <a:pos x="653" y="120"/>
                  </a:cxn>
                  <a:cxn ang="0">
                    <a:pos x="571" y="131"/>
                  </a:cxn>
                  <a:cxn ang="0">
                    <a:pos x="407" y="158"/>
                  </a:cxn>
                  <a:cxn ang="0">
                    <a:pos x="243" y="191"/>
                  </a:cxn>
                  <a:cxn ang="0">
                    <a:pos x="81" y="229"/>
                  </a:cxn>
                  <a:cxn ang="0">
                    <a:pos x="0" y="250"/>
                  </a:cxn>
                  <a:cxn ang="0">
                    <a:pos x="159" y="198"/>
                  </a:cxn>
                  <a:cxn ang="0">
                    <a:pos x="320" y="153"/>
                  </a:cxn>
                  <a:cxn ang="0">
                    <a:pos x="482" y="110"/>
                  </a:cxn>
                  <a:cxn ang="0">
                    <a:pos x="646" y="75"/>
                  </a:cxn>
                  <a:cxn ang="0">
                    <a:pos x="728" y="59"/>
                  </a:cxn>
                  <a:cxn ang="0">
                    <a:pos x="895" y="32"/>
                  </a:cxn>
                  <a:cxn ang="0">
                    <a:pos x="1061" y="13"/>
                  </a:cxn>
                  <a:cxn ang="0">
                    <a:pos x="1231" y="1"/>
                  </a:cxn>
                  <a:cxn ang="0">
                    <a:pos x="1317" y="0"/>
                  </a:cxn>
                  <a:cxn ang="0">
                    <a:pos x="1487" y="10"/>
                  </a:cxn>
                  <a:cxn ang="0">
                    <a:pos x="1656" y="30"/>
                  </a:cxn>
                  <a:cxn ang="0">
                    <a:pos x="1823" y="61"/>
                  </a:cxn>
                  <a:cxn ang="0">
                    <a:pos x="1989" y="97"/>
                  </a:cxn>
                  <a:cxn ang="0">
                    <a:pos x="2071" y="119"/>
                  </a:cxn>
                  <a:cxn ang="0">
                    <a:pos x="2234" y="165"/>
                  </a:cxn>
                  <a:cxn ang="0">
                    <a:pos x="2395" y="218"/>
                  </a:cxn>
                  <a:cxn ang="0">
                    <a:pos x="2556" y="276"/>
                  </a:cxn>
                  <a:cxn ang="0">
                    <a:pos x="2635" y="307"/>
                  </a:cxn>
                  <a:cxn ang="0">
                    <a:pos x="2652" y="315"/>
                  </a:cxn>
                  <a:cxn ang="0">
                    <a:pos x="2666" y="326"/>
                  </a:cxn>
                  <a:cxn ang="0">
                    <a:pos x="2677" y="341"/>
                  </a:cxn>
                  <a:cxn ang="0">
                    <a:pos x="2690" y="373"/>
                  </a:cxn>
                  <a:cxn ang="0">
                    <a:pos x="2693" y="390"/>
                  </a:cxn>
                  <a:cxn ang="0">
                    <a:pos x="2692" y="408"/>
                  </a:cxn>
                  <a:cxn ang="0">
                    <a:pos x="2686" y="425"/>
                  </a:cxn>
                  <a:cxn ang="0">
                    <a:pos x="2682" y="434"/>
                  </a:cxn>
                  <a:cxn ang="0">
                    <a:pos x="2672" y="449"/>
                  </a:cxn>
                  <a:cxn ang="0">
                    <a:pos x="2659" y="462"/>
                  </a:cxn>
                  <a:cxn ang="0">
                    <a:pos x="2638" y="476"/>
                  </a:cxn>
                  <a:cxn ang="0">
                    <a:pos x="2612" y="482"/>
                  </a:cxn>
                  <a:cxn ang="0">
                    <a:pos x="2594" y="483"/>
                  </a:cxn>
                  <a:cxn ang="0">
                    <a:pos x="2577" y="479"/>
                  </a:cxn>
                  <a:cxn ang="0">
                    <a:pos x="2567" y="476"/>
                  </a:cxn>
                  <a:cxn ang="0">
                    <a:pos x="2560" y="473"/>
                  </a:cxn>
                </a:cxnLst>
                <a:rect l="0" t="0" r="r" b="b"/>
                <a:pathLst>
                  <a:path w="2693" h="483">
                    <a:moveTo>
                      <a:pt x="2560" y="473"/>
                    </a:moveTo>
                    <a:lnTo>
                      <a:pt x="2560" y="473"/>
                    </a:lnTo>
                    <a:lnTo>
                      <a:pt x="2487" y="438"/>
                    </a:lnTo>
                    <a:lnTo>
                      <a:pt x="2412" y="404"/>
                    </a:lnTo>
                    <a:lnTo>
                      <a:pt x="2337" y="372"/>
                    </a:lnTo>
                    <a:lnTo>
                      <a:pt x="2261" y="341"/>
                    </a:lnTo>
                    <a:lnTo>
                      <a:pt x="2184" y="311"/>
                    </a:lnTo>
                    <a:lnTo>
                      <a:pt x="2107" y="283"/>
                    </a:lnTo>
                    <a:lnTo>
                      <a:pt x="2029" y="254"/>
                    </a:lnTo>
                    <a:lnTo>
                      <a:pt x="1951" y="229"/>
                    </a:lnTo>
                    <a:lnTo>
                      <a:pt x="1951" y="229"/>
                    </a:lnTo>
                    <a:lnTo>
                      <a:pt x="1874" y="205"/>
                    </a:lnTo>
                    <a:lnTo>
                      <a:pt x="1795" y="182"/>
                    </a:lnTo>
                    <a:lnTo>
                      <a:pt x="1715" y="161"/>
                    </a:lnTo>
                    <a:lnTo>
                      <a:pt x="1635" y="141"/>
                    </a:lnTo>
                    <a:lnTo>
                      <a:pt x="1554" y="126"/>
                    </a:lnTo>
                    <a:lnTo>
                      <a:pt x="1474" y="112"/>
                    </a:lnTo>
                    <a:lnTo>
                      <a:pt x="1393" y="100"/>
                    </a:lnTo>
                    <a:lnTo>
                      <a:pt x="1313" y="92"/>
                    </a:lnTo>
                    <a:lnTo>
                      <a:pt x="1313" y="92"/>
                    </a:lnTo>
                    <a:lnTo>
                      <a:pt x="1231" y="88"/>
                    </a:lnTo>
                    <a:lnTo>
                      <a:pt x="1149" y="85"/>
                    </a:lnTo>
                    <a:lnTo>
                      <a:pt x="1067" y="86"/>
                    </a:lnTo>
                    <a:lnTo>
                      <a:pt x="984" y="89"/>
                    </a:lnTo>
                    <a:lnTo>
                      <a:pt x="902" y="95"/>
                    </a:lnTo>
                    <a:lnTo>
                      <a:pt x="818" y="102"/>
                    </a:lnTo>
                    <a:lnTo>
                      <a:pt x="736" y="110"/>
                    </a:lnTo>
                    <a:lnTo>
                      <a:pt x="653" y="120"/>
                    </a:lnTo>
                    <a:lnTo>
                      <a:pt x="653" y="120"/>
                    </a:lnTo>
                    <a:lnTo>
                      <a:pt x="571" y="131"/>
                    </a:lnTo>
                    <a:lnTo>
                      <a:pt x="489" y="144"/>
                    </a:lnTo>
                    <a:lnTo>
                      <a:pt x="407" y="158"/>
                    </a:lnTo>
                    <a:lnTo>
                      <a:pt x="325" y="174"/>
                    </a:lnTo>
                    <a:lnTo>
                      <a:pt x="243" y="191"/>
                    </a:lnTo>
                    <a:lnTo>
                      <a:pt x="161" y="209"/>
                    </a:lnTo>
                    <a:lnTo>
                      <a:pt x="81" y="229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80" y="223"/>
                    </a:lnTo>
                    <a:lnTo>
                      <a:pt x="159" y="198"/>
                    </a:lnTo>
                    <a:lnTo>
                      <a:pt x="239" y="174"/>
                    </a:lnTo>
                    <a:lnTo>
                      <a:pt x="320" y="153"/>
                    </a:lnTo>
                    <a:lnTo>
                      <a:pt x="400" y="130"/>
                    </a:lnTo>
                    <a:lnTo>
                      <a:pt x="482" y="110"/>
                    </a:lnTo>
                    <a:lnTo>
                      <a:pt x="564" y="92"/>
                    </a:lnTo>
                    <a:lnTo>
                      <a:pt x="646" y="75"/>
                    </a:lnTo>
                    <a:lnTo>
                      <a:pt x="646" y="75"/>
                    </a:lnTo>
                    <a:lnTo>
                      <a:pt x="728" y="59"/>
                    </a:lnTo>
                    <a:lnTo>
                      <a:pt x="811" y="45"/>
                    </a:lnTo>
                    <a:lnTo>
                      <a:pt x="895" y="32"/>
                    </a:lnTo>
                    <a:lnTo>
                      <a:pt x="978" y="21"/>
                    </a:lnTo>
                    <a:lnTo>
                      <a:pt x="1061" y="13"/>
                    </a:lnTo>
                    <a:lnTo>
                      <a:pt x="1146" y="6"/>
                    </a:lnTo>
                    <a:lnTo>
                      <a:pt x="1231" y="1"/>
                    </a:lnTo>
                    <a:lnTo>
                      <a:pt x="1317" y="0"/>
                    </a:lnTo>
                    <a:lnTo>
                      <a:pt x="1317" y="0"/>
                    </a:lnTo>
                    <a:lnTo>
                      <a:pt x="1402" y="3"/>
                    </a:lnTo>
                    <a:lnTo>
                      <a:pt x="1487" y="10"/>
                    </a:lnTo>
                    <a:lnTo>
                      <a:pt x="1571" y="18"/>
                    </a:lnTo>
                    <a:lnTo>
                      <a:pt x="1656" y="30"/>
                    </a:lnTo>
                    <a:lnTo>
                      <a:pt x="1739" y="44"/>
                    </a:lnTo>
                    <a:lnTo>
                      <a:pt x="1823" y="61"/>
                    </a:lnTo>
                    <a:lnTo>
                      <a:pt x="1906" y="78"/>
                    </a:lnTo>
                    <a:lnTo>
                      <a:pt x="1989" y="97"/>
                    </a:lnTo>
                    <a:lnTo>
                      <a:pt x="1989" y="97"/>
                    </a:lnTo>
                    <a:lnTo>
                      <a:pt x="2071" y="119"/>
                    </a:lnTo>
                    <a:lnTo>
                      <a:pt x="2153" y="141"/>
                    </a:lnTo>
                    <a:lnTo>
                      <a:pt x="2234" y="165"/>
                    </a:lnTo>
                    <a:lnTo>
                      <a:pt x="2314" y="191"/>
                    </a:lnTo>
                    <a:lnTo>
                      <a:pt x="2395" y="218"/>
                    </a:lnTo>
                    <a:lnTo>
                      <a:pt x="2475" y="246"/>
                    </a:lnTo>
                    <a:lnTo>
                      <a:pt x="2556" y="276"/>
                    </a:lnTo>
                    <a:lnTo>
                      <a:pt x="2635" y="307"/>
                    </a:lnTo>
                    <a:lnTo>
                      <a:pt x="2635" y="307"/>
                    </a:lnTo>
                    <a:lnTo>
                      <a:pt x="2644" y="311"/>
                    </a:lnTo>
                    <a:lnTo>
                      <a:pt x="2652" y="315"/>
                    </a:lnTo>
                    <a:lnTo>
                      <a:pt x="2659" y="321"/>
                    </a:lnTo>
                    <a:lnTo>
                      <a:pt x="2666" y="326"/>
                    </a:lnTo>
                    <a:lnTo>
                      <a:pt x="2672" y="333"/>
                    </a:lnTo>
                    <a:lnTo>
                      <a:pt x="2677" y="341"/>
                    </a:lnTo>
                    <a:lnTo>
                      <a:pt x="2686" y="356"/>
                    </a:lnTo>
                    <a:lnTo>
                      <a:pt x="2690" y="373"/>
                    </a:lnTo>
                    <a:lnTo>
                      <a:pt x="2692" y="381"/>
                    </a:lnTo>
                    <a:lnTo>
                      <a:pt x="2693" y="390"/>
                    </a:lnTo>
                    <a:lnTo>
                      <a:pt x="2693" y="398"/>
                    </a:lnTo>
                    <a:lnTo>
                      <a:pt x="2692" y="408"/>
                    </a:lnTo>
                    <a:lnTo>
                      <a:pt x="2689" y="417"/>
                    </a:lnTo>
                    <a:lnTo>
                      <a:pt x="2686" y="425"/>
                    </a:lnTo>
                    <a:lnTo>
                      <a:pt x="2686" y="425"/>
                    </a:lnTo>
                    <a:lnTo>
                      <a:pt x="2682" y="434"/>
                    </a:lnTo>
                    <a:lnTo>
                      <a:pt x="2677" y="442"/>
                    </a:lnTo>
                    <a:lnTo>
                      <a:pt x="2672" y="449"/>
                    </a:lnTo>
                    <a:lnTo>
                      <a:pt x="2666" y="456"/>
                    </a:lnTo>
                    <a:lnTo>
                      <a:pt x="2659" y="462"/>
                    </a:lnTo>
                    <a:lnTo>
                      <a:pt x="2653" y="468"/>
                    </a:lnTo>
                    <a:lnTo>
                      <a:pt x="2638" y="476"/>
                    </a:lnTo>
                    <a:lnTo>
                      <a:pt x="2621" y="480"/>
                    </a:lnTo>
                    <a:lnTo>
                      <a:pt x="2612" y="482"/>
                    </a:lnTo>
                    <a:lnTo>
                      <a:pt x="2603" y="483"/>
                    </a:lnTo>
                    <a:lnTo>
                      <a:pt x="2594" y="483"/>
                    </a:lnTo>
                    <a:lnTo>
                      <a:pt x="2586" y="482"/>
                    </a:lnTo>
                    <a:lnTo>
                      <a:pt x="2577" y="479"/>
                    </a:lnTo>
                    <a:lnTo>
                      <a:pt x="2567" y="476"/>
                    </a:lnTo>
                    <a:lnTo>
                      <a:pt x="2567" y="476"/>
                    </a:lnTo>
                    <a:lnTo>
                      <a:pt x="2562" y="473"/>
                    </a:lnTo>
                    <a:lnTo>
                      <a:pt x="2560" y="47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360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7"/>
              <p:cNvSpPr>
                <a:spLocks/>
              </p:cNvSpPr>
              <p:nvPr/>
            </p:nvSpPr>
            <p:spPr bwMode="auto">
              <a:xfrm>
                <a:off x="5669348" y="589355"/>
                <a:ext cx="426652" cy="5227245"/>
              </a:xfrm>
              <a:custGeom>
                <a:avLst/>
                <a:gdLst/>
                <a:ahLst/>
                <a:cxnLst>
                  <a:cxn ang="0">
                    <a:pos x="85" y="8177"/>
                  </a:cxn>
                  <a:cxn ang="0">
                    <a:pos x="198" y="7659"/>
                  </a:cxn>
                  <a:cxn ang="0">
                    <a:pos x="268" y="7269"/>
                  </a:cxn>
                  <a:cxn ang="0">
                    <a:pos x="336" y="6747"/>
                  </a:cxn>
                  <a:cxn ang="0">
                    <a:pos x="357" y="6422"/>
                  </a:cxn>
                  <a:cxn ang="0">
                    <a:pos x="357" y="6228"/>
                  </a:cxn>
                  <a:cxn ang="0">
                    <a:pos x="342" y="6039"/>
                  </a:cxn>
                  <a:cxn ang="0">
                    <a:pos x="315" y="5888"/>
                  </a:cxn>
                  <a:cxn ang="0">
                    <a:pos x="275" y="5719"/>
                  </a:cxn>
                  <a:cxn ang="0">
                    <a:pos x="203" y="5320"/>
                  </a:cxn>
                  <a:cxn ang="0">
                    <a:pos x="147" y="4918"/>
                  </a:cxn>
                  <a:cxn ang="0">
                    <a:pos x="87" y="4383"/>
                  </a:cxn>
                  <a:cxn ang="0">
                    <a:pos x="52" y="3982"/>
                  </a:cxn>
                  <a:cxn ang="0">
                    <a:pos x="18" y="3445"/>
                  </a:cxn>
                  <a:cxn ang="0">
                    <a:pos x="4" y="3042"/>
                  </a:cxn>
                  <a:cxn ang="0">
                    <a:pos x="3" y="2504"/>
                  </a:cxn>
                  <a:cxn ang="0">
                    <a:pos x="22" y="2100"/>
                  </a:cxn>
                  <a:cxn ang="0">
                    <a:pos x="61" y="1765"/>
                  </a:cxn>
                  <a:cxn ang="0">
                    <a:pos x="99" y="1564"/>
                  </a:cxn>
                  <a:cxn ang="0">
                    <a:pos x="134" y="1433"/>
                  </a:cxn>
                  <a:cxn ang="0">
                    <a:pos x="179" y="1306"/>
                  </a:cxn>
                  <a:cxn ang="0">
                    <a:pos x="257" y="1051"/>
                  </a:cxn>
                  <a:cxn ang="0">
                    <a:pos x="299" y="856"/>
                  </a:cxn>
                  <a:cxn ang="0">
                    <a:pos x="333" y="592"/>
                  </a:cxn>
                  <a:cxn ang="0">
                    <a:pos x="336" y="393"/>
                  </a:cxn>
                  <a:cxn ang="0">
                    <a:pos x="316" y="194"/>
                  </a:cxn>
                  <a:cxn ang="0">
                    <a:pos x="288" y="64"/>
                  </a:cxn>
                  <a:cxn ang="0">
                    <a:pos x="280" y="31"/>
                  </a:cxn>
                  <a:cxn ang="0">
                    <a:pos x="318" y="160"/>
                  </a:cxn>
                  <a:cxn ang="0">
                    <a:pos x="345" y="325"/>
                  </a:cxn>
                  <a:cxn ang="0">
                    <a:pos x="357" y="526"/>
                  </a:cxn>
                  <a:cxn ang="0">
                    <a:pos x="340" y="795"/>
                  </a:cxn>
                  <a:cxn ang="0">
                    <a:pos x="296" y="1061"/>
                  </a:cxn>
                  <a:cxn ang="0">
                    <a:pos x="247" y="1257"/>
                  </a:cxn>
                  <a:cxn ang="0">
                    <a:pos x="198" y="1417"/>
                  </a:cxn>
                  <a:cxn ang="0">
                    <a:pos x="158" y="1577"/>
                  </a:cxn>
                  <a:cxn ang="0">
                    <a:pos x="130" y="1773"/>
                  </a:cxn>
                  <a:cxn ang="0">
                    <a:pos x="104" y="2104"/>
                  </a:cxn>
                  <a:cxn ang="0">
                    <a:pos x="100" y="2504"/>
                  </a:cxn>
                  <a:cxn ang="0">
                    <a:pos x="121" y="3036"/>
                  </a:cxn>
                  <a:cxn ang="0">
                    <a:pos x="151" y="3436"/>
                  </a:cxn>
                  <a:cxn ang="0">
                    <a:pos x="205" y="3966"/>
                  </a:cxn>
                  <a:cxn ang="0">
                    <a:pos x="256" y="4363"/>
                  </a:cxn>
                  <a:cxn ang="0">
                    <a:pos x="335" y="4892"/>
                  </a:cxn>
                  <a:cxn ang="0">
                    <a:pos x="405" y="5284"/>
                  </a:cxn>
                  <a:cxn ang="0">
                    <a:pos x="507" y="5734"/>
                  </a:cxn>
                  <a:cxn ang="0">
                    <a:pos x="544" y="5864"/>
                  </a:cxn>
                  <a:cxn ang="0">
                    <a:pos x="573" y="6005"/>
                  </a:cxn>
                  <a:cxn ang="0">
                    <a:pos x="597" y="6215"/>
                  </a:cxn>
                  <a:cxn ang="0">
                    <a:pos x="604" y="6423"/>
                  </a:cxn>
                  <a:cxn ang="0">
                    <a:pos x="597" y="6766"/>
                  </a:cxn>
                  <a:cxn ang="0">
                    <a:pos x="547" y="7309"/>
                  </a:cxn>
                  <a:cxn ang="0">
                    <a:pos x="490" y="7712"/>
                  </a:cxn>
                  <a:cxn ang="0">
                    <a:pos x="395" y="8246"/>
                  </a:cxn>
                  <a:cxn ang="0">
                    <a:pos x="335" y="8528"/>
                  </a:cxn>
                  <a:cxn ang="0">
                    <a:pos x="302" y="8583"/>
                  </a:cxn>
                  <a:cxn ang="0">
                    <a:pos x="253" y="8623"/>
                  </a:cxn>
                  <a:cxn ang="0">
                    <a:pos x="192" y="8640"/>
                  </a:cxn>
                  <a:cxn ang="0">
                    <a:pos x="144" y="8636"/>
                  </a:cxn>
                  <a:cxn ang="0">
                    <a:pos x="83" y="8610"/>
                  </a:cxn>
                  <a:cxn ang="0">
                    <a:pos x="41" y="8565"/>
                  </a:cxn>
                  <a:cxn ang="0">
                    <a:pos x="17" y="8506"/>
                  </a:cxn>
                  <a:cxn ang="0">
                    <a:pos x="18" y="8441"/>
                  </a:cxn>
                </a:cxnLst>
                <a:rect l="0" t="0" r="r" b="b"/>
                <a:pathLst>
                  <a:path w="606" h="8640">
                    <a:moveTo>
                      <a:pt x="21" y="8432"/>
                    </a:moveTo>
                    <a:lnTo>
                      <a:pt x="21" y="8432"/>
                    </a:lnTo>
                    <a:lnTo>
                      <a:pt x="54" y="8305"/>
                    </a:lnTo>
                    <a:lnTo>
                      <a:pt x="85" y="8177"/>
                    </a:lnTo>
                    <a:lnTo>
                      <a:pt x="114" y="8048"/>
                    </a:lnTo>
                    <a:lnTo>
                      <a:pt x="144" y="7919"/>
                    </a:lnTo>
                    <a:lnTo>
                      <a:pt x="171" y="7789"/>
                    </a:lnTo>
                    <a:lnTo>
                      <a:pt x="198" y="7659"/>
                    </a:lnTo>
                    <a:lnTo>
                      <a:pt x="223" y="7529"/>
                    </a:lnTo>
                    <a:lnTo>
                      <a:pt x="246" y="7399"/>
                    </a:lnTo>
                    <a:lnTo>
                      <a:pt x="246" y="7399"/>
                    </a:lnTo>
                    <a:lnTo>
                      <a:pt x="268" y="7269"/>
                    </a:lnTo>
                    <a:lnTo>
                      <a:pt x="288" y="7139"/>
                    </a:lnTo>
                    <a:lnTo>
                      <a:pt x="306" y="7008"/>
                    </a:lnTo>
                    <a:lnTo>
                      <a:pt x="323" y="6878"/>
                    </a:lnTo>
                    <a:lnTo>
                      <a:pt x="336" y="6747"/>
                    </a:lnTo>
                    <a:lnTo>
                      <a:pt x="347" y="6617"/>
                    </a:lnTo>
                    <a:lnTo>
                      <a:pt x="352" y="6552"/>
                    </a:lnTo>
                    <a:lnTo>
                      <a:pt x="354" y="6487"/>
                    </a:lnTo>
                    <a:lnTo>
                      <a:pt x="357" y="6422"/>
                    </a:lnTo>
                    <a:lnTo>
                      <a:pt x="359" y="6357"/>
                    </a:lnTo>
                    <a:lnTo>
                      <a:pt x="359" y="6357"/>
                    </a:lnTo>
                    <a:lnTo>
                      <a:pt x="359" y="6292"/>
                    </a:lnTo>
                    <a:lnTo>
                      <a:pt x="357" y="6228"/>
                    </a:lnTo>
                    <a:lnTo>
                      <a:pt x="353" y="6165"/>
                    </a:lnTo>
                    <a:lnTo>
                      <a:pt x="349" y="6101"/>
                    </a:lnTo>
                    <a:lnTo>
                      <a:pt x="349" y="6101"/>
                    </a:lnTo>
                    <a:lnTo>
                      <a:pt x="342" y="6039"/>
                    </a:lnTo>
                    <a:lnTo>
                      <a:pt x="333" y="5977"/>
                    </a:lnTo>
                    <a:lnTo>
                      <a:pt x="333" y="5977"/>
                    </a:lnTo>
                    <a:lnTo>
                      <a:pt x="322" y="5917"/>
                    </a:lnTo>
                    <a:lnTo>
                      <a:pt x="315" y="5888"/>
                    </a:lnTo>
                    <a:lnTo>
                      <a:pt x="306" y="5855"/>
                    </a:lnTo>
                    <a:lnTo>
                      <a:pt x="306" y="5855"/>
                    </a:lnTo>
                    <a:lnTo>
                      <a:pt x="291" y="5787"/>
                    </a:lnTo>
                    <a:lnTo>
                      <a:pt x="275" y="5719"/>
                    </a:lnTo>
                    <a:lnTo>
                      <a:pt x="263" y="5653"/>
                    </a:lnTo>
                    <a:lnTo>
                      <a:pt x="250" y="5587"/>
                    </a:lnTo>
                    <a:lnTo>
                      <a:pt x="226" y="5452"/>
                    </a:lnTo>
                    <a:lnTo>
                      <a:pt x="203" y="5320"/>
                    </a:lnTo>
                    <a:lnTo>
                      <a:pt x="203" y="5320"/>
                    </a:lnTo>
                    <a:lnTo>
                      <a:pt x="183" y="5185"/>
                    </a:lnTo>
                    <a:lnTo>
                      <a:pt x="165" y="5053"/>
                    </a:lnTo>
                    <a:lnTo>
                      <a:pt x="147" y="4918"/>
                    </a:lnTo>
                    <a:lnTo>
                      <a:pt x="131" y="4784"/>
                    </a:lnTo>
                    <a:lnTo>
                      <a:pt x="116" y="4651"/>
                    </a:lnTo>
                    <a:lnTo>
                      <a:pt x="100" y="4517"/>
                    </a:lnTo>
                    <a:lnTo>
                      <a:pt x="87" y="4383"/>
                    </a:lnTo>
                    <a:lnTo>
                      <a:pt x="75" y="4250"/>
                    </a:lnTo>
                    <a:lnTo>
                      <a:pt x="75" y="4250"/>
                    </a:lnTo>
                    <a:lnTo>
                      <a:pt x="63" y="4116"/>
                    </a:lnTo>
                    <a:lnTo>
                      <a:pt x="52" y="3982"/>
                    </a:lnTo>
                    <a:lnTo>
                      <a:pt x="42" y="3847"/>
                    </a:lnTo>
                    <a:lnTo>
                      <a:pt x="32" y="3713"/>
                    </a:lnTo>
                    <a:lnTo>
                      <a:pt x="25" y="3579"/>
                    </a:lnTo>
                    <a:lnTo>
                      <a:pt x="18" y="3445"/>
                    </a:lnTo>
                    <a:lnTo>
                      <a:pt x="13" y="3310"/>
                    </a:lnTo>
                    <a:lnTo>
                      <a:pt x="7" y="3176"/>
                    </a:lnTo>
                    <a:lnTo>
                      <a:pt x="7" y="3176"/>
                    </a:lnTo>
                    <a:lnTo>
                      <a:pt x="4" y="3042"/>
                    </a:lnTo>
                    <a:lnTo>
                      <a:pt x="1" y="2906"/>
                    </a:lnTo>
                    <a:lnTo>
                      <a:pt x="0" y="2772"/>
                    </a:lnTo>
                    <a:lnTo>
                      <a:pt x="1" y="2638"/>
                    </a:lnTo>
                    <a:lnTo>
                      <a:pt x="3" y="2504"/>
                    </a:lnTo>
                    <a:lnTo>
                      <a:pt x="7" y="2368"/>
                    </a:lnTo>
                    <a:lnTo>
                      <a:pt x="14" y="2234"/>
                    </a:lnTo>
                    <a:lnTo>
                      <a:pt x="22" y="2100"/>
                    </a:lnTo>
                    <a:lnTo>
                      <a:pt x="22" y="2100"/>
                    </a:lnTo>
                    <a:lnTo>
                      <a:pt x="35" y="1965"/>
                    </a:lnTo>
                    <a:lnTo>
                      <a:pt x="42" y="1898"/>
                    </a:lnTo>
                    <a:lnTo>
                      <a:pt x="51" y="1831"/>
                    </a:lnTo>
                    <a:lnTo>
                      <a:pt x="61" y="1765"/>
                    </a:lnTo>
                    <a:lnTo>
                      <a:pt x="72" y="1697"/>
                    </a:lnTo>
                    <a:lnTo>
                      <a:pt x="85" y="1631"/>
                    </a:lnTo>
                    <a:lnTo>
                      <a:pt x="99" y="1564"/>
                    </a:lnTo>
                    <a:lnTo>
                      <a:pt x="99" y="1564"/>
                    </a:lnTo>
                    <a:lnTo>
                      <a:pt x="116" y="1498"/>
                    </a:lnTo>
                    <a:lnTo>
                      <a:pt x="124" y="1465"/>
                    </a:lnTo>
                    <a:lnTo>
                      <a:pt x="134" y="1433"/>
                    </a:lnTo>
                    <a:lnTo>
                      <a:pt x="134" y="1433"/>
                    </a:lnTo>
                    <a:lnTo>
                      <a:pt x="145" y="1400"/>
                    </a:lnTo>
                    <a:lnTo>
                      <a:pt x="157" y="1369"/>
                    </a:lnTo>
                    <a:lnTo>
                      <a:pt x="179" y="1306"/>
                    </a:lnTo>
                    <a:lnTo>
                      <a:pt x="179" y="1306"/>
                    </a:lnTo>
                    <a:lnTo>
                      <a:pt x="200" y="1243"/>
                    </a:lnTo>
                    <a:lnTo>
                      <a:pt x="220" y="1180"/>
                    </a:lnTo>
                    <a:lnTo>
                      <a:pt x="239" y="1116"/>
                    </a:lnTo>
                    <a:lnTo>
                      <a:pt x="257" y="1051"/>
                    </a:lnTo>
                    <a:lnTo>
                      <a:pt x="257" y="1051"/>
                    </a:lnTo>
                    <a:lnTo>
                      <a:pt x="272" y="986"/>
                    </a:lnTo>
                    <a:lnTo>
                      <a:pt x="287" y="921"/>
                    </a:lnTo>
                    <a:lnTo>
                      <a:pt x="299" y="856"/>
                    </a:lnTo>
                    <a:lnTo>
                      <a:pt x="311" y="791"/>
                    </a:lnTo>
                    <a:lnTo>
                      <a:pt x="321" y="725"/>
                    </a:lnTo>
                    <a:lnTo>
                      <a:pt x="328" y="658"/>
                    </a:lnTo>
                    <a:lnTo>
                      <a:pt x="333" y="592"/>
                    </a:lnTo>
                    <a:lnTo>
                      <a:pt x="336" y="526"/>
                    </a:lnTo>
                    <a:lnTo>
                      <a:pt x="336" y="526"/>
                    </a:lnTo>
                    <a:lnTo>
                      <a:pt x="337" y="459"/>
                    </a:lnTo>
                    <a:lnTo>
                      <a:pt x="336" y="393"/>
                    </a:lnTo>
                    <a:lnTo>
                      <a:pt x="332" y="326"/>
                    </a:lnTo>
                    <a:lnTo>
                      <a:pt x="326" y="260"/>
                    </a:lnTo>
                    <a:lnTo>
                      <a:pt x="326" y="260"/>
                    </a:lnTo>
                    <a:lnTo>
                      <a:pt x="316" y="194"/>
                    </a:lnTo>
                    <a:lnTo>
                      <a:pt x="311" y="161"/>
                    </a:lnTo>
                    <a:lnTo>
                      <a:pt x="305" y="127"/>
                    </a:lnTo>
                    <a:lnTo>
                      <a:pt x="296" y="95"/>
                    </a:lnTo>
                    <a:lnTo>
                      <a:pt x="288" y="64"/>
                    </a:lnTo>
                    <a:lnTo>
                      <a:pt x="278" y="31"/>
                    </a:lnTo>
                    <a:lnTo>
                      <a:pt x="267" y="0"/>
                    </a:lnTo>
                    <a:lnTo>
                      <a:pt x="267" y="0"/>
                    </a:lnTo>
                    <a:lnTo>
                      <a:pt x="280" y="31"/>
                    </a:lnTo>
                    <a:lnTo>
                      <a:pt x="291" y="62"/>
                    </a:lnTo>
                    <a:lnTo>
                      <a:pt x="301" y="95"/>
                    </a:lnTo>
                    <a:lnTo>
                      <a:pt x="309" y="127"/>
                    </a:lnTo>
                    <a:lnTo>
                      <a:pt x="318" y="160"/>
                    </a:lnTo>
                    <a:lnTo>
                      <a:pt x="325" y="192"/>
                    </a:lnTo>
                    <a:lnTo>
                      <a:pt x="336" y="259"/>
                    </a:lnTo>
                    <a:lnTo>
                      <a:pt x="336" y="259"/>
                    </a:lnTo>
                    <a:lnTo>
                      <a:pt x="345" y="325"/>
                    </a:lnTo>
                    <a:lnTo>
                      <a:pt x="352" y="391"/>
                    </a:lnTo>
                    <a:lnTo>
                      <a:pt x="356" y="459"/>
                    </a:lnTo>
                    <a:lnTo>
                      <a:pt x="357" y="526"/>
                    </a:lnTo>
                    <a:lnTo>
                      <a:pt x="357" y="526"/>
                    </a:lnTo>
                    <a:lnTo>
                      <a:pt x="356" y="593"/>
                    </a:lnTo>
                    <a:lnTo>
                      <a:pt x="353" y="661"/>
                    </a:lnTo>
                    <a:lnTo>
                      <a:pt x="347" y="728"/>
                    </a:lnTo>
                    <a:lnTo>
                      <a:pt x="340" y="795"/>
                    </a:lnTo>
                    <a:lnTo>
                      <a:pt x="332" y="862"/>
                    </a:lnTo>
                    <a:lnTo>
                      <a:pt x="322" y="928"/>
                    </a:lnTo>
                    <a:lnTo>
                      <a:pt x="311" y="995"/>
                    </a:lnTo>
                    <a:lnTo>
                      <a:pt x="296" y="1061"/>
                    </a:lnTo>
                    <a:lnTo>
                      <a:pt x="296" y="1061"/>
                    </a:lnTo>
                    <a:lnTo>
                      <a:pt x="281" y="1126"/>
                    </a:lnTo>
                    <a:lnTo>
                      <a:pt x="265" y="1193"/>
                    </a:lnTo>
                    <a:lnTo>
                      <a:pt x="247" y="1257"/>
                    </a:lnTo>
                    <a:lnTo>
                      <a:pt x="227" y="1322"/>
                    </a:lnTo>
                    <a:lnTo>
                      <a:pt x="227" y="1322"/>
                    </a:lnTo>
                    <a:lnTo>
                      <a:pt x="207" y="1386"/>
                    </a:lnTo>
                    <a:lnTo>
                      <a:pt x="198" y="1417"/>
                    </a:lnTo>
                    <a:lnTo>
                      <a:pt x="188" y="1448"/>
                    </a:lnTo>
                    <a:lnTo>
                      <a:pt x="188" y="1448"/>
                    </a:lnTo>
                    <a:lnTo>
                      <a:pt x="172" y="1513"/>
                    </a:lnTo>
                    <a:lnTo>
                      <a:pt x="158" y="1577"/>
                    </a:lnTo>
                    <a:lnTo>
                      <a:pt x="158" y="1577"/>
                    </a:lnTo>
                    <a:lnTo>
                      <a:pt x="147" y="1642"/>
                    </a:lnTo>
                    <a:lnTo>
                      <a:pt x="137" y="1708"/>
                    </a:lnTo>
                    <a:lnTo>
                      <a:pt x="130" y="1773"/>
                    </a:lnTo>
                    <a:lnTo>
                      <a:pt x="123" y="1840"/>
                    </a:lnTo>
                    <a:lnTo>
                      <a:pt x="116" y="1906"/>
                    </a:lnTo>
                    <a:lnTo>
                      <a:pt x="111" y="1971"/>
                    </a:lnTo>
                    <a:lnTo>
                      <a:pt x="104" y="2104"/>
                    </a:lnTo>
                    <a:lnTo>
                      <a:pt x="104" y="2104"/>
                    </a:lnTo>
                    <a:lnTo>
                      <a:pt x="102" y="2238"/>
                    </a:lnTo>
                    <a:lnTo>
                      <a:pt x="100" y="2371"/>
                    </a:lnTo>
                    <a:lnTo>
                      <a:pt x="100" y="2504"/>
                    </a:lnTo>
                    <a:lnTo>
                      <a:pt x="103" y="2637"/>
                    </a:lnTo>
                    <a:lnTo>
                      <a:pt x="107" y="2771"/>
                    </a:lnTo>
                    <a:lnTo>
                      <a:pt x="114" y="2904"/>
                    </a:lnTo>
                    <a:lnTo>
                      <a:pt x="121" y="3036"/>
                    </a:lnTo>
                    <a:lnTo>
                      <a:pt x="130" y="3169"/>
                    </a:lnTo>
                    <a:lnTo>
                      <a:pt x="130" y="3169"/>
                    </a:lnTo>
                    <a:lnTo>
                      <a:pt x="140" y="3303"/>
                    </a:lnTo>
                    <a:lnTo>
                      <a:pt x="151" y="3436"/>
                    </a:lnTo>
                    <a:lnTo>
                      <a:pt x="162" y="3569"/>
                    </a:lnTo>
                    <a:lnTo>
                      <a:pt x="176" y="3702"/>
                    </a:lnTo>
                    <a:lnTo>
                      <a:pt x="191" y="3835"/>
                    </a:lnTo>
                    <a:lnTo>
                      <a:pt x="205" y="3966"/>
                    </a:lnTo>
                    <a:lnTo>
                      <a:pt x="220" y="4099"/>
                    </a:lnTo>
                    <a:lnTo>
                      <a:pt x="237" y="4232"/>
                    </a:lnTo>
                    <a:lnTo>
                      <a:pt x="237" y="4232"/>
                    </a:lnTo>
                    <a:lnTo>
                      <a:pt x="256" y="4363"/>
                    </a:lnTo>
                    <a:lnTo>
                      <a:pt x="274" y="4496"/>
                    </a:lnTo>
                    <a:lnTo>
                      <a:pt x="292" y="4627"/>
                    </a:lnTo>
                    <a:lnTo>
                      <a:pt x="313" y="4760"/>
                    </a:lnTo>
                    <a:lnTo>
                      <a:pt x="335" y="4892"/>
                    </a:lnTo>
                    <a:lnTo>
                      <a:pt x="357" y="5022"/>
                    </a:lnTo>
                    <a:lnTo>
                      <a:pt x="381" y="5153"/>
                    </a:lnTo>
                    <a:lnTo>
                      <a:pt x="405" y="5284"/>
                    </a:lnTo>
                    <a:lnTo>
                      <a:pt x="405" y="5284"/>
                    </a:lnTo>
                    <a:lnTo>
                      <a:pt x="432" y="5413"/>
                    </a:lnTo>
                    <a:lnTo>
                      <a:pt x="460" y="5543"/>
                    </a:lnTo>
                    <a:lnTo>
                      <a:pt x="490" y="5670"/>
                    </a:lnTo>
                    <a:lnTo>
                      <a:pt x="507" y="5734"/>
                    </a:lnTo>
                    <a:lnTo>
                      <a:pt x="524" y="5796"/>
                    </a:lnTo>
                    <a:lnTo>
                      <a:pt x="534" y="5828"/>
                    </a:lnTo>
                    <a:lnTo>
                      <a:pt x="544" y="5864"/>
                    </a:lnTo>
                    <a:lnTo>
                      <a:pt x="544" y="5864"/>
                    </a:lnTo>
                    <a:lnTo>
                      <a:pt x="552" y="5899"/>
                    </a:lnTo>
                    <a:lnTo>
                      <a:pt x="559" y="5934"/>
                    </a:lnTo>
                    <a:lnTo>
                      <a:pt x="559" y="5934"/>
                    </a:lnTo>
                    <a:lnTo>
                      <a:pt x="573" y="6005"/>
                    </a:lnTo>
                    <a:lnTo>
                      <a:pt x="583" y="6076"/>
                    </a:lnTo>
                    <a:lnTo>
                      <a:pt x="583" y="6076"/>
                    </a:lnTo>
                    <a:lnTo>
                      <a:pt x="590" y="6145"/>
                    </a:lnTo>
                    <a:lnTo>
                      <a:pt x="597" y="6215"/>
                    </a:lnTo>
                    <a:lnTo>
                      <a:pt x="602" y="6285"/>
                    </a:lnTo>
                    <a:lnTo>
                      <a:pt x="604" y="6354"/>
                    </a:lnTo>
                    <a:lnTo>
                      <a:pt x="604" y="6354"/>
                    </a:lnTo>
                    <a:lnTo>
                      <a:pt x="604" y="6423"/>
                    </a:lnTo>
                    <a:lnTo>
                      <a:pt x="606" y="6492"/>
                    </a:lnTo>
                    <a:lnTo>
                      <a:pt x="604" y="6562"/>
                    </a:lnTo>
                    <a:lnTo>
                      <a:pt x="603" y="6629"/>
                    </a:lnTo>
                    <a:lnTo>
                      <a:pt x="597" y="6766"/>
                    </a:lnTo>
                    <a:lnTo>
                      <a:pt x="588" y="6902"/>
                    </a:lnTo>
                    <a:lnTo>
                      <a:pt x="576" y="7039"/>
                    </a:lnTo>
                    <a:lnTo>
                      <a:pt x="562" y="7173"/>
                    </a:lnTo>
                    <a:lnTo>
                      <a:pt x="547" y="7309"/>
                    </a:lnTo>
                    <a:lnTo>
                      <a:pt x="530" y="7443"/>
                    </a:lnTo>
                    <a:lnTo>
                      <a:pt x="530" y="7443"/>
                    </a:lnTo>
                    <a:lnTo>
                      <a:pt x="511" y="7577"/>
                    </a:lnTo>
                    <a:lnTo>
                      <a:pt x="490" y="7712"/>
                    </a:lnTo>
                    <a:lnTo>
                      <a:pt x="469" y="7846"/>
                    </a:lnTo>
                    <a:lnTo>
                      <a:pt x="445" y="7979"/>
                    </a:lnTo>
                    <a:lnTo>
                      <a:pt x="421" y="8112"/>
                    </a:lnTo>
                    <a:lnTo>
                      <a:pt x="395" y="8246"/>
                    </a:lnTo>
                    <a:lnTo>
                      <a:pt x="367" y="8379"/>
                    </a:lnTo>
                    <a:lnTo>
                      <a:pt x="339" y="8511"/>
                    </a:lnTo>
                    <a:lnTo>
                      <a:pt x="339" y="8511"/>
                    </a:lnTo>
                    <a:lnTo>
                      <a:pt x="335" y="8528"/>
                    </a:lnTo>
                    <a:lnTo>
                      <a:pt x="329" y="8544"/>
                    </a:lnTo>
                    <a:lnTo>
                      <a:pt x="321" y="8558"/>
                    </a:lnTo>
                    <a:lnTo>
                      <a:pt x="312" y="8571"/>
                    </a:lnTo>
                    <a:lnTo>
                      <a:pt x="302" y="8583"/>
                    </a:lnTo>
                    <a:lnTo>
                      <a:pt x="292" y="8595"/>
                    </a:lnTo>
                    <a:lnTo>
                      <a:pt x="280" y="8606"/>
                    </a:lnTo>
                    <a:lnTo>
                      <a:pt x="267" y="8615"/>
                    </a:lnTo>
                    <a:lnTo>
                      <a:pt x="253" y="8623"/>
                    </a:lnTo>
                    <a:lnTo>
                      <a:pt x="239" y="8629"/>
                    </a:lnTo>
                    <a:lnTo>
                      <a:pt x="224" y="8634"/>
                    </a:lnTo>
                    <a:lnTo>
                      <a:pt x="209" y="8637"/>
                    </a:lnTo>
                    <a:lnTo>
                      <a:pt x="192" y="8640"/>
                    </a:lnTo>
                    <a:lnTo>
                      <a:pt x="176" y="8640"/>
                    </a:lnTo>
                    <a:lnTo>
                      <a:pt x="159" y="8639"/>
                    </a:lnTo>
                    <a:lnTo>
                      <a:pt x="144" y="8636"/>
                    </a:lnTo>
                    <a:lnTo>
                      <a:pt x="144" y="8636"/>
                    </a:lnTo>
                    <a:lnTo>
                      <a:pt x="127" y="8632"/>
                    </a:lnTo>
                    <a:lnTo>
                      <a:pt x="111" y="8626"/>
                    </a:lnTo>
                    <a:lnTo>
                      <a:pt x="97" y="8619"/>
                    </a:lnTo>
                    <a:lnTo>
                      <a:pt x="83" y="8610"/>
                    </a:lnTo>
                    <a:lnTo>
                      <a:pt x="72" y="8600"/>
                    </a:lnTo>
                    <a:lnTo>
                      <a:pt x="59" y="8589"/>
                    </a:lnTo>
                    <a:lnTo>
                      <a:pt x="49" y="8578"/>
                    </a:lnTo>
                    <a:lnTo>
                      <a:pt x="41" y="8565"/>
                    </a:lnTo>
                    <a:lnTo>
                      <a:pt x="32" y="8551"/>
                    </a:lnTo>
                    <a:lnTo>
                      <a:pt x="27" y="8537"/>
                    </a:lnTo>
                    <a:lnTo>
                      <a:pt x="21" y="8521"/>
                    </a:lnTo>
                    <a:lnTo>
                      <a:pt x="17" y="8506"/>
                    </a:lnTo>
                    <a:lnTo>
                      <a:pt x="15" y="8490"/>
                    </a:lnTo>
                    <a:lnTo>
                      <a:pt x="15" y="8473"/>
                    </a:lnTo>
                    <a:lnTo>
                      <a:pt x="15" y="8458"/>
                    </a:lnTo>
                    <a:lnTo>
                      <a:pt x="18" y="8441"/>
                    </a:lnTo>
                    <a:lnTo>
                      <a:pt x="18" y="8441"/>
                    </a:lnTo>
                    <a:lnTo>
                      <a:pt x="20" y="8435"/>
                    </a:lnTo>
                    <a:lnTo>
                      <a:pt x="21" y="84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26" name="Group 165"/>
              <p:cNvGrpSpPr/>
              <p:nvPr/>
            </p:nvGrpSpPr>
            <p:grpSpPr>
              <a:xfrm rot="287009">
                <a:off x="5976808" y="4153555"/>
                <a:ext cx="864455" cy="818525"/>
                <a:chOff x="707853" y="22066"/>
                <a:chExt cx="7200902" cy="6818311"/>
              </a:xfrm>
            </p:grpSpPr>
            <p:sp>
              <p:nvSpPr>
                <p:cNvPr id="288" name="Freeform 5"/>
                <p:cNvSpPr>
                  <a:spLocks/>
                </p:cNvSpPr>
                <p:nvPr/>
              </p:nvSpPr>
              <p:spPr bwMode="auto">
                <a:xfrm>
                  <a:off x="1152890" y="118645"/>
                  <a:ext cx="6586538" cy="6713537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9" name="Freeform 6"/>
                <p:cNvSpPr>
                  <a:spLocks/>
                </p:cNvSpPr>
                <p:nvPr/>
              </p:nvSpPr>
              <p:spPr bwMode="auto">
                <a:xfrm>
                  <a:off x="707853" y="22066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27" name="Freeform 8"/>
              <p:cNvSpPr>
                <a:spLocks/>
              </p:cNvSpPr>
              <p:nvPr/>
            </p:nvSpPr>
            <p:spPr bwMode="auto">
              <a:xfrm>
                <a:off x="5840798" y="3121975"/>
                <a:ext cx="1588702" cy="539295"/>
              </a:xfrm>
              <a:custGeom>
                <a:avLst/>
                <a:gdLst/>
                <a:ahLst/>
                <a:cxnLst>
                  <a:cxn ang="0">
                    <a:pos x="38" y="785"/>
                  </a:cxn>
                  <a:cxn ang="0">
                    <a:pos x="90" y="735"/>
                  </a:cxn>
                  <a:cxn ang="0">
                    <a:pos x="165" y="679"/>
                  </a:cxn>
                  <a:cxn ang="0">
                    <a:pos x="281" y="602"/>
                  </a:cxn>
                  <a:cxn ang="0">
                    <a:pos x="361" y="559"/>
                  </a:cxn>
                  <a:cxn ang="0">
                    <a:pos x="486" y="501"/>
                  </a:cxn>
                  <a:cxn ang="0">
                    <a:pos x="613" y="451"/>
                  </a:cxn>
                  <a:cxn ang="0">
                    <a:pos x="699" y="424"/>
                  </a:cxn>
                  <a:cxn ang="0">
                    <a:pos x="830" y="390"/>
                  </a:cxn>
                  <a:cxn ang="0">
                    <a:pos x="1008" y="356"/>
                  </a:cxn>
                  <a:cxn ang="0">
                    <a:pos x="1275" y="330"/>
                  </a:cxn>
                  <a:cxn ang="0">
                    <a:pos x="1452" y="323"/>
                  </a:cxn>
                  <a:cxn ang="0">
                    <a:pos x="1715" y="300"/>
                  </a:cxn>
                  <a:cxn ang="0">
                    <a:pos x="1975" y="258"/>
                  </a:cxn>
                  <a:cxn ang="0">
                    <a:pos x="2146" y="219"/>
                  </a:cxn>
                  <a:cxn ang="0">
                    <a:pos x="2399" y="143"/>
                  </a:cxn>
                  <a:cxn ang="0">
                    <a:pos x="2523" y="96"/>
                  </a:cxn>
                  <a:cxn ang="0">
                    <a:pos x="2643" y="43"/>
                  </a:cxn>
                  <a:cxn ang="0">
                    <a:pos x="2721" y="0"/>
                  </a:cxn>
                  <a:cxn ang="0">
                    <a:pos x="2606" y="68"/>
                  </a:cxn>
                  <a:cxn ang="0">
                    <a:pos x="2486" y="125"/>
                  </a:cxn>
                  <a:cxn ang="0">
                    <a:pos x="2322" y="193"/>
                  </a:cxn>
                  <a:cxn ang="0">
                    <a:pos x="2069" y="275"/>
                  </a:cxn>
                  <a:cxn ang="0">
                    <a:pos x="1897" y="318"/>
                  </a:cxn>
                  <a:cxn ang="0">
                    <a:pos x="1634" y="368"/>
                  </a:cxn>
                  <a:cxn ang="0">
                    <a:pos x="1370" y="400"/>
                  </a:cxn>
                  <a:cxn ang="0">
                    <a:pos x="1195" y="417"/>
                  </a:cxn>
                  <a:cxn ang="0">
                    <a:pos x="939" y="465"/>
                  </a:cxn>
                  <a:cxn ang="0">
                    <a:pos x="774" y="512"/>
                  </a:cxn>
                  <a:cxn ang="0">
                    <a:pos x="692" y="540"/>
                  </a:cxn>
                  <a:cxn ang="0">
                    <a:pos x="573" y="590"/>
                  </a:cxn>
                  <a:cxn ang="0">
                    <a:pos x="459" y="648"/>
                  </a:cxn>
                  <a:cxn ang="0">
                    <a:pos x="385" y="690"/>
                  </a:cxn>
                  <a:cxn ang="0">
                    <a:pos x="281" y="761"/>
                  </a:cxn>
                  <a:cxn ang="0">
                    <a:pos x="215" y="814"/>
                  </a:cxn>
                  <a:cxn ang="0">
                    <a:pos x="155" y="869"/>
                  </a:cxn>
                  <a:cxn ang="0">
                    <a:pos x="130" y="899"/>
                  </a:cxn>
                  <a:cxn ang="0">
                    <a:pos x="94" y="923"/>
                  </a:cxn>
                  <a:cxn ang="0">
                    <a:pos x="53" y="923"/>
                  </a:cxn>
                  <a:cxn ang="0">
                    <a:pos x="27" y="910"/>
                  </a:cxn>
                  <a:cxn ang="0">
                    <a:pos x="3" y="875"/>
                  </a:cxn>
                  <a:cxn ang="0">
                    <a:pos x="3" y="833"/>
                  </a:cxn>
                  <a:cxn ang="0">
                    <a:pos x="17" y="807"/>
                  </a:cxn>
                </a:cxnLst>
                <a:rect l="0" t="0" r="r" b="b"/>
                <a:pathLst>
                  <a:path w="2721" h="926">
                    <a:moveTo>
                      <a:pt x="20" y="804"/>
                    </a:moveTo>
                    <a:lnTo>
                      <a:pt x="20" y="804"/>
                    </a:lnTo>
                    <a:lnTo>
                      <a:pt x="38" y="785"/>
                    </a:lnTo>
                    <a:lnTo>
                      <a:pt x="55" y="768"/>
                    </a:lnTo>
                    <a:lnTo>
                      <a:pt x="90" y="735"/>
                    </a:lnTo>
                    <a:lnTo>
                      <a:pt x="90" y="735"/>
                    </a:lnTo>
                    <a:lnTo>
                      <a:pt x="127" y="705"/>
                    </a:lnTo>
                    <a:lnTo>
                      <a:pt x="165" y="679"/>
                    </a:lnTo>
                    <a:lnTo>
                      <a:pt x="165" y="679"/>
                    </a:lnTo>
                    <a:lnTo>
                      <a:pt x="203" y="652"/>
                    </a:lnTo>
                    <a:lnTo>
                      <a:pt x="241" y="626"/>
                    </a:lnTo>
                    <a:lnTo>
                      <a:pt x="281" y="602"/>
                    </a:lnTo>
                    <a:lnTo>
                      <a:pt x="320" y="580"/>
                    </a:lnTo>
                    <a:lnTo>
                      <a:pt x="320" y="580"/>
                    </a:lnTo>
                    <a:lnTo>
                      <a:pt x="361" y="559"/>
                    </a:lnTo>
                    <a:lnTo>
                      <a:pt x="402" y="537"/>
                    </a:lnTo>
                    <a:lnTo>
                      <a:pt x="443" y="519"/>
                    </a:lnTo>
                    <a:lnTo>
                      <a:pt x="486" y="501"/>
                    </a:lnTo>
                    <a:lnTo>
                      <a:pt x="528" y="482"/>
                    </a:lnTo>
                    <a:lnTo>
                      <a:pt x="571" y="467"/>
                    </a:lnTo>
                    <a:lnTo>
                      <a:pt x="613" y="451"/>
                    </a:lnTo>
                    <a:lnTo>
                      <a:pt x="657" y="437"/>
                    </a:lnTo>
                    <a:lnTo>
                      <a:pt x="657" y="437"/>
                    </a:lnTo>
                    <a:lnTo>
                      <a:pt x="699" y="424"/>
                    </a:lnTo>
                    <a:lnTo>
                      <a:pt x="743" y="412"/>
                    </a:lnTo>
                    <a:lnTo>
                      <a:pt x="787" y="400"/>
                    </a:lnTo>
                    <a:lnTo>
                      <a:pt x="830" y="390"/>
                    </a:lnTo>
                    <a:lnTo>
                      <a:pt x="876" y="380"/>
                    </a:lnTo>
                    <a:lnTo>
                      <a:pt x="919" y="372"/>
                    </a:lnTo>
                    <a:lnTo>
                      <a:pt x="1008" y="356"/>
                    </a:lnTo>
                    <a:lnTo>
                      <a:pt x="1097" y="345"/>
                    </a:lnTo>
                    <a:lnTo>
                      <a:pt x="1186" y="337"/>
                    </a:lnTo>
                    <a:lnTo>
                      <a:pt x="1275" y="330"/>
                    </a:lnTo>
                    <a:lnTo>
                      <a:pt x="1366" y="327"/>
                    </a:lnTo>
                    <a:lnTo>
                      <a:pt x="1366" y="327"/>
                    </a:lnTo>
                    <a:lnTo>
                      <a:pt x="1452" y="323"/>
                    </a:lnTo>
                    <a:lnTo>
                      <a:pt x="1540" y="317"/>
                    </a:lnTo>
                    <a:lnTo>
                      <a:pt x="1627" y="310"/>
                    </a:lnTo>
                    <a:lnTo>
                      <a:pt x="1715" y="300"/>
                    </a:lnTo>
                    <a:lnTo>
                      <a:pt x="1801" y="287"/>
                    </a:lnTo>
                    <a:lnTo>
                      <a:pt x="1889" y="275"/>
                    </a:lnTo>
                    <a:lnTo>
                      <a:pt x="1975" y="258"/>
                    </a:lnTo>
                    <a:lnTo>
                      <a:pt x="2061" y="239"/>
                    </a:lnTo>
                    <a:lnTo>
                      <a:pt x="2061" y="239"/>
                    </a:lnTo>
                    <a:lnTo>
                      <a:pt x="2146" y="219"/>
                    </a:lnTo>
                    <a:lnTo>
                      <a:pt x="2230" y="197"/>
                    </a:lnTo>
                    <a:lnTo>
                      <a:pt x="2315" y="171"/>
                    </a:lnTo>
                    <a:lnTo>
                      <a:pt x="2399" y="143"/>
                    </a:lnTo>
                    <a:lnTo>
                      <a:pt x="2399" y="143"/>
                    </a:lnTo>
                    <a:lnTo>
                      <a:pt x="2482" y="113"/>
                    </a:lnTo>
                    <a:lnTo>
                      <a:pt x="2523" y="96"/>
                    </a:lnTo>
                    <a:lnTo>
                      <a:pt x="2564" y="80"/>
                    </a:lnTo>
                    <a:lnTo>
                      <a:pt x="2603" y="61"/>
                    </a:lnTo>
                    <a:lnTo>
                      <a:pt x="2643" y="43"/>
                    </a:lnTo>
                    <a:lnTo>
                      <a:pt x="2682" y="22"/>
                    </a:lnTo>
                    <a:lnTo>
                      <a:pt x="2721" y="0"/>
                    </a:lnTo>
                    <a:lnTo>
                      <a:pt x="2721" y="0"/>
                    </a:lnTo>
                    <a:lnTo>
                      <a:pt x="2684" y="24"/>
                    </a:lnTo>
                    <a:lnTo>
                      <a:pt x="2646" y="47"/>
                    </a:lnTo>
                    <a:lnTo>
                      <a:pt x="2606" y="68"/>
                    </a:lnTo>
                    <a:lnTo>
                      <a:pt x="2567" y="88"/>
                    </a:lnTo>
                    <a:lnTo>
                      <a:pt x="2527" y="106"/>
                    </a:lnTo>
                    <a:lnTo>
                      <a:pt x="2486" y="125"/>
                    </a:lnTo>
                    <a:lnTo>
                      <a:pt x="2406" y="160"/>
                    </a:lnTo>
                    <a:lnTo>
                      <a:pt x="2406" y="160"/>
                    </a:lnTo>
                    <a:lnTo>
                      <a:pt x="2322" y="193"/>
                    </a:lnTo>
                    <a:lnTo>
                      <a:pt x="2239" y="222"/>
                    </a:lnTo>
                    <a:lnTo>
                      <a:pt x="2154" y="250"/>
                    </a:lnTo>
                    <a:lnTo>
                      <a:pt x="2069" y="275"/>
                    </a:lnTo>
                    <a:lnTo>
                      <a:pt x="2069" y="275"/>
                    </a:lnTo>
                    <a:lnTo>
                      <a:pt x="1983" y="299"/>
                    </a:lnTo>
                    <a:lnTo>
                      <a:pt x="1897" y="318"/>
                    </a:lnTo>
                    <a:lnTo>
                      <a:pt x="1811" y="337"/>
                    </a:lnTo>
                    <a:lnTo>
                      <a:pt x="1723" y="354"/>
                    </a:lnTo>
                    <a:lnTo>
                      <a:pt x="1634" y="368"/>
                    </a:lnTo>
                    <a:lnTo>
                      <a:pt x="1547" y="380"/>
                    </a:lnTo>
                    <a:lnTo>
                      <a:pt x="1458" y="390"/>
                    </a:lnTo>
                    <a:lnTo>
                      <a:pt x="1370" y="400"/>
                    </a:lnTo>
                    <a:lnTo>
                      <a:pt x="1370" y="400"/>
                    </a:lnTo>
                    <a:lnTo>
                      <a:pt x="1283" y="407"/>
                    </a:lnTo>
                    <a:lnTo>
                      <a:pt x="1195" y="417"/>
                    </a:lnTo>
                    <a:lnTo>
                      <a:pt x="1109" y="430"/>
                    </a:lnTo>
                    <a:lnTo>
                      <a:pt x="1024" y="447"/>
                    </a:lnTo>
                    <a:lnTo>
                      <a:pt x="939" y="465"/>
                    </a:lnTo>
                    <a:lnTo>
                      <a:pt x="856" y="486"/>
                    </a:lnTo>
                    <a:lnTo>
                      <a:pt x="815" y="499"/>
                    </a:lnTo>
                    <a:lnTo>
                      <a:pt x="774" y="512"/>
                    </a:lnTo>
                    <a:lnTo>
                      <a:pt x="733" y="526"/>
                    </a:lnTo>
                    <a:lnTo>
                      <a:pt x="692" y="540"/>
                    </a:lnTo>
                    <a:lnTo>
                      <a:pt x="692" y="540"/>
                    </a:lnTo>
                    <a:lnTo>
                      <a:pt x="652" y="556"/>
                    </a:lnTo>
                    <a:lnTo>
                      <a:pt x="613" y="573"/>
                    </a:lnTo>
                    <a:lnTo>
                      <a:pt x="573" y="590"/>
                    </a:lnTo>
                    <a:lnTo>
                      <a:pt x="534" y="608"/>
                    </a:lnTo>
                    <a:lnTo>
                      <a:pt x="496" y="628"/>
                    </a:lnTo>
                    <a:lnTo>
                      <a:pt x="459" y="648"/>
                    </a:lnTo>
                    <a:lnTo>
                      <a:pt x="421" y="667"/>
                    </a:lnTo>
                    <a:lnTo>
                      <a:pt x="385" y="690"/>
                    </a:lnTo>
                    <a:lnTo>
                      <a:pt x="385" y="690"/>
                    </a:lnTo>
                    <a:lnTo>
                      <a:pt x="349" y="713"/>
                    </a:lnTo>
                    <a:lnTo>
                      <a:pt x="315" y="737"/>
                    </a:lnTo>
                    <a:lnTo>
                      <a:pt x="281" y="761"/>
                    </a:lnTo>
                    <a:lnTo>
                      <a:pt x="247" y="787"/>
                    </a:lnTo>
                    <a:lnTo>
                      <a:pt x="247" y="787"/>
                    </a:lnTo>
                    <a:lnTo>
                      <a:pt x="215" y="814"/>
                    </a:lnTo>
                    <a:lnTo>
                      <a:pt x="185" y="841"/>
                    </a:lnTo>
                    <a:lnTo>
                      <a:pt x="185" y="841"/>
                    </a:lnTo>
                    <a:lnTo>
                      <a:pt x="155" y="869"/>
                    </a:lnTo>
                    <a:lnTo>
                      <a:pt x="131" y="898"/>
                    </a:lnTo>
                    <a:lnTo>
                      <a:pt x="130" y="899"/>
                    </a:lnTo>
                    <a:lnTo>
                      <a:pt x="130" y="899"/>
                    </a:lnTo>
                    <a:lnTo>
                      <a:pt x="120" y="909"/>
                    </a:lnTo>
                    <a:lnTo>
                      <a:pt x="107" y="917"/>
                    </a:lnTo>
                    <a:lnTo>
                      <a:pt x="94" y="923"/>
                    </a:lnTo>
                    <a:lnTo>
                      <a:pt x="80" y="926"/>
                    </a:lnTo>
                    <a:lnTo>
                      <a:pt x="66" y="926"/>
                    </a:lnTo>
                    <a:lnTo>
                      <a:pt x="53" y="923"/>
                    </a:lnTo>
                    <a:lnTo>
                      <a:pt x="39" y="917"/>
                    </a:lnTo>
                    <a:lnTo>
                      <a:pt x="27" y="910"/>
                    </a:lnTo>
                    <a:lnTo>
                      <a:pt x="27" y="910"/>
                    </a:lnTo>
                    <a:lnTo>
                      <a:pt x="17" y="899"/>
                    </a:lnTo>
                    <a:lnTo>
                      <a:pt x="8" y="888"/>
                    </a:lnTo>
                    <a:lnTo>
                      <a:pt x="3" y="875"/>
                    </a:lnTo>
                    <a:lnTo>
                      <a:pt x="0" y="861"/>
                    </a:lnTo>
                    <a:lnTo>
                      <a:pt x="0" y="847"/>
                    </a:lnTo>
                    <a:lnTo>
                      <a:pt x="3" y="833"/>
                    </a:lnTo>
                    <a:lnTo>
                      <a:pt x="8" y="820"/>
                    </a:lnTo>
                    <a:lnTo>
                      <a:pt x="17" y="807"/>
                    </a:lnTo>
                    <a:lnTo>
                      <a:pt x="17" y="807"/>
                    </a:lnTo>
                    <a:lnTo>
                      <a:pt x="20" y="804"/>
                    </a:lnTo>
                    <a:lnTo>
                      <a:pt x="20" y="80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28" name="Group 168"/>
              <p:cNvGrpSpPr/>
              <p:nvPr/>
            </p:nvGrpSpPr>
            <p:grpSpPr>
              <a:xfrm rot="18617175">
                <a:off x="6718459" y="3075594"/>
                <a:ext cx="340137" cy="167559"/>
                <a:chOff x="793750" y="0"/>
                <a:chExt cx="7556501" cy="2116991"/>
              </a:xfrm>
            </p:grpSpPr>
            <p:sp>
              <p:nvSpPr>
                <p:cNvPr id="286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68"/>
              <p:cNvGrpSpPr/>
              <p:nvPr/>
            </p:nvGrpSpPr>
            <p:grpSpPr>
              <a:xfrm rot="550500">
                <a:off x="5079515" y="3730271"/>
                <a:ext cx="820427" cy="229847"/>
                <a:chOff x="793750" y="0"/>
                <a:chExt cx="7556501" cy="2116991"/>
              </a:xfrm>
            </p:grpSpPr>
            <p:sp>
              <p:nvSpPr>
                <p:cNvPr id="284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5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0" name="Group 168"/>
              <p:cNvGrpSpPr/>
              <p:nvPr/>
            </p:nvGrpSpPr>
            <p:grpSpPr>
              <a:xfrm rot="14856880">
                <a:off x="5668393" y="4447194"/>
                <a:ext cx="340137" cy="167559"/>
                <a:chOff x="793750" y="0"/>
                <a:chExt cx="7556501" cy="2116991"/>
              </a:xfrm>
            </p:grpSpPr>
            <p:sp>
              <p:nvSpPr>
                <p:cNvPr id="282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3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1" name="Group 168"/>
              <p:cNvGrpSpPr/>
              <p:nvPr/>
            </p:nvGrpSpPr>
            <p:grpSpPr>
              <a:xfrm rot="19919584">
                <a:off x="6966926" y="3094189"/>
                <a:ext cx="383462" cy="160775"/>
                <a:chOff x="793750" y="0"/>
                <a:chExt cx="7556501" cy="2116991"/>
              </a:xfrm>
            </p:grpSpPr>
            <p:sp>
              <p:nvSpPr>
                <p:cNvPr id="280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1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2" name="Group 168"/>
              <p:cNvGrpSpPr/>
              <p:nvPr/>
            </p:nvGrpSpPr>
            <p:grpSpPr>
              <a:xfrm>
                <a:off x="4872682" y="2286000"/>
                <a:ext cx="444643" cy="124569"/>
                <a:chOff x="793750" y="0"/>
                <a:chExt cx="7556501" cy="2116991"/>
              </a:xfrm>
            </p:grpSpPr>
            <p:sp>
              <p:nvSpPr>
                <p:cNvPr id="278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9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3" name="Group 165"/>
              <p:cNvGrpSpPr/>
              <p:nvPr/>
            </p:nvGrpSpPr>
            <p:grpSpPr>
              <a:xfrm rot="287009">
                <a:off x="5737317" y="2262576"/>
                <a:ext cx="591348" cy="559929"/>
                <a:chOff x="707853" y="22066"/>
                <a:chExt cx="7200902" cy="6818311"/>
              </a:xfrm>
            </p:grpSpPr>
            <p:sp>
              <p:nvSpPr>
                <p:cNvPr id="276" name="Freeform 5"/>
                <p:cNvSpPr>
                  <a:spLocks/>
                </p:cNvSpPr>
                <p:nvPr/>
              </p:nvSpPr>
              <p:spPr bwMode="auto">
                <a:xfrm>
                  <a:off x="1152890" y="118645"/>
                  <a:ext cx="6586538" cy="6713537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" name="Freeform 6"/>
                <p:cNvSpPr>
                  <a:spLocks/>
                </p:cNvSpPr>
                <p:nvPr/>
              </p:nvSpPr>
              <p:spPr bwMode="auto">
                <a:xfrm>
                  <a:off x="707853" y="22066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4" name="Group 168"/>
              <p:cNvGrpSpPr/>
              <p:nvPr/>
            </p:nvGrpSpPr>
            <p:grpSpPr>
              <a:xfrm rot="1747496">
                <a:off x="5985568" y="3534304"/>
                <a:ext cx="617151" cy="147534"/>
                <a:chOff x="793750" y="0"/>
                <a:chExt cx="7556501" cy="2116991"/>
              </a:xfrm>
            </p:grpSpPr>
            <p:sp>
              <p:nvSpPr>
                <p:cNvPr id="274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5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5" name="Group 168"/>
              <p:cNvGrpSpPr/>
              <p:nvPr/>
            </p:nvGrpSpPr>
            <p:grpSpPr>
              <a:xfrm rot="2267926">
                <a:off x="6480809" y="3325925"/>
                <a:ext cx="340137" cy="167559"/>
                <a:chOff x="793750" y="0"/>
                <a:chExt cx="7556501" cy="2116991"/>
              </a:xfrm>
            </p:grpSpPr>
            <p:sp>
              <p:nvSpPr>
                <p:cNvPr id="272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6" name="Group 168"/>
              <p:cNvGrpSpPr/>
              <p:nvPr/>
            </p:nvGrpSpPr>
            <p:grpSpPr>
              <a:xfrm rot="17838455">
                <a:off x="6106266" y="3140680"/>
                <a:ext cx="340137" cy="167559"/>
                <a:chOff x="793750" y="0"/>
                <a:chExt cx="7556501" cy="2116991"/>
              </a:xfrm>
            </p:grpSpPr>
            <p:sp>
              <p:nvSpPr>
                <p:cNvPr id="270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7" name="Group 168"/>
              <p:cNvGrpSpPr/>
              <p:nvPr/>
            </p:nvGrpSpPr>
            <p:grpSpPr>
              <a:xfrm rot="2163541">
                <a:off x="4954243" y="4022464"/>
                <a:ext cx="288583" cy="80848"/>
                <a:chOff x="793750" y="0"/>
                <a:chExt cx="7556501" cy="2116991"/>
              </a:xfrm>
            </p:grpSpPr>
            <p:sp>
              <p:nvSpPr>
                <p:cNvPr id="268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9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8" name="Group 165"/>
              <p:cNvGrpSpPr/>
              <p:nvPr/>
            </p:nvGrpSpPr>
            <p:grpSpPr>
              <a:xfrm rot="20956613">
                <a:off x="5257800" y="4165742"/>
                <a:ext cx="373174" cy="335072"/>
                <a:chOff x="971551" y="0"/>
                <a:chExt cx="7200902" cy="6818311"/>
              </a:xfrm>
            </p:grpSpPr>
            <p:sp>
              <p:nvSpPr>
                <p:cNvPr id="266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7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9" name="Group 165"/>
              <p:cNvGrpSpPr/>
              <p:nvPr/>
            </p:nvGrpSpPr>
            <p:grpSpPr>
              <a:xfrm>
                <a:off x="4889500" y="4114800"/>
                <a:ext cx="220774" cy="198232"/>
                <a:chOff x="971551" y="0"/>
                <a:chExt cx="7200902" cy="6818311"/>
              </a:xfrm>
            </p:grpSpPr>
            <p:sp>
              <p:nvSpPr>
                <p:cNvPr id="264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5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0" name="Group 168"/>
              <p:cNvGrpSpPr/>
              <p:nvPr/>
            </p:nvGrpSpPr>
            <p:grpSpPr>
              <a:xfrm rot="16453772">
                <a:off x="5219859" y="2161194"/>
                <a:ext cx="340137" cy="167559"/>
                <a:chOff x="793750" y="0"/>
                <a:chExt cx="7556501" cy="2116991"/>
              </a:xfrm>
            </p:grpSpPr>
            <p:sp>
              <p:nvSpPr>
                <p:cNvPr id="262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3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1" name="Group 168"/>
              <p:cNvGrpSpPr/>
              <p:nvPr/>
            </p:nvGrpSpPr>
            <p:grpSpPr>
              <a:xfrm rot="2267926">
                <a:off x="5349661" y="2372654"/>
                <a:ext cx="340137" cy="167559"/>
                <a:chOff x="793750" y="0"/>
                <a:chExt cx="7556501" cy="2116991"/>
              </a:xfrm>
            </p:grpSpPr>
            <p:sp>
              <p:nvSpPr>
                <p:cNvPr id="260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1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2" name="Group 168"/>
              <p:cNvGrpSpPr/>
              <p:nvPr/>
            </p:nvGrpSpPr>
            <p:grpSpPr>
              <a:xfrm rot="19669352">
                <a:off x="5697395" y="1705970"/>
                <a:ext cx="340137" cy="167559"/>
                <a:chOff x="793750" y="0"/>
                <a:chExt cx="7556501" cy="2116991"/>
              </a:xfrm>
            </p:grpSpPr>
            <p:sp>
              <p:nvSpPr>
                <p:cNvPr id="258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9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3" name="Group 168"/>
              <p:cNvGrpSpPr/>
              <p:nvPr/>
            </p:nvGrpSpPr>
            <p:grpSpPr>
              <a:xfrm rot="1650327">
                <a:off x="5510100" y="1309862"/>
                <a:ext cx="303252" cy="149389"/>
                <a:chOff x="793750" y="0"/>
                <a:chExt cx="7556501" cy="2116991"/>
              </a:xfrm>
            </p:grpSpPr>
            <p:sp>
              <p:nvSpPr>
                <p:cNvPr id="256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7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4" name="Group 168"/>
              <p:cNvGrpSpPr/>
              <p:nvPr/>
            </p:nvGrpSpPr>
            <p:grpSpPr>
              <a:xfrm rot="1350096">
                <a:off x="5243919" y="1796000"/>
                <a:ext cx="508462" cy="213184"/>
                <a:chOff x="793750" y="0"/>
                <a:chExt cx="7556501" cy="2116991"/>
              </a:xfrm>
            </p:grpSpPr>
            <p:sp>
              <p:nvSpPr>
                <p:cNvPr id="254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5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5" name="Group 165"/>
              <p:cNvGrpSpPr/>
              <p:nvPr/>
            </p:nvGrpSpPr>
            <p:grpSpPr>
              <a:xfrm rot="287009">
                <a:off x="5799240" y="3108686"/>
                <a:ext cx="213046" cy="201727"/>
                <a:chOff x="707853" y="22066"/>
                <a:chExt cx="7200902" cy="6818311"/>
              </a:xfrm>
            </p:grpSpPr>
            <p:sp>
              <p:nvSpPr>
                <p:cNvPr id="252" name="Freeform 5"/>
                <p:cNvSpPr>
                  <a:spLocks/>
                </p:cNvSpPr>
                <p:nvPr/>
              </p:nvSpPr>
              <p:spPr bwMode="auto">
                <a:xfrm>
                  <a:off x="1152890" y="118645"/>
                  <a:ext cx="6586538" cy="6713537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6"/>
                <p:cNvSpPr>
                  <a:spLocks/>
                </p:cNvSpPr>
                <p:nvPr/>
              </p:nvSpPr>
              <p:spPr bwMode="auto">
                <a:xfrm>
                  <a:off x="707853" y="22066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6" name="Group 168"/>
              <p:cNvGrpSpPr/>
              <p:nvPr/>
            </p:nvGrpSpPr>
            <p:grpSpPr>
              <a:xfrm rot="18617175">
                <a:off x="5878274" y="3858466"/>
                <a:ext cx="599427" cy="295291"/>
                <a:chOff x="793750" y="0"/>
                <a:chExt cx="7556501" cy="2116991"/>
              </a:xfrm>
            </p:grpSpPr>
            <p:sp>
              <p:nvSpPr>
                <p:cNvPr id="250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7" name="Group 168"/>
              <p:cNvGrpSpPr/>
              <p:nvPr/>
            </p:nvGrpSpPr>
            <p:grpSpPr>
              <a:xfrm rot="2267926">
                <a:off x="5541009" y="3592625"/>
                <a:ext cx="340137" cy="167559"/>
                <a:chOff x="793750" y="0"/>
                <a:chExt cx="7556501" cy="2116991"/>
              </a:xfrm>
            </p:grpSpPr>
            <p:sp>
              <p:nvSpPr>
                <p:cNvPr id="248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41" name="Group 4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51612" y="1157414"/>
            <a:ext cx="1566262" cy="5774526"/>
            <a:chOff x="5181600" y="1370170"/>
            <a:chExt cx="1566262" cy="5774526"/>
          </a:xfrm>
        </p:grpSpPr>
        <p:grpSp>
          <p:nvGrpSpPr>
            <p:cNvPr id="437" name="Group 436"/>
            <p:cNvGrpSpPr/>
            <p:nvPr/>
          </p:nvGrpSpPr>
          <p:grpSpPr>
            <a:xfrm>
              <a:off x="5408077" y="5357011"/>
              <a:ext cx="602976" cy="1787685"/>
              <a:chOff x="5391143" y="5365478"/>
              <a:chExt cx="602976" cy="1787685"/>
            </a:xfrm>
          </p:grpSpPr>
          <p:grpSp>
            <p:nvGrpSpPr>
              <p:cNvPr id="405" name="Group 93"/>
              <p:cNvGrpSpPr/>
              <p:nvPr/>
            </p:nvGrpSpPr>
            <p:grpSpPr>
              <a:xfrm rot="186992">
                <a:off x="5391143" y="5464533"/>
                <a:ext cx="602976" cy="1688630"/>
                <a:chOff x="1346198" y="3640666"/>
                <a:chExt cx="755162" cy="3117518"/>
              </a:xfrm>
            </p:grpSpPr>
            <p:sp>
              <p:nvSpPr>
                <p:cNvPr id="407" name="Freeform 7"/>
                <p:cNvSpPr>
                  <a:spLocks/>
                </p:cNvSpPr>
                <p:nvPr/>
              </p:nvSpPr>
              <p:spPr bwMode="auto">
                <a:xfrm>
                  <a:off x="1740430" y="3674533"/>
                  <a:ext cx="318052" cy="3083651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8" name="Freeform 5"/>
                <p:cNvSpPr>
                  <a:spLocks/>
                </p:cNvSpPr>
                <p:nvPr/>
              </p:nvSpPr>
              <p:spPr bwMode="auto">
                <a:xfrm>
                  <a:off x="1452034" y="3640666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9" name="Freeform 6"/>
                <p:cNvSpPr>
                  <a:spLocks/>
                </p:cNvSpPr>
                <p:nvPr/>
              </p:nvSpPr>
              <p:spPr bwMode="auto">
                <a:xfrm rot="400286">
                  <a:off x="1517122" y="3676651"/>
                  <a:ext cx="584238" cy="2470150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" name="Freeform 8"/>
                <p:cNvSpPr>
                  <a:spLocks/>
                </p:cNvSpPr>
                <p:nvPr/>
              </p:nvSpPr>
              <p:spPr bwMode="auto">
                <a:xfrm>
                  <a:off x="1837266" y="4109509"/>
                  <a:ext cx="155327" cy="657224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" name="Freeform 7"/>
                <p:cNvSpPr>
                  <a:spLocks/>
                </p:cNvSpPr>
                <p:nvPr/>
              </p:nvSpPr>
              <p:spPr bwMode="auto">
                <a:xfrm rot="21316019" flipH="1">
                  <a:off x="1500486" y="3662715"/>
                  <a:ext cx="268985" cy="2560804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2" name="Freeform 5"/>
                <p:cNvSpPr>
                  <a:spLocks/>
                </p:cNvSpPr>
                <p:nvPr/>
              </p:nvSpPr>
              <p:spPr bwMode="auto">
                <a:xfrm flipH="1">
                  <a:off x="1854508" y="3640666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3" name="Freeform 8"/>
                <p:cNvSpPr>
                  <a:spLocks/>
                </p:cNvSpPr>
                <p:nvPr/>
              </p:nvSpPr>
              <p:spPr bwMode="auto">
                <a:xfrm>
                  <a:off x="1346198" y="4101042"/>
                  <a:ext cx="155327" cy="657224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4" name="Freeform 8"/>
                <p:cNvSpPr>
                  <a:spLocks/>
                </p:cNvSpPr>
                <p:nvPr/>
              </p:nvSpPr>
              <p:spPr bwMode="auto">
                <a:xfrm rot="308441" flipH="1">
                  <a:off x="1634063" y="3662892"/>
                  <a:ext cx="194736" cy="1359958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5" name="Freeform 5"/>
                <p:cNvSpPr>
                  <a:spLocks/>
                </p:cNvSpPr>
                <p:nvPr/>
              </p:nvSpPr>
              <p:spPr bwMode="auto">
                <a:xfrm rot="21448727">
                  <a:off x="1720850" y="3651250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6" name="Freeform 6"/>
                <p:cNvSpPr>
                  <a:spLocks/>
                </p:cNvSpPr>
                <p:nvPr/>
              </p:nvSpPr>
              <p:spPr bwMode="auto">
                <a:xfrm rot="21099981" flipH="1">
                  <a:off x="1589359" y="3674975"/>
                  <a:ext cx="430796" cy="2259597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7" name="Freeform 8"/>
                <p:cNvSpPr>
                  <a:spLocks/>
                </p:cNvSpPr>
                <p:nvPr/>
              </p:nvSpPr>
              <p:spPr bwMode="auto">
                <a:xfrm>
                  <a:off x="1396999" y="4907492"/>
                  <a:ext cx="82551" cy="510506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8" name="Freeform 5"/>
                <p:cNvSpPr>
                  <a:spLocks/>
                </p:cNvSpPr>
                <p:nvPr/>
              </p:nvSpPr>
              <p:spPr bwMode="auto">
                <a:xfrm rot="21448727">
                  <a:off x="1631950" y="3644900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9" name="Freeform 7"/>
                <p:cNvSpPr>
                  <a:spLocks/>
                </p:cNvSpPr>
                <p:nvPr/>
              </p:nvSpPr>
              <p:spPr bwMode="auto">
                <a:xfrm rot="21316019" flipH="1">
                  <a:off x="1640185" y="3650015"/>
                  <a:ext cx="268985" cy="2560804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6" name="Freeform 9"/>
              <p:cNvSpPr>
                <a:spLocks/>
              </p:cNvSpPr>
              <p:nvPr/>
            </p:nvSpPr>
            <p:spPr bwMode="auto">
              <a:xfrm rot="186992">
                <a:off x="5598006" y="5365478"/>
                <a:ext cx="307534" cy="142686"/>
              </a:xfrm>
              <a:custGeom>
                <a:avLst/>
                <a:gdLst/>
                <a:ahLst/>
                <a:cxnLst>
                  <a:cxn ang="0">
                    <a:pos x="125" y="78"/>
                  </a:cxn>
                  <a:cxn ang="0">
                    <a:pos x="70" y="141"/>
                  </a:cxn>
                  <a:cxn ang="0">
                    <a:pos x="29" y="176"/>
                  </a:cxn>
                  <a:cxn ang="0">
                    <a:pos x="15" y="181"/>
                  </a:cxn>
                  <a:cxn ang="0">
                    <a:pos x="3" y="189"/>
                  </a:cxn>
                  <a:cxn ang="0">
                    <a:pos x="0" y="194"/>
                  </a:cxn>
                  <a:cxn ang="0">
                    <a:pos x="1" y="200"/>
                  </a:cxn>
                  <a:cxn ang="0">
                    <a:pos x="8" y="207"/>
                  </a:cxn>
                  <a:cxn ang="0">
                    <a:pos x="70" y="250"/>
                  </a:cxn>
                  <a:cxn ang="0">
                    <a:pos x="74" y="249"/>
                  </a:cxn>
                  <a:cxn ang="0">
                    <a:pos x="102" y="249"/>
                  </a:cxn>
                  <a:cxn ang="0">
                    <a:pos x="125" y="252"/>
                  </a:cxn>
                  <a:cxn ang="0">
                    <a:pos x="138" y="253"/>
                  </a:cxn>
                  <a:cxn ang="0">
                    <a:pos x="154" y="252"/>
                  </a:cxn>
                  <a:cxn ang="0">
                    <a:pos x="168" y="248"/>
                  </a:cxn>
                  <a:cxn ang="0">
                    <a:pos x="184" y="249"/>
                  </a:cxn>
                  <a:cxn ang="0">
                    <a:pos x="195" y="252"/>
                  </a:cxn>
                  <a:cxn ang="0">
                    <a:pos x="208" y="256"/>
                  </a:cxn>
                  <a:cxn ang="0">
                    <a:pos x="218" y="254"/>
                  </a:cxn>
                  <a:cxn ang="0">
                    <a:pos x="233" y="249"/>
                  </a:cxn>
                  <a:cxn ang="0">
                    <a:pos x="244" y="244"/>
                  </a:cxn>
                  <a:cxn ang="0">
                    <a:pos x="251" y="246"/>
                  </a:cxn>
                  <a:cxn ang="0">
                    <a:pos x="260" y="250"/>
                  </a:cxn>
                  <a:cxn ang="0">
                    <a:pos x="265" y="254"/>
                  </a:cxn>
                  <a:cxn ang="0">
                    <a:pos x="280" y="264"/>
                  </a:cxn>
                  <a:cxn ang="0">
                    <a:pos x="284" y="263"/>
                  </a:cxn>
                  <a:cxn ang="0">
                    <a:pos x="293" y="258"/>
                  </a:cxn>
                  <a:cxn ang="0">
                    <a:pos x="307" y="253"/>
                  </a:cxn>
                  <a:cxn ang="0">
                    <a:pos x="322" y="252"/>
                  </a:cxn>
                  <a:cxn ang="0">
                    <a:pos x="331" y="253"/>
                  </a:cxn>
                  <a:cxn ang="0">
                    <a:pos x="364" y="254"/>
                  </a:cxn>
                  <a:cxn ang="0">
                    <a:pos x="382" y="249"/>
                  </a:cxn>
                  <a:cxn ang="0">
                    <a:pos x="390" y="242"/>
                  </a:cxn>
                  <a:cxn ang="0">
                    <a:pos x="486" y="227"/>
                  </a:cxn>
                  <a:cxn ang="0">
                    <a:pos x="494" y="222"/>
                  </a:cxn>
                  <a:cxn ang="0">
                    <a:pos x="542" y="193"/>
                  </a:cxn>
                  <a:cxn ang="0">
                    <a:pos x="566" y="176"/>
                  </a:cxn>
                  <a:cxn ang="0">
                    <a:pos x="568" y="173"/>
                  </a:cxn>
                  <a:cxn ang="0">
                    <a:pos x="569" y="168"/>
                  </a:cxn>
                  <a:cxn ang="0">
                    <a:pos x="563" y="159"/>
                  </a:cxn>
                  <a:cxn ang="0">
                    <a:pos x="548" y="146"/>
                  </a:cxn>
                  <a:cxn ang="0">
                    <a:pos x="512" y="126"/>
                  </a:cxn>
                  <a:cxn ang="0">
                    <a:pos x="463" y="102"/>
                  </a:cxn>
                  <a:cxn ang="0">
                    <a:pos x="370" y="71"/>
                  </a:cxn>
                  <a:cxn ang="0">
                    <a:pos x="293" y="36"/>
                  </a:cxn>
                  <a:cxn ang="0">
                    <a:pos x="289" y="20"/>
                  </a:cxn>
                  <a:cxn ang="0">
                    <a:pos x="281" y="8"/>
                  </a:cxn>
                  <a:cxn ang="0">
                    <a:pos x="273" y="2"/>
                  </a:cxn>
                  <a:cxn ang="0">
                    <a:pos x="262" y="0"/>
                  </a:cxn>
                  <a:cxn ang="0">
                    <a:pos x="249" y="3"/>
                  </a:cxn>
                  <a:cxn ang="0">
                    <a:pos x="241" y="8"/>
                  </a:cxn>
                  <a:cxn ang="0">
                    <a:pos x="195" y="36"/>
                  </a:cxn>
                </a:cxnLst>
                <a:rect l="0" t="0" r="r" b="b"/>
                <a:pathLst>
                  <a:path w="569" h="264">
                    <a:moveTo>
                      <a:pt x="195" y="36"/>
                    </a:moveTo>
                    <a:lnTo>
                      <a:pt x="125" y="78"/>
                    </a:lnTo>
                    <a:lnTo>
                      <a:pt x="125" y="78"/>
                    </a:lnTo>
                    <a:lnTo>
                      <a:pt x="70" y="141"/>
                    </a:lnTo>
                    <a:lnTo>
                      <a:pt x="29" y="176"/>
                    </a:lnTo>
                    <a:lnTo>
                      <a:pt x="29" y="176"/>
                    </a:lnTo>
                    <a:lnTo>
                      <a:pt x="22" y="178"/>
                    </a:lnTo>
                    <a:lnTo>
                      <a:pt x="15" y="181"/>
                    </a:lnTo>
                    <a:lnTo>
                      <a:pt x="9" y="184"/>
                    </a:lnTo>
                    <a:lnTo>
                      <a:pt x="3" y="189"/>
                    </a:lnTo>
                    <a:lnTo>
                      <a:pt x="1" y="191"/>
                    </a:lnTo>
                    <a:lnTo>
                      <a:pt x="0" y="194"/>
                    </a:lnTo>
                    <a:lnTo>
                      <a:pt x="0" y="197"/>
                    </a:lnTo>
                    <a:lnTo>
                      <a:pt x="1" y="200"/>
                    </a:lnTo>
                    <a:lnTo>
                      <a:pt x="3" y="203"/>
                    </a:lnTo>
                    <a:lnTo>
                      <a:pt x="8" y="207"/>
                    </a:lnTo>
                    <a:lnTo>
                      <a:pt x="8" y="207"/>
                    </a:lnTo>
                    <a:lnTo>
                      <a:pt x="70" y="250"/>
                    </a:lnTo>
                    <a:lnTo>
                      <a:pt x="70" y="250"/>
                    </a:lnTo>
                    <a:lnTo>
                      <a:pt x="74" y="249"/>
                    </a:lnTo>
                    <a:lnTo>
                      <a:pt x="85" y="249"/>
                    </a:lnTo>
                    <a:lnTo>
                      <a:pt x="102" y="249"/>
                    </a:lnTo>
                    <a:lnTo>
                      <a:pt x="113" y="250"/>
                    </a:lnTo>
                    <a:lnTo>
                      <a:pt x="125" y="252"/>
                    </a:lnTo>
                    <a:lnTo>
                      <a:pt x="125" y="252"/>
                    </a:lnTo>
                    <a:lnTo>
                      <a:pt x="138" y="253"/>
                    </a:lnTo>
                    <a:lnTo>
                      <a:pt x="147" y="253"/>
                    </a:lnTo>
                    <a:lnTo>
                      <a:pt x="154" y="252"/>
                    </a:lnTo>
                    <a:lnTo>
                      <a:pt x="161" y="250"/>
                    </a:lnTo>
                    <a:lnTo>
                      <a:pt x="168" y="248"/>
                    </a:lnTo>
                    <a:lnTo>
                      <a:pt x="174" y="248"/>
                    </a:lnTo>
                    <a:lnTo>
                      <a:pt x="184" y="249"/>
                    </a:lnTo>
                    <a:lnTo>
                      <a:pt x="195" y="252"/>
                    </a:lnTo>
                    <a:lnTo>
                      <a:pt x="195" y="252"/>
                    </a:lnTo>
                    <a:lnTo>
                      <a:pt x="202" y="254"/>
                    </a:lnTo>
                    <a:lnTo>
                      <a:pt x="208" y="256"/>
                    </a:lnTo>
                    <a:lnTo>
                      <a:pt x="212" y="256"/>
                    </a:lnTo>
                    <a:lnTo>
                      <a:pt x="218" y="254"/>
                    </a:lnTo>
                    <a:lnTo>
                      <a:pt x="225" y="252"/>
                    </a:lnTo>
                    <a:lnTo>
                      <a:pt x="233" y="249"/>
                    </a:lnTo>
                    <a:lnTo>
                      <a:pt x="240" y="246"/>
                    </a:lnTo>
                    <a:lnTo>
                      <a:pt x="244" y="244"/>
                    </a:lnTo>
                    <a:lnTo>
                      <a:pt x="248" y="244"/>
                    </a:lnTo>
                    <a:lnTo>
                      <a:pt x="251" y="246"/>
                    </a:lnTo>
                    <a:lnTo>
                      <a:pt x="255" y="247"/>
                    </a:lnTo>
                    <a:lnTo>
                      <a:pt x="260" y="250"/>
                    </a:lnTo>
                    <a:lnTo>
                      <a:pt x="265" y="254"/>
                    </a:lnTo>
                    <a:lnTo>
                      <a:pt x="265" y="254"/>
                    </a:lnTo>
                    <a:lnTo>
                      <a:pt x="274" y="261"/>
                    </a:lnTo>
                    <a:lnTo>
                      <a:pt x="280" y="264"/>
                    </a:lnTo>
                    <a:lnTo>
                      <a:pt x="282" y="264"/>
                    </a:lnTo>
                    <a:lnTo>
                      <a:pt x="284" y="263"/>
                    </a:lnTo>
                    <a:lnTo>
                      <a:pt x="288" y="261"/>
                    </a:lnTo>
                    <a:lnTo>
                      <a:pt x="293" y="258"/>
                    </a:lnTo>
                    <a:lnTo>
                      <a:pt x="301" y="254"/>
                    </a:lnTo>
                    <a:lnTo>
                      <a:pt x="307" y="253"/>
                    </a:lnTo>
                    <a:lnTo>
                      <a:pt x="313" y="252"/>
                    </a:lnTo>
                    <a:lnTo>
                      <a:pt x="322" y="252"/>
                    </a:lnTo>
                    <a:lnTo>
                      <a:pt x="331" y="253"/>
                    </a:lnTo>
                    <a:lnTo>
                      <a:pt x="331" y="253"/>
                    </a:lnTo>
                    <a:lnTo>
                      <a:pt x="350" y="254"/>
                    </a:lnTo>
                    <a:lnTo>
                      <a:pt x="364" y="254"/>
                    </a:lnTo>
                    <a:lnTo>
                      <a:pt x="374" y="252"/>
                    </a:lnTo>
                    <a:lnTo>
                      <a:pt x="382" y="249"/>
                    </a:lnTo>
                    <a:lnTo>
                      <a:pt x="387" y="246"/>
                    </a:lnTo>
                    <a:lnTo>
                      <a:pt x="390" y="242"/>
                    </a:lnTo>
                    <a:lnTo>
                      <a:pt x="391" y="239"/>
                    </a:lnTo>
                    <a:lnTo>
                      <a:pt x="486" y="227"/>
                    </a:lnTo>
                    <a:lnTo>
                      <a:pt x="486" y="227"/>
                    </a:lnTo>
                    <a:lnTo>
                      <a:pt x="494" y="222"/>
                    </a:lnTo>
                    <a:lnTo>
                      <a:pt x="516" y="210"/>
                    </a:lnTo>
                    <a:lnTo>
                      <a:pt x="542" y="193"/>
                    </a:lnTo>
                    <a:lnTo>
                      <a:pt x="554" y="184"/>
                    </a:lnTo>
                    <a:lnTo>
                      <a:pt x="566" y="176"/>
                    </a:lnTo>
                    <a:lnTo>
                      <a:pt x="566" y="176"/>
                    </a:lnTo>
                    <a:lnTo>
                      <a:pt x="568" y="173"/>
                    </a:lnTo>
                    <a:lnTo>
                      <a:pt x="569" y="171"/>
                    </a:lnTo>
                    <a:lnTo>
                      <a:pt x="569" y="168"/>
                    </a:lnTo>
                    <a:lnTo>
                      <a:pt x="568" y="166"/>
                    </a:lnTo>
                    <a:lnTo>
                      <a:pt x="563" y="159"/>
                    </a:lnTo>
                    <a:lnTo>
                      <a:pt x="557" y="153"/>
                    </a:lnTo>
                    <a:lnTo>
                      <a:pt x="548" y="146"/>
                    </a:lnTo>
                    <a:lnTo>
                      <a:pt x="538" y="139"/>
                    </a:lnTo>
                    <a:lnTo>
                      <a:pt x="512" y="126"/>
                    </a:lnTo>
                    <a:lnTo>
                      <a:pt x="487" y="112"/>
                    </a:lnTo>
                    <a:lnTo>
                      <a:pt x="463" y="102"/>
                    </a:lnTo>
                    <a:lnTo>
                      <a:pt x="440" y="92"/>
                    </a:lnTo>
                    <a:lnTo>
                      <a:pt x="370" y="71"/>
                    </a:lnTo>
                    <a:lnTo>
                      <a:pt x="293" y="36"/>
                    </a:lnTo>
                    <a:lnTo>
                      <a:pt x="293" y="36"/>
                    </a:lnTo>
                    <a:lnTo>
                      <a:pt x="291" y="28"/>
                    </a:lnTo>
                    <a:lnTo>
                      <a:pt x="289" y="20"/>
                    </a:lnTo>
                    <a:lnTo>
                      <a:pt x="284" y="11"/>
                    </a:lnTo>
                    <a:lnTo>
                      <a:pt x="281" y="8"/>
                    </a:lnTo>
                    <a:lnTo>
                      <a:pt x="278" y="4"/>
                    </a:lnTo>
                    <a:lnTo>
                      <a:pt x="273" y="2"/>
                    </a:lnTo>
                    <a:lnTo>
                      <a:pt x="269" y="1"/>
                    </a:lnTo>
                    <a:lnTo>
                      <a:pt x="262" y="0"/>
                    </a:lnTo>
                    <a:lnTo>
                      <a:pt x="257" y="1"/>
                    </a:lnTo>
                    <a:lnTo>
                      <a:pt x="249" y="3"/>
                    </a:lnTo>
                    <a:lnTo>
                      <a:pt x="241" y="8"/>
                    </a:lnTo>
                    <a:lnTo>
                      <a:pt x="241" y="8"/>
                    </a:lnTo>
                    <a:lnTo>
                      <a:pt x="195" y="36"/>
                    </a:lnTo>
                    <a:lnTo>
                      <a:pt x="195" y="3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39375"/>
                  </a:gs>
                  <a:gs pos="100000">
                    <a:srgbClr val="3E3619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136525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1" name="Group 61"/>
            <p:cNvGrpSpPr/>
            <p:nvPr/>
          </p:nvGrpSpPr>
          <p:grpSpPr>
            <a:xfrm>
              <a:off x="5181600" y="1370170"/>
              <a:ext cx="1566262" cy="4090142"/>
              <a:chOff x="4000115" y="628088"/>
              <a:chExt cx="1707443" cy="4458824"/>
            </a:xfrm>
          </p:grpSpPr>
          <p:grpSp>
            <p:nvGrpSpPr>
              <p:cNvPr id="192" name="Group 165"/>
              <p:cNvGrpSpPr/>
              <p:nvPr/>
            </p:nvGrpSpPr>
            <p:grpSpPr>
              <a:xfrm rot="4345192">
                <a:off x="3966474" y="2368244"/>
                <a:ext cx="658980" cy="591697"/>
                <a:chOff x="971551" y="0"/>
                <a:chExt cx="7200902" cy="6818311"/>
              </a:xfrm>
            </p:grpSpPr>
            <p:sp>
              <p:nvSpPr>
                <p:cNvPr id="214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3" name="Group 171"/>
              <p:cNvGrpSpPr/>
              <p:nvPr/>
            </p:nvGrpSpPr>
            <p:grpSpPr>
              <a:xfrm rot="21312991" flipH="1">
                <a:off x="4182179" y="4079136"/>
                <a:ext cx="533236" cy="419896"/>
                <a:chOff x="971551" y="0"/>
                <a:chExt cx="7200902" cy="6818311"/>
              </a:xfrm>
            </p:grpSpPr>
            <p:sp>
              <p:nvSpPr>
                <p:cNvPr id="212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22000">
                      <a:srgbClr val="84BC76"/>
                    </a:gs>
                    <a:gs pos="86000">
                      <a:srgbClr val="2F6C1C"/>
                    </a:gs>
                  </a:gsLst>
                  <a:lin ang="18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3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80000">
                      <a:srgbClr val="2E6D26"/>
                    </a:gs>
                  </a:gsLst>
                  <a:lin ang="258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94" name="Freeform 9"/>
              <p:cNvSpPr>
                <a:spLocks/>
              </p:cNvSpPr>
              <p:nvPr/>
            </p:nvSpPr>
            <p:spPr bwMode="auto">
              <a:xfrm>
                <a:off x="4038600" y="3486297"/>
                <a:ext cx="744008" cy="133767"/>
              </a:xfrm>
              <a:custGeom>
                <a:avLst/>
                <a:gdLst/>
                <a:ahLst/>
                <a:cxnLst>
                  <a:cxn ang="0">
                    <a:pos x="2560" y="473"/>
                  </a:cxn>
                  <a:cxn ang="0">
                    <a:pos x="2412" y="404"/>
                  </a:cxn>
                  <a:cxn ang="0">
                    <a:pos x="2261" y="341"/>
                  </a:cxn>
                  <a:cxn ang="0">
                    <a:pos x="2107" y="283"/>
                  </a:cxn>
                  <a:cxn ang="0">
                    <a:pos x="1951" y="229"/>
                  </a:cxn>
                  <a:cxn ang="0">
                    <a:pos x="1874" y="205"/>
                  </a:cxn>
                  <a:cxn ang="0">
                    <a:pos x="1715" y="161"/>
                  </a:cxn>
                  <a:cxn ang="0">
                    <a:pos x="1554" y="126"/>
                  </a:cxn>
                  <a:cxn ang="0">
                    <a:pos x="1393" y="100"/>
                  </a:cxn>
                  <a:cxn ang="0">
                    <a:pos x="1313" y="92"/>
                  </a:cxn>
                  <a:cxn ang="0">
                    <a:pos x="1149" y="85"/>
                  </a:cxn>
                  <a:cxn ang="0">
                    <a:pos x="984" y="89"/>
                  </a:cxn>
                  <a:cxn ang="0">
                    <a:pos x="818" y="102"/>
                  </a:cxn>
                  <a:cxn ang="0">
                    <a:pos x="653" y="120"/>
                  </a:cxn>
                  <a:cxn ang="0">
                    <a:pos x="571" y="131"/>
                  </a:cxn>
                  <a:cxn ang="0">
                    <a:pos x="407" y="158"/>
                  </a:cxn>
                  <a:cxn ang="0">
                    <a:pos x="243" y="191"/>
                  </a:cxn>
                  <a:cxn ang="0">
                    <a:pos x="81" y="229"/>
                  </a:cxn>
                  <a:cxn ang="0">
                    <a:pos x="0" y="250"/>
                  </a:cxn>
                  <a:cxn ang="0">
                    <a:pos x="159" y="198"/>
                  </a:cxn>
                  <a:cxn ang="0">
                    <a:pos x="320" y="153"/>
                  </a:cxn>
                  <a:cxn ang="0">
                    <a:pos x="482" y="110"/>
                  </a:cxn>
                  <a:cxn ang="0">
                    <a:pos x="646" y="75"/>
                  </a:cxn>
                  <a:cxn ang="0">
                    <a:pos x="728" y="59"/>
                  </a:cxn>
                  <a:cxn ang="0">
                    <a:pos x="895" y="32"/>
                  </a:cxn>
                  <a:cxn ang="0">
                    <a:pos x="1061" y="13"/>
                  </a:cxn>
                  <a:cxn ang="0">
                    <a:pos x="1231" y="1"/>
                  </a:cxn>
                  <a:cxn ang="0">
                    <a:pos x="1317" y="0"/>
                  </a:cxn>
                  <a:cxn ang="0">
                    <a:pos x="1487" y="10"/>
                  </a:cxn>
                  <a:cxn ang="0">
                    <a:pos x="1656" y="30"/>
                  </a:cxn>
                  <a:cxn ang="0">
                    <a:pos x="1823" y="61"/>
                  </a:cxn>
                  <a:cxn ang="0">
                    <a:pos x="1989" y="97"/>
                  </a:cxn>
                  <a:cxn ang="0">
                    <a:pos x="2071" y="119"/>
                  </a:cxn>
                  <a:cxn ang="0">
                    <a:pos x="2234" y="165"/>
                  </a:cxn>
                  <a:cxn ang="0">
                    <a:pos x="2395" y="218"/>
                  </a:cxn>
                  <a:cxn ang="0">
                    <a:pos x="2556" y="276"/>
                  </a:cxn>
                  <a:cxn ang="0">
                    <a:pos x="2635" y="307"/>
                  </a:cxn>
                  <a:cxn ang="0">
                    <a:pos x="2652" y="315"/>
                  </a:cxn>
                  <a:cxn ang="0">
                    <a:pos x="2666" y="326"/>
                  </a:cxn>
                  <a:cxn ang="0">
                    <a:pos x="2677" y="341"/>
                  </a:cxn>
                  <a:cxn ang="0">
                    <a:pos x="2690" y="373"/>
                  </a:cxn>
                  <a:cxn ang="0">
                    <a:pos x="2693" y="390"/>
                  </a:cxn>
                  <a:cxn ang="0">
                    <a:pos x="2692" y="408"/>
                  </a:cxn>
                  <a:cxn ang="0">
                    <a:pos x="2686" y="425"/>
                  </a:cxn>
                  <a:cxn ang="0">
                    <a:pos x="2682" y="434"/>
                  </a:cxn>
                  <a:cxn ang="0">
                    <a:pos x="2672" y="449"/>
                  </a:cxn>
                  <a:cxn ang="0">
                    <a:pos x="2659" y="462"/>
                  </a:cxn>
                  <a:cxn ang="0">
                    <a:pos x="2638" y="476"/>
                  </a:cxn>
                  <a:cxn ang="0">
                    <a:pos x="2612" y="482"/>
                  </a:cxn>
                  <a:cxn ang="0">
                    <a:pos x="2594" y="483"/>
                  </a:cxn>
                  <a:cxn ang="0">
                    <a:pos x="2577" y="479"/>
                  </a:cxn>
                  <a:cxn ang="0">
                    <a:pos x="2567" y="476"/>
                  </a:cxn>
                  <a:cxn ang="0">
                    <a:pos x="2560" y="473"/>
                  </a:cxn>
                </a:cxnLst>
                <a:rect l="0" t="0" r="r" b="b"/>
                <a:pathLst>
                  <a:path w="2693" h="483">
                    <a:moveTo>
                      <a:pt x="2560" y="473"/>
                    </a:moveTo>
                    <a:lnTo>
                      <a:pt x="2560" y="473"/>
                    </a:lnTo>
                    <a:lnTo>
                      <a:pt x="2487" y="438"/>
                    </a:lnTo>
                    <a:lnTo>
                      <a:pt x="2412" y="404"/>
                    </a:lnTo>
                    <a:lnTo>
                      <a:pt x="2337" y="372"/>
                    </a:lnTo>
                    <a:lnTo>
                      <a:pt x="2261" y="341"/>
                    </a:lnTo>
                    <a:lnTo>
                      <a:pt x="2184" y="311"/>
                    </a:lnTo>
                    <a:lnTo>
                      <a:pt x="2107" y="283"/>
                    </a:lnTo>
                    <a:lnTo>
                      <a:pt x="2029" y="254"/>
                    </a:lnTo>
                    <a:lnTo>
                      <a:pt x="1951" y="229"/>
                    </a:lnTo>
                    <a:lnTo>
                      <a:pt x="1951" y="229"/>
                    </a:lnTo>
                    <a:lnTo>
                      <a:pt x="1874" y="205"/>
                    </a:lnTo>
                    <a:lnTo>
                      <a:pt x="1795" y="182"/>
                    </a:lnTo>
                    <a:lnTo>
                      <a:pt x="1715" y="161"/>
                    </a:lnTo>
                    <a:lnTo>
                      <a:pt x="1635" y="141"/>
                    </a:lnTo>
                    <a:lnTo>
                      <a:pt x="1554" y="126"/>
                    </a:lnTo>
                    <a:lnTo>
                      <a:pt x="1474" y="112"/>
                    </a:lnTo>
                    <a:lnTo>
                      <a:pt x="1393" y="100"/>
                    </a:lnTo>
                    <a:lnTo>
                      <a:pt x="1313" y="92"/>
                    </a:lnTo>
                    <a:lnTo>
                      <a:pt x="1313" y="92"/>
                    </a:lnTo>
                    <a:lnTo>
                      <a:pt x="1231" y="88"/>
                    </a:lnTo>
                    <a:lnTo>
                      <a:pt x="1149" y="85"/>
                    </a:lnTo>
                    <a:lnTo>
                      <a:pt x="1067" y="86"/>
                    </a:lnTo>
                    <a:lnTo>
                      <a:pt x="984" y="89"/>
                    </a:lnTo>
                    <a:lnTo>
                      <a:pt x="902" y="95"/>
                    </a:lnTo>
                    <a:lnTo>
                      <a:pt x="818" y="102"/>
                    </a:lnTo>
                    <a:lnTo>
                      <a:pt x="736" y="110"/>
                    </a:lnTo>
                    <a:lnTo>
                      <a:pt x="653" y="120"/>
                    </a:lnTo>
                    <a:lnTo>
                      <a:pt x="653" y="120"/>
                    </a:lnTo>
                    <a:lnTo>
                      <a:pt x="571" y="131"/>
                    </a:lnTo>
                    <a:lnTo>
                      <a:pt x="489" y="144"/>
                    </a:lnTo>
                    <a:lnTo>
                      <a:pt x="407" y="158"/>
                    </a:lnTo>
                    <a:lnTo>
                      <a:pt x="325" y="174"/>
                    </a:lnTo>
                    <a:lnTo>
                      <a:pt x="243" y="191"/>
                    </a:lnTo>
                    <a:lnTo>
                      <a:pt x="161" y="209"/>
                    </a:lnTo>
                    <a:lnTo>
                      <a:pt x="81" y="229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80" y="223"/>
                    </a:lnTo>
                    <a:lnTo>
                      <a:pt x="159" y="198"/>
                    </a:lnTo>
                    <a:lnTo>
                      <a:pt x="239" y="174"/>
                    </a:lnTo>
                    <a:lnTo>
                      <a:pt x="320" y="153"/>
                    </a:lnTo>
                    <a:lnTo>
                      <a:pt x="400" y="130"/>
                    </a:lnTo>
                    <a:lnTo>
                      <a:pt x="482" y="110"/>
                    </a:lnTo>
                    <a:lnTo>
                      <a:pt x="564" y="92"/>
                    </a:lnTo>
                    <a:lnTo>
                      <a:pt x="646" y="75"/>
                    </a:lnTo>
                    <a:lnTo>
                      <a:pt x="646" y="75"/>
                    </a:lnTo>
                    <a:lnTo>
                      <a:pt x="728" y="59"/>
                    </a:lnTo>
                    <a:lnTo>
                      <a:pt x="811" y="45"/>
                    </a:lnTo>
                    <a:lnTo>
                      <a:pt x="895" y="32"/>
                    </a:lnTo>
                    <a:lnTo>
                      <a:pt x="978" y="21"/>
                    </a:lnTo>
                    <a:lnTo>
                      <a:pt x="1061" y="13"/>
                    </a:lnTo>
                    <a:lnTo>
                      <a:pt x="1146" y="6"/>
                    </a:lnTo>
                    <a:lnTo>
                      <a:pt x="1231" y="1"/>
                    </a:lnTo>
                    <a:lnTo>
                      <a:pt x="1317" y="0"/>
                    </a:lnTo>
                    <a:lnTo>
                      <a:pt x="1317" y="0"/>
                    </a:lnTo>
                    <a:lnTo>
                      <a:pt x="1402" y="3"/>
                    </a:lnTo>
                    <a:lnTo>
                      <a:pt x="1487" y="10"/>
                    </a:lnTo>
                    <a:lnTo>
                      <a:pt x="1571" y="18"/>
                    </a:lnTo>
                    <a:lnTo>
                      <a:pt x="1656" y="30"/>
                    </a:lnTo>
                    <a:lnTo>
                      <a:pt x="1739" y="44"/>
                    </a:lnTo>
                    <a:lnTo>
                      <a:pt x="1823" y="61"/>
                    </a:lnTo>
                    <a:lnTo>
                      <a:pt x="1906" y="78"/>
                    </a:lnTo>
                    <a:lnTo>
                      <a:pt x="1989" y="97"/>
                    </a:lnTo>
                    <a:lnTo>
                      <a:pt x="1989" y="97"/>
                    </a:lnTo>
                    <a:lnTo>
                      <a:pt x="2071" y="119"/>
                    </a:lnTo>
                    <a:lnTo>
                      <a:pt x="2153" y="141"/>
                    </a:lnTo>
                    <a:lnTo>
                      <a:pt x="2234" y="165"/>
                    </a:lnTo>
                    <a:lnTo>
                      <a:pt x="2314" y="191"/>
                    </a:lnTo>
                    <a:lnTo>
                      <a:pt x="2395" y="218"/>
                    </a:lnTo>
                    <a:lnTo>
                      <a:pt x="2475" y="246"/>
                    </a:lnTo>
                    <a:lnTo>
                      <a:pt x="2556" y="276"/>
                    </a:lnTo>
                    <a:lnTo>
                      <a:pt x="2635" y="307"/>
                    </a:lnTo>
                    <a:lnTo>
                      <a:pt x="2635" y="307"/>
                    </a:lnTo>
                    <a:lnTo>
                      <a:pt x="2644" y="311"/>
                    </a:lnTo>
                    <a:lnTo>
                      <a:pt x="2652" y="315"/>
                    </a:lnTo>
                    <a:lnTo>
                      <a:pt x="2659" y="321"/>
                    </a:lnTo>
                    <a:lnTo>
                      <a:pt x="2666" y="326"/>
                    </a:lnTo>
                    <a:lnTo>
                      <a:pt x="2672" y="333"/>
                    </a:lnTo>
                    <a:lnTo>
                      <a:pt x="2677" y="341"/>
                    </a:lnTo>
                    <a:lnTo>
                      <a:pt x="2686" y="356"/>
                    </a:lnTo>
                    <a:lnTo>
                      <a:pt x="2690" y="373"/>
                    </a:lnTo>
                    <a:lnTo>
                      <a:pt x="2692" y="381"/>
                    </a:lnTo>
                    <a:lnTo>
                      <a:pt x="2693" y="390"/>
                    </a:lnTo>
                    <a:lnTo>
                      <a:pt x="2693" y="398"/>
                    </a:lnTo>
                    <a:lnTo>
                      <a:pt x="2692" y="408"/>
                    </a:lnTo>
                    <a:lnTo>
                      <a:pt x="2689" y="417"/>
                    </a:lnTo>
                    <a:lnTo>
                      <a:pt x="2686" y="425"/>
                    </a:lnTo>
                    <a:lnTo>
                      <a:pt x="2686" y="425"/>
                    </a:lnTo>
                    <a:lnTo>
                      <a:pt x="2682" y="434"/>
                    </a:lnTo>
                    <a:lnTo>
                      <a:pt x="2677" y="442"/>
                    </a:lnTo>
                    <a:lnTo>
                      <a:pt x="2672" y="449"/>
                    </a:lnTo>
                    <a:lnTo>
                      <a:pt x="2666" y="456"/>
                    </a:lnTo>
                    <a:lnTo>
                      <a:pt x="2659" y="462"/>
                    </a:lnTo>
                    <a:lnTo>
                      <a:pt x="2653" y="468"/>
                    </a:lnTo>
                    <a:lnTo>
                      <a:pt x="2638" y="476"/>
                    </a:lnTo>
                    <a:lnTo>
                      <a:pt x="2621" y="480"/>
                    </a:lnTo>
                    <a:lnTo>
                      <a:pt x="2612" y="482"/>
                    </a:lnTo>
                    <a:lnTo>
                      <a:pt x="2603" y="483"/>
                    </a:lnTo>
                    <a:lnTo>
                      <a:pt x="2594" y="483"/>
                    </a:lnTo>
                    <a:lnTo>
                      <a:pt x="2586" y="482"/>
                    </a:lnTo>
                    <a:lnTo>
                      <a:pt x="2577" y="479"/>
                    </a:lnTo>
                    <a:lnTo>
                      <a:pt x="2567" y="476"/>
                    </a:lnTo>
                    <a:lnTo>
                      <a:pt x="2567" y="476"/>
                    </a:lnTo>
                    <a:lnTo>
                      <a:pt x="2562" y="473"/>
                    </a:lnTo>
                    <a:lnTo>
                      <a:pt x="2560" y="47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360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7"/>
              <p:cNvSpPr>
                <a:spLocks/>
              </p:cNvSpPr>
              <p:nvPr/>
            </p:nvSpPr>
            <p:spPr bwMode="auto">
              <a:xfrm>
                <a:off x="4564063" y="628088"/>
                <a:ext cx="312738" cy="4458824"/>
              </a:xfrm>
              <a:custGeom>
                <a:avLst/>
                <a:gdLst/>
                <a:ahLst/>
                <a:cxnLst>
                  <a:cxn ang="0">
                    <a:pos x="85" y="8177"/>
                  </a:cxn>
                  <a:cxn ang="0">
                    <a:pos x="198" y="7659"/>
                  </a:cxn>
                  <a:cxn ang="0">
                    <a:pos x="268" y="7269"/>
                  </a:cxn>
                  <a:cxn ang="0">
                    <a:pos x="336" y="6747"/>
                  </a:cxn>
                  <a:cxn ang="0">
                    <a:pos x="357" y="6422"/>
                  </a:cxn>
                  <a:cxn ang="0">
                    <a:pos x="357" y="6228"/>
                  </a:cxn>
                  <a:cxn ang="0">
                    <a:pos x="342" y="6039"/>
                  </a:cxn>
                  <a:cxn ang="0">
                    <a:pos x="315" y="5888"/>
                  </a:cxn>
                  <a:cxn ang="0">
                    <a:pos x="275" y="5719"/>
                  </a:cxn>
                  <a:cxn ang="0">
                    <a:pos x="203" y="5320"/>
                  </a:cxn>
                  <a:cxn ang="0">
                    <a:pos x="147" y="4918"/>
                  </a:cxn>
                  <a:cxn ang="0">
                    <a:pos x="87" y="4383"/>
                  </a:cxn>
                  <a:cxn ang="0">
                    <a:pos x="52" y="3982"/>
                  </a:cxn>
                  <a:cxn ang="0">
                    <a:pos x="18" y="3445"/>
                  </a:cxn>
                  <a:cxn ang="0">
                    <a:pos x="4" y="3042"/>
                  </a:cxn>
                  <a:cxn ang="0">
                    <a:pos x="3" y="2504"/>
                  </a:cxn>
                  <a:cxn ang="0">
                    <a:pos x="22" y="2100"/>
                  </a:cxn>
                  <a:cxn ang="0">
                    <a:pos x="61" y="1765"/>
                  </a:cxn>
                  <a:cxn ang="0">
                    <a:pos x="99" y="1564"/>
                  </a:cxn>
                  <a:cxn ang="0">
                    <a:pos x="134" y="1433"/>
                  </a:cxn>
                  <a:cxn ang="0">
                    <a:pos x="179" y="1306"/>
                  </a:cxn>
                  <a:cxn ang="0">
                    <a:pos x="257" y="1051"/>
                  </a:cxn>
                  <a:cxn ang="0">
                    <a:pos x="299" y="856"/>
                  </a:cxn>
                  <a:cxn ang="0">
                    <a:pos x="333" y="592"/>
                  </a:cxn>
                  <a:cxn ang="0">
                    <a:pos x="336" y="393"/>
                  </a:cxn>
                  <a:cxn ang="0">
                    <a:pos x="316" y="194"/>
                  </a:cxn>
                  <a:cxn ang="0">
                    <a:pos x="288" y="64"/>
                  </a:cxn>
                  <a:cxn ang="0">
                    <a:pos x="280" y="31"/>
                  </a:cxn>
                  <a:cxn ang="0">
                    <a:pos x="318" y="160"/>
                  </a:cxn>
                  <a:cxn ang="0">
                    <a:pos x="345" y="325"/>
                  </a:cxn>
                  <a:cxn ang="0">
                    <a:pos x="357" y="526"/>
                  </a:cxn>
                  <a:cxn ang="0">
                    <a:pos x="340" y="795"/>
                  </a:cxn>
                  <a:cxn ang="0">
                    <a:pos x="296" y="1061"/>
                  </a:cxn>
                  <a:cxn ang="0">
                    <a:pos x="247" y="1257"/>
                  </a:cxn>
                  <a:cxn ang="0">
                    <a:pos x="198" y="1417"/>
                  </a:cxn>
                  <a:cxn ang="0">
                    <a:pos x="158" y="1577"/>
                  </a:cxn>
                  <a:cxn ang="0">
                    <a:pos x="130" y="1773"/>
                  </a:cxn>
                  <a:cxn ang="0">
                    <a:pos x="104" y="2104"/>
                  </a:cxn>
                  <a:cxn ang="0">
                    <a:pos x="100" y="2504"/>
                  </a:cxn>
                  <a:cxn ang="0">
                    <a:pos x="121" y="3036"/>
                  </a:cxn>
                  <a:cxn ang="0">
                    <a:pos x="151" y="3436"/>
                  </a:cxn>
                  <a:cxn ang="0">
                    <a:pos x="205" y="3966"/>
                  </a:cxn>
                  <a:cxn ang="0">
                    <a:pos x="256" y="4363"/>
                  </a:cxn>
                  <a:cxn ang="0">
                    <a:pos x="335" y="4892"/>
                  </a:cxn>
                  <a:cxn ang="0">
                    <a:pos x="405" y="5284"/>
                  </a:cxn>
                  <a:cxn ang="0">
                    <a:pos x="507" y="5734"/>
                  </a:cxn>
                  <a:cxn ang="0">
                    <a:pos x="544" y="5864"/>
                  </a:cxn>
                  <a:cxn ang="0">
                    <a:pos x="573" y="6005"/>
                  </a:cxn>
                  <a:cxn ang="0">
                    <a:pos x="597" y="6215"/>
                  </a:cxn>
                  <a:cxn ang="0">
                    <a:pos x="604" y="6423"/>
                  </a:cxn>
                  <a:cxn ang="0">
                    <a:pos x="597" y="6766"/>
                  </a:cxn>
                  <a:cxn ang="0">
                    <a:pos x="547" y="7309"/>
                  </a:cxn>
                  <a:cxn ang="0">
                    <a:pos x="490" y="7712"/>
                  </a:cxn>
                  <a:cxn ang="0">
                    <a:pos x="395" y="8246"/>
                  </a:cxn>
                  <a:cxn ang="0">
                    <a:pos x="335" y="8528"/>
                  </a:cxn>
                  <a:cxn ang="0">
                    <a:pos x="302" y="8583"/>
                  </a:cxn>
                  <a:cxn ang="0">
                    <a:pos x="253" y="8623"/>
                  </a:cxn>
                  <a:cxn ang="0">
                    <a:pos x="192" y="8640"/>
                  </a:cxn>
                  <a:cxn ang="0">
                    <a:pos x="144" y="8636"/>
                  </a:cxn>
                  <a:cxn ang="0">
                    <a:pos x="83" y="8610"/>
                  </a:cxn>
                  <a:cxn ang="0">
                    <a:pos x="41" y="8565"/>
                  </a:cxn>
                  <a:cxn ang="0">
                    <a:pos x="17" y="8506"/>
                  </a:cxn>
                  <a:cxn ang="0">
                    <a:pos x="18" y="8441"/>
                  </a:cxn>
                </a:cxnLst>
                <a:rect l="0" t="0" r="r" b="b"/>
                <a:pathLst>
                  <a:path w="606" h="8640">
                    <a:moveTo>
                      <a:pt x="21" y="8432"/>
                    </a:moveTo>
                    <a:lnTo>
                      <a:pt x="21" y="8432"/>
                    </a:lnTo>
                    <a:lnTo>
                      <a:pt x="54" y="8305"/>
                    </a:lnTo>
                    <a:lnTo>
                      <a:pt x="85" y="8177"/>
                    </a:lnTo>
                    <a:lnTo>
                      <a:pt x="114" y="8048"/>
                    </a:lnTo>
                    <a:lnTo>
                      <a:pt x="144" y="7919"/>
                    </a:lnTo>
                    <a:lnTo>
                      <a:pt x="171" y="7789"/>
                    </a:lnTo>
                    <a:lnTo>
                      <a:pt x="198" y="7659"/>
                    </a:lnTo>
                    <a:lnTo>
                      <a:pt x="223" y="7529"/>
                    </a:lnTo>
                    <a:lnTo>
                      <a:pt x="246" y="7399"/>
                    </a:lnTo>
                    <a:lnTo>
                      <a:pt x="246" y="7399"/>
                    </a:lnTo>
                    <a:lnTo>
                      <a:pt x="268" y="7269"/>
                    </a:lnTo>
                    <a:lnTo>
                      <a:pt x="288" y="7139"/>
                    </a:lnTo>
                    <a:lnTo>
                      <a:pt x="306" y="7008"/>
                    </a:lnTo>
                    <a:lnTo>
                      <a:pt x="323" y="6878"/>
                    </a:lnTo>
                    <a:lnTo>
                      <a:pt x="336" y="6747"/>
                    </a:lnTo>
                    <a:lnTo>
                      <a:pt x="347" y="6617"/>
                    </a:lnTo>
                    <a:lnTo>
                      <a:pt x="352" y="6552"/>
                    </a:lnTo>
                    <a:lnTo>
                      <a:pt x="354" y="6487"/>
                    </a:lnTo>
                    <a:lnTo>
                      <a:pt x="357" y="6422"/>
                    </a:lnTo>
                    <a:lnTo>
                      <a:pt x="359" y="6357"/>
                    </a:lnTo>
                    <a:lnTo>
                      <a:pt x="359" y="6357"/>
                    </a:lnTo>
                    <a:lnTo>
                      <a:pt x="359" y="6292"/>
                    </a:lnTo>
                    <a:lnTo>
                      <a:pt x="357" y="6228"/>
                    </a:lnTo>
                    <a:lnTo>
                      <a:pt x="353" y="6165"/>
                    </a:lnTo>
                    <a:lnTo>
                      <a:pt x="349" y="6101"/>
                    </a:lnTo>
                    <a:lnTo>
                      <a:pt x="349" y="6101"/>
                    </a:lnTo>
                    <a:lnTo>
                      <a:pt x="342" y="6039"/>
                    </a:lnTo>
                    <a:lnTo>
                      <a:pt x="333" y="5977"/>
                    </a:lnTo>
                    <a:lnTo>
                      <a:pt x="333" y="5977"/>
                    </a:lnTo>
                    <a:lnTo>
                      <a:pt x="322" y="5917"/>
                    </a:lnTo>
                    <a:lnTo>
                      <a:pt x="315" y="5888"/>
                    </a:lnTo>
                    <a:lnTo>
                      <a:pt x="306" y="5855"/>
                    </a:lnTo>
                    <a:lnTo>
                      <a:pt x="306" y="5855"/>
                    </a:lnTo>
                    <a:lnTo>
                      <a:pt x="291" y="5787"/>
                    </a:lnTo>
                    <a:lnTo>
                      <a:pt x="275" y="5719"/>
                    </a:lnTo>
                    <a:lnTo>
                      <a:pt x="263" y="5653"/>
                    </a:lnTo>
                    <a:lnTo>
                      <a:pt x="250" y="5587"/>
                    </a:lnTo>
                    <a:lnTo>
                      <a:pt x="226" y="5452"/>
                    </a:lnTo>
                    <a:lnTo>
                      <a:pt x="203" y="5320"/>
                    </a:lnTo>
                    <a:lnTo>
                      <a:pt x="203" y="5320"/>
                    </a:lnTo>
                    <a:lnTo>
                      <a:pt x="183" y="5185"/>
                    </a:lnTo>
                    <a:lnTo>
                      <a:pt x="165" y="5053"/>
                    </a:lnTo>
                    <a:lnTo>
                      <a:pt x="147" y="4918"/>
                    </a:lnTo>
                    <a:lnTo>
                      <a:pt x="131" y="4784"/>
                    </a:lnTo>
                    <a:lnTo>
                      <a:pt x="116" y="4651"/>
                    </a:lnTo>
                    <a:lnTo>
                      <a:pt x="100" y="4517"/>
                    </a:lnTo>
                    <a:lnTo>
                      <a:pt x="87" y="4383"/>
                    </a:lnTo>
                    <a:lnTo>
                      <a:pt x="75" y="4250"/>
                    </a:lnTo>
                    <a:lnTo>
                      <a:pt x="75" y="4250"/>
                    </a:lnTo>
                    <a:lnTo>
                      <a:pt x="63" y="4116"/>
                    </a:lnTo>
                    <a:lnTo>
                      <a:pt x="52" y="3982"/>
                    </a:lnTo>
                    <a:lnTo>
                      <a:pt x="42" y="3847"/>
                    </a:lnTo>
                    <a:lnTo>
                      <a:pt x="32" y="3713"/>
                    </a:lnTo>
                    <a:lnTo>
                      <a:pt x="25" y="3579"/>
                    </a:lnTo>
                    <a:lnTo>
                      <a:pt x="18" y="3445"/>
                    </a:lnTo>
                    <a:lnTo>
                      <a:pt x="13" y="3310"/>
                    </a:lnTo>
                    <a:lnTo>
                      <a:pt x="7" y="3176"/>
                    </a:lnTo>
                    <a:lnTo>
                      <a:pt x="7" y="3176"/>
                    </a:lnTo>
                    <a:lnTo>
                      <a:pt x="4" y="3042"/>
                    </a:lnTo>
                    <a:lnTo>
                      <a:pt x="1" y="2906"/>
                    </a:lnTo>
                    <a:lnTo>
                      <a:pt x="0" y="2772"/>
                    </a:lnTo>
                    <a:lnTo>
                      <a:pt x="1" y="2638"/>
                    </a:lnTo>
                    <a:lnTo>
                      <a:pt x="3" y="2504"/>
                    </a:lnTo>
                    <a:lnTo>
                      <a:pt x="7" y="2368"/>
                    </a:lnTo>
                    <a:lnTo>
                      <a:pt x="14" y="2234"/>
                    </a:lnTo>
                    <a:lnTo>
                      <a:pt x="22" y="2100"/>
                    </a:lnTo>
                    <a:lnTo>
                      <a:pt x="22" y="2100"/>
                    </a:lnTo>
                    <a:lnTo>
                      <a:pt x="35" y="1965"/>
                    </a:lnTo>
                    <a:lnTo>
                      <a:pt x="42" y="1898"/>
                    </a:lnTo>
                    <a:lnTo>
                      <a:pt x="51" y="1831"/>
                    </a:lnTo>
                    <a:lnTo>
                      <a:pt x="61" y="1765"/>
                    </a:lnTo>
                    <a:lnTo>
                      <a:pt x="72" y="1697"/>
                    </a:lnTo>
                    <a:lnTo>
                      <a:pt x="85" y="1631"/>
                    </a:lnTo>
                    <a:lnTo>
                      <a:pt x="99" y="1564"/>
                    </a:lnTo>
                    <a:lnTo>
                      <a:pt x="99" y="1564"/>
                    </a:lnTo>
                    <a:lnTo>
                      <a:pt x="116" y="1498"/>
                    </a:lnTo>
                    <a:lnTo>
                      <a:pt x="124" y="1465"/>
                    </a:lnTo>
                    <a:lnTo>
                      <a:pt x="134" y="1433"/>
                    </a:lnTo>
                    <a:lnTo>
                      <a:pt x="134" y="1433"/>
                    </a:lnTo>
                    <a:lnTo>
                      <a:pt x="145" y="1400"/>
                    </a:lnTo>
                    <a:lnTo>
                      <a:pt x="157" y="1369"/>
                    </a:lnTo>
                    <a:lnTo>
                      <a:pt x="179" y="1306"/>
                    </a:lnTo>
                    <a:lnTo>
                      <a:pt x="179" y="1306"/>
                    </a:lnTo>
                    <a:lnTo>
                      <a:pt x="200" y="1243"/>
                    </a:lnTo>
                    <a:lnTo>
                      <a:pt x="220" y="1180"/>
                    </a:lnTo>
                    <a:lnTo>
                      <a:pt x="239" y="1116"/>
                    </a:lnTo>
                    <a:lnTo>
                      <a:pt x="257" y="1051"/>
                    </a:lnTo>
                    <a:lnTo>
                      <a:pt x="257" y="1051"/>
                    </a:lnTo>
                    <a:lnTo>
                      <a:pt x="272" y="986"/>
                    </a:lnTo>
                    <a:lnTo>
                      <a:pt x="287" y="921"/>
                    </a:lnTo>
                    <a:lnTo>
                      <a:pt x="299" y="856"/>
                    </a:lnTo>
                    <a:lnTo>
                      <a:pt x="311" y="791"/>
                    </a:lnTo>
                    <a:lnTo>
                      <a:pt x="321" y="725"/>
                    </a:lnTo>
                    <a:lnTo>
                      <a:pt x="328" y="658"/>
                    </a:lnTo>
                    <a:lnTo>
                      <a:pt x="333" y="592"/>
                    </a:lnTo>
                    <a:lnTo>
                      <a:pt x="336" y="526"/>
                    </a:lnTo>
                    <a:lnTo>
                      <a:pt x="336" y="526"/>
                    </a:lnTo>
                    <a:lnTo>
                      <a:pt x="337" y="459"/>
                    </a:lnTo>
                    <a:lnTo>
                      <a:pt x="336" y="393"/>
                    </a:lnTo>
                    <a:lnTo>
                      <a:pt x="332" y="326"/>
                    </a:lnTo>
                    <a:lnTo>
                      <a:pt x="326" y="260"/>
                    </a:lnTo>
                    <a:lnTo>
                      <a:pt x="326" y="260"/>
                    </a:lnTo>
                    <a:lnTo>
                      <a:pt x="316" y="194"/>
                    </a:lnTo>
                    <a:lnTo>
                      <a:pt x="311" y="161"/>
                    </a:lnTo>
                    <a:lnTo>
                      <a:pt x="305" y="127"/>
                    </a:lnTo>
                    <a:lnTo>
                      <a:pt x="296" y="95"/>
                    </a:lnTo>
                    <a:lnTo>
                      <a:pt x="288" y="64"/>
                    </a:lnTo>
                    <a:lnTo>
                      <a:pt x="278" y="31"/>
                    </a:lnTo>
                    <a:lnTo>
                      <a:pt x="267" y="0"/>
                    </a:lnTo>
                    <a:lnTo>
                      <a:pt x="267" y="0"/>
                    </a:lnTo>
                    <a:lnTo>
                      <a:pt x="280" y="31"/>
                    </a:lnTo>
                    <a:lnTo>
                      <a:pt x="291" y="62"/>
                    </a:lnTo>
                    <a:lnTo>
                      <a:pt x="301" y="95"/>
                    </a:lnTo>
                    <a:lnTo>
                      <a:pt x="309" y="127"/>
                    </a:lnTo>
                    <a:lnTo>
                      <a:pt x="318" y="160"/>
                    </a:lnTo>
                    <a:lnTo>
                      <a:pt x="325" y="192"/>
                    </a:lnTo>
                    <a:lnTo>
                      <a:pt x="336" y="259"/>
                    </a:lnTo>
                    <a:lnTo>
                      <a:pt x="336" y="259"/>
                    </a:lnTo>
                    <a:lnTo>
                      <a:pt x="345" y="325"/>
                    </a:lnTo>
                    <a:lnTo>
                      <a:pt x="352" y="391"/>
                    </a:lnTo>
                    <a:lnTo>
                      <a:pt x="356" y="459"/>
                    </a:lnTo>
                    <a:lnTo>
                      <a:pt x="357" y="526"/>
                    </a:lnTo>
                    <a:lnTo>
                      <a:pt x="357" y="526"/>
                    </a:lnTo>
                    <a:lnTo>
                      <a:pt x="356" y="593"/>
                    </a:lnTo>
                    <a:lnTo>
                      <a:pt x="353" y="661"/>
                    </a:lnTo>
                    <a:lnTo>
                      <a:pt x="347" y="728"/>
                    </a:lnTo>
                    <a:lnTo>
                      <a:pt x="340" y="795"/>
                    </a:lnTo>
                    <a:lnTo>
                      <a:pt x="332" y="862"/>
                    </a:lnTo>
                    <a:lnTo>
                      <a:pt x="322" y="928"/>
                    </a:lnTo>
                    <a:lnTo>
                      <a:pt x="311" y="995"/>
                    </a:lnTo>
                    <a:lnTo>
                      <a:pt x="296" y="1061"/>
                    </a:lnTo>
                    <a:lnTo>
                      <a:pt x="296" y="1061"/>
                    </a:lnTo>
                    <a:lnTo>
                      <a:pt x="281" y="1126"/>
                    </a:lnTo>
                    <a:lnTo>
                      <a:pt x="265" y="1193"/>
                    </a:lnTo>
                    <a:lnTo>
                      <a:pt x="247" y="1257"/>
                    </a:lnTo>
                    <a:lnTo>
                      <a:pt x="227" y="1322"/>
                    </a:lnTo>
                    <a:lnTo>
                      <a:pt x="227" y="1322"/>
                    </a:lnTo>
                    <a:lnTo>
                      <a:pt x="207" y="1386"/>
                    </a:lnTo>
                    <a:lnTo>
                      <a:pt x="198" y="1417"/>
                    </a:lnTo>
                    <a:lnTo>
                      <a:pt x="188" y="1448"/>
                    </a:lnTo>
                    <a:lnTo>
                      <a:pt x="188" y="1448"/>
                    </a:lnTo>
                    <a:lnTo>
                      <a:pt x="172" y="1513"/>
                    </a:lnTo>
                    <a:lnTo>
                      <a:pt x="158" y="1577"/>
                    </a:lnTo>
                    <a:lnTo>
                      <a:pt x="158" y="1577"/>
                    </a:lnTo>
                    <a:lnTo>
                      <a:pt x="147" y="1642"/>
                    </a:lnTo>
                    <a:lnTo>
                      <a:pt x="137" y="1708"/>
                    </a:lnTo>
                    <a:lnTo>
                      <a:pt x="130" y="1773"/>
                    </a:lnTo>
                    <a:lnTo>
                      <a:pt x="123" y="1840"/>
                    </a:lnTo>
                    <a:lnTo>
                      <a:pt x="116" y="1906"/>
                    </a:lnTo>
                    <a:lnTo>
                      <a:pt x="111" y="1971"/>
                    </a:lnTo>
                    <a:lnTo>
                      <a:pt x="104" y="2104"/>
                    </a:lnTo>
                    <a:lnTo>
                      <a:pt x="104" y="2104"/>
                    </a:lnTo>
                    <a:lnTo>
                      <a:pt x="102" y="2238"/>
                    </a:lnTo>
                    <a:lnTo>
                      <a:pt x="100" y="2371"/>
                    </a:lnTo>
                    <a:lnTo>
                      <a:pt x="100" y="2504"/>
                    </a:lnTo>
                    <a:lnTo>
                      <a:pt x="103" y="2637"/>
                    </a:lnTo>
                    <a:lnTo>
                      <a:pt x="107" y="2771"/>
                    </a:lnTo>
                    <a:lnTo>
                      <a:pt x="114" y="2904"/>
                    </a:lnTo>
                    <a:lnTo>
                      <a:pt x="121" y="3036"/>
                    </a:lnTo>
                    <a:lnTo>
                      <a:pt x="130" y="3169"/>
                    </a:lnTo>
                    <a:lnTo>
                      <a:pt x="130" y="3169"/>
                    </a:lnTo>
                    <a:lnTo>
                      <a:pt x="140" y="3303"/>
                    </a:lnTo>
                    <a:lnTo>
                      <a:pt x="151" y="3436"/>
                    </a:lnTo>
                    <a:lnTo>
                      <a:pt x="162" y="3569"/>
                    </a:lnTo>
                    <a:lnTo>
                      <a:pt x="176" y="3702"/>
                    </a:lnTo>
                    <a:lnTo>
                      <a:pt x="191" y="3835"/>
                    </a:lnTo>
                    <a:lnTo>
                      <a:pt x="205" y="3966"/>
                    </a:lnTo>
                    <a:lnTo>
                      <a:pt x="220" y="4099"/>
                    </a:lnTo>
                    <a:lnTo>
                      <a:pt x="237" y="4232"/>
                    </a:lnTo>
                    <a:lnTo>
                      <a:pt x="237" y="4232"/>
                    </a:lnTo>
                    <a:lnTo>
                      <a:pt x="256" y="4363"/>
                    </a:lnTo>
                    <a:lnTo>
                      <a:pt x="274" y="4496"/>
                    </a:lnTo>
                    <a:lnTo>
                      <a:pt x="292" y="4627"/>
                    </a:lnTo>
                    <a:lnTo>
                      <a:pt x="313" y="4760"/>
                    </a:lnTo>
                    <a:lnTo>
                      <a:pt x="335" y="4892"/>
                    </a:lnTo>
                    <a:lnTo>
                      <a:pt x="357" y="5022"/>
                    </a:lnTo>
                    <a:lnTo>
                      <a:pt x="381" y="5153"/>
                    </a:lnTo>
                    <a:lnTo>
                      <a:pt x="405" y="5284"/>
                    </a:lnTo>
                    <a:lnTo>
                      <a:pt x="405" y="5284"/>
                    </a:lnTo>
                    <a:lnTo>
                      <a:pt x="432" y="5413"/>
                    </a:lnTo>
                    <a:lnTo>
                      <a:pt x="460" y="5543"/>
                    </a:lnTo>
                    <a:lnTo>
                      <a:pt x="490" y="5670"/>
                    </a:lnTo>
                    <a:lnTo>
                      <a:pt x="507" y="5734"/>
                    </a:lnTo>
                    <a:lnTo>
                      <a:pt x="524" y="5796"/>
                    </a:lnTo>
                    <a:lnTo>
                      <a:pt x="534" y="5828"/>
                    </a:lnTo>
                    <a:lnTo>
                      <a:pt x="544" y="5864"/>
                    </a:lnTo>
                    <a:lnTo>
                      <a:pt x="544" y="5864"/>
                    </a:lnTo>
                    <a:lnTo>
                      <a:pt x="552" y="5899"/>
                    </a:lnTo>
                    <a:lnTo>
                      <a:pt x="559" y="5934"/>
                    </a:lnTo>
                    <a:lnTo>
                      <a:pt x="559" y="5934"/>
                    </a:lnTo>
                    <a:lnTo>
                      <a:pt x="573" y="6005"/>
                    </a:lnTo>
                    <a:lnTo>
                      <a:pt x="583" y="6076"/>
                    </a:lnTo>
                    <a:lnTo>
                      <a:pt x="583" y="6076"/>
                    </a:lnTo>
                    <a:lnTo>
                      <a:pt x="590" y="6145"/>
                    </a:lnTo>
                    <a:lnTo>
                      <a:pt x="597" y="6215"/>
                    </a:lnTo>
                    <a:lnTo>
                      <a:pt x="602" y="6285"/>
                    </a:lnTo>
                    <a:lnTo>
                      <a:pt x="604" y="6354"/>
                    </a:lnTo>
                    <a:lnTo>
                      <a:pt x="604" y="6354"/>
                    </a:lnTo>
                    <a:lnTo>
                      <a:pt x="604" y="6423"/>
                    </a:lnTo>
                    <a:lnTo>
                      <a:pt x="606" y="6492"/>
                    </a:lnTo>
                    <a:lnTo>
                      <a:pt x="604" y="6562"/>
                    </a:lnTo>
                    <a:lnTo>
                      <a:pt x="603" y="6629"/>
                    </a:lnTo>
                    <a:lnTo>
                      <a:pt x="597" y="6766"/>
                    </a:lnTo>
                    <a:lnTo>
                      <a:pt x="588" y="6902"/>
                    </a:lnTo>
                    <a:lnTo>
                      <a:pt x="576" y="7039"/>
                    </a:lnTo>
                    <a:lnTo>
                      <a:pt x="562" y="7173"/>
                    </a:lnTo>
                    <a:lnTo>
                      <a:pt x="547" y="7309"/>
                    </a:lnTo>
                    <a:lnTo>
                      <a:pt x="530" y="7443"/>
                    </a:lnTo>
                    <a:lnTo>
                      <a:pt x="530" y="7443"/>
                    </a:lnTo>
                    <a:lnTo>
                      <a:pt x="511" y="7577"/>
                    </a:lnTo>
                    <a:lnTo>
                      <a:pt x="490" y="7712"/>
                    </a:lnTo>
                    <a:lnTo>
                      <a:pt x="469" y="7846"/>
                    </a:lnTo>
                    <a:lnTo>
                      <a:pt x="445" y="7979"/>
                    </a:lnTo>
                    <a:lnTo>
                      <a:pt x="421" y="8112"/>
                    </a:lnTo>
                    <a:lnTo>
                      <a:pt x="395" y="8246"/>
                    </a:lnTo>
                    <a:lnTo>
                      <a:pt x="367" y="8379"/>
                    </a:lnTo>
                    <a:lnTo>
                      <a:pt x="339" y="8511"/>
                    </a:lnTo>
                    <a:lnTo>
                      <a:pt x="339" y="8511"/>
                    </a:lnTo>
                    <a:lnTo>
                      <a:pt x="335" y="8528"/>
                    </a:lnTo>
                    <a:lnTo>
                      <a:pt x="329" y="8544"/>
                    </a:lnTo>
                    <a:lnTo>
                      <a:pt x="321" y="8558"/>
                    </a:lnTo>
                    <a:lnTo>
                      <a:pt x="312" y="8571"/>
                    </a:lnTo>
                    <a:lnTo>
                      <a:pt x="302" y="8583"/>
                    </a:lnTo>
                    <a:lnTo>
                      <a:pt x="292" y="8595"/>
                    </a:lnTo>
                    <a:lnTo>
                      <a:pt x="280" y="8606"/>
                    </a:lnTo>
                    <a:lnTo>
                      <a:pt x="267" y="8615"/>
                    </a:lnTo>
                    <a:lnTo>
                      <a:pt x="253" y="8623"/>
                    </a:lnTo>
                    <a:lnTo>
                      <a:pt x="239" y="8629"/>
                    </a:lnTo>
                    <a:lnTo>
                      <a:pt x="224" y="8634"/>
                    </a:lnTo>
                    <a:lnTo>
                      <a:pt x="209" y="8637"/>
                    </a:lnTo>
                    <a:lnTo>
                      <a:pt x="192" y="8640"/>
                    </a:lnTo>
                    <a:lnTo>
                      <a:pt x="176" y="8640"/>
                    </a:lnTo>
                    <a:lnTo>
                      <a:pt x="159" y="8639"/>
                    </a:lnTo>
                    <a:lnTo>
                      <a:pt x="144" y="8636"/>
                    </a:lnTo>
                    <a:lnTo>
                      <a:pt x="144" y="8636"/>
                    </a:lnTo>
                    <a:lnTo>
                      <a:pt x="127" y="8632"/>
                    </a:lnTo>
                    <a:lnTo>
                      <a:pt x="111" y="8626"/>
                    </a:lnTo>
                    <a:lnTo>
                      <a:pt x="97" y="8619"/>
                    </a:lnTo>
                    <a:lnTo>
                      <a:pt x="83" y="8610"/>
                    </a:lnTo>
                    <a:lnTo>
                      <a:pt x="72" y="8600"/>
                    </a:lnTo>
                    <a:lnTo>
                      <a:pt x="59" y="8589"/>
                    </a:lnTo>
                    <a:lnTo>
                      <a:pt x="49" y="8578"/>
                    </a:lnTo>
                    <a:lnTo>
                      <a:pt x="41" y="8565"/>
                    </a:lnTo>
                    <a:lnTo>
                      <a:pt x="32" y="8551"/>
                    </a:lnTo>
                    <a:lnTo>
                      <a:pt x="27" y="8537"/>
                    </a:lnTo>
                    <a:lnTo>
                      <a:pt x="21" y="8521"/>
                    </a:lnTo>
                    <a:lnTo>
                      <a:pt x="17" y="8506"/>
                    </a:lnTo>
                    <a:lnTo>
                      <a:pt x="15" y="8490"/>
                    </a:lnTo>
                    <a:lnTo>
                      <a:pt x="15" y="8473"/>
                    </a:lnTo>
                    <a:lnTo>
                      <a:pt x="15" y="8458"/>
                    </a:lnTo>
                    <a:lnTo>
                      <a:pt x="18" y="8441"/>
                    </a:lnTo>
                    <a:lnTo>
                      <a:pt x="18" y="8441"/>
                    </a:lnTo>
                    <a:lnTo>
                      <a:pt x="20" y="8435"/>
                    </a:lnTo>
                    <a:lnTo>
                      <a:pt x="21" y="84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96" name="Group 165"/>
              <p:cNvGrpSpPr/>
              <p:nvPr/>
            </p:nvGrpSpPr>
            <p:grpSpPr>
              <a:xfrm rot="287009">
                <a:off x="4839585" y="3404730"/>
                <a:ext cx="691194" cy="654470"/>
                <a:chOff x="707853" y="22066"/>
                <a:chExt cx="7200902" cy="6818311"/>
              </a:xfrm>
            </p:grpSpPr>
            <p:sp>
              <p:nvSpPr>
                <p:cNvPr id="210" name="Freeform 5"/>
                <p:cNvSpPr>
                  <a:spLocks/>
                </p:cNvSpPr>
                <p:nvPr/>
              </p:nvSpPr>
              <p:spPr bwMode="auto">
                <a:xfrm>
                  <a:off x="1152890" y="118645"/>
                  <a:ext cx="6586538" cy="6713537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6"/>
                <p:cNvSpPr>
                  <a:spLocks/>
                </p:cNvSpPr>
                <p:nvPr/>
              </p:nvSpPr>
              <p:spPr bwMode="auto">
                <a:xfrm>
                  <a:off x="707853" y="22066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7" name="Group 168"/>
              <p:cNvGrpSpPr/>
              <p:nvPr/>
            </p:nvGrpSpPr>
            <p:grpSpPr>
              <a:xfrm rot="19919584">
                <a:off x="4566241" y="1541119"/>
                <a:ext cx="383462" cy="160775"/>
                <a:chOff x="793750" y="0"/>
                <a:chExt cx="7556501" cy="2116991"/>
              </a:xfrm>
            </p:grpSpPr>
            <p:sp>
              <p:nvSpPr>
                <p:cNvPr id="208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98" name="Freeform 8"/>
              <p:cNvSpPr>
                <a:spLocks/>
              </p:cNvSpPr>
              <p:nvPr/>
            </p:nvSpPr>
            <p:spPr bwMode="auto">
              <a:xfrm>
                <a:off x="4697413" y="2971800"/>
                <a:ext cx="1010145" cy="342900"/>
              </a:xfrm>
              <a:custGeom>
                <a:avLst/>
                <a:gdLst/>
                <a:ahLst/>
                <a:cxnLst>
                  <a:cxn ang="0">
                    <a:pos x="38" y="785"/>
                  </a:cxn>
                  <a:cxn ang="0">
                    <a:pos x="90" y="735"/>
                  </a:cxn>
                  <a:cxn ang="0">
                    <a:pos x="165" y="679"/>
                  </a:cxn>
                  <a:cxn ang="0">
                    <a:pos x="281" y="602"/>
                  </a:cxn>
                  <a:cxn ang="0">
                    <a:pos x="361" y="559"/>
                  </a:cxn>
                  <a:cxn ang="0">
                    <a:pos x="486" y="501"/>
                  </a:cxn>
                  <a:cxn ang="0">
                    <a:pos x="613" y="451"/>
                  </a:cxn>
                  <a:cxn ang="0">
                    <a:pos x="699" y="424"/>
                  </a:cxn>
                  <a:cxn ang="0">
                    <a:pos x="830" y="390"/>
                  </a:cxn>
                  <a:cxn ang="0">
                    <a:pos x="1008" y="356"/>
                  </a:cxn>
                  <a:cxn ang="0">
                    <a:pos x="1275" y="330"/>
                  </a:cxn>
                  <a:cxn ang="0">
                    <a:pos x="1452" y="323"/>
                  </a:cxn>
                  <a:cxn ang="0">
                    <a:pos x="1715" y="300"/>
                  </a:cxn>
                  <a:cxn ang="0">
                    <a:pos x="1975" y="258"/>
                  </a:cxn>
                  <a:cxn ang="0">
                    <a:pos x="2146" y="219"/>
                  </a:cxn>
                  <a:cxn ang="0">
                    <a:pos x="2399" y="143"/>
                  </a:cxn>
                  <a:cxn ang="0">
                    <a:pos x="2523" y="96"/>
                  </a:cxn>
                  <a:cxn ang="0">
                    <a:pos x="2643" y="43"/>
                  </a:cxn>
                  <a:cxn ang="0">
                    <a:pos x="2721" y="0"/>
                  </a:cxn>
                  <a:cxn ang="0">
                    <a:pos x="2606" y="68"/>
                  </a:cxn>
                  <a:cxn ang="0">
                    <a:pos x="2486" y="125"/>
                  </a:cxn>
                  <a:cxn ang="0">
                    <a:pos x="2322" y="193"/>
                  </a:cxn>
                  <a:cxn ang="0">
                    <a:pos x="2069" y="275"/>
                  </a:cxn>
                  <a:cxn ang="0">
                    <a:pos x="1897" y="318"/>
                  </a:cxn>
                  <a:cxn ang="0">
                    <a:pos x="1634" y="368"/>
                  </a:cxn>
                  <a:cxn ang="0">
                    <a:pos x="1370" y="400"/>
                  </a:cxn>
                  <a:cxn ang="0">
                    <a:pos x="1195" y="417"/>
                  </a:cxn>
                  <a:cxn ang="0">
                    <a:pos x="939" y="465"/>
                  </a:cxn>
                  <a:cxn ang="0">
                    <a:pos x="774" y="512"/>
                  </a:cxn>
                  <a:cxn ang="0">
                    <a:pos x="692" y="540"/>
                  </a:cxn>
                  <a:cxn ang="0">
                    <a:pos x="573" y="590"/>
                  </a:cxn>
                  <a:cxn ang="0">
                    <a:pos x="459" y="648"/>
                  </a:cxn>
                  <a:cxn ang="0">
                    <a:pos x="385" y="690"/>
                  </a:cxn>
                  <a:cxn ang="0">
                    <a:pos x="281" y="761"/>
                  </a:cxn>
                  <a:cxn ang="0">
                    <a:pos x="215" y="814"/>
                  </a:cxn>
                  <a:cxn ang="0">
                    <a:pos x="155" y="869"/>
                  </a:cxn>
                  <a:cxn ang="0">
                    <a:pos x="130" y="899"/>
                  </a:cxn>
                  <a:cxn ang="0">
                    <a:pos x="94" y="923"/>
                  </a:cxn>
                  <a:cxn ang="0">
                    <a:pos x="53" y="923"/>
                  </a:cxn>
                  <a:cxn ang="0">
                    <a:pos x="27" y="910"/>
                  </a:cxn>
                  <a:cxn ang="0">
                    <a:pos x="3" y="875"/>
                  </a:cxn>
                  <a:cxn ang="0">
                    <a:pos x="3" y="833"/>
                  </a:cxn>
                  <a:cxn ang="0">
                    <a:pos x="17" y="807"/>
                  </a:cxn>
                </a:cxnLst>
                <a:rect l="0" t="0" r="r" b="b"/>
                <a:pathLst>
                  <a:path w="2721" h="926">
                    <a:moveTo>
                      <a:pt x="20" y="804"/>
                    </a:moveTo>
                    <a:lnTo>
                      <a:pt x="20" y="804"/>
                    </a:lnTo>
                    <a:lnTo>
                      <a:pt x="38" y="785"/>
                    </a:lnTo>
                    <a:lnTo>
                      <a:pt x="55" y="768"/>
                    </a:lnTo>
                    <a:lnTo>
                      <a:pt x="90" y="735"/>
                    </a:lnTo>
                    <a:lnTo>
                      <a:pt x="90" y="735"/>
                    </a:lnTo>
                    <a:lnTo>
                      <a:pt x="127" y="705"/>
                    </a:lnTo>
                    <a:lnTo>
                      <a:pt x="165" y="679"/>
                    </a:lnTo>
                    <a:lnTo>
                      <a:pt x="165" y="679"/>
                    </a:lnTo>
                    <a:lnTo>
                      <a:pt x="203" y="652"/>
                    </a:lnTo>
                    <a:lnTo>
                      <a:pt x="241" y="626"/>
                    </a:lnTo>
                    <a:lnTo>
                      <a:pt x="281" y="602"/>
                    </a:lnTo>
                    <a:lnTo>
                      <a:pt x="320" y="580"/>
                    </a:lnTo>
                    <a:lnTo>
                      <a:pt x="320" y="580"/>
                    </a:lnTo>
                    <a:lnTo>
                      <a:pt x="361" y="559"/>
                    </a:lnTo>
                    <a:lnTo>
                      <a:pt x="402" y="537"/>
                    </a:lnTo>
                    <a:lnTo>
                      <a:pt x="443" y="519"/>
                    </a:lnTo>
                    <a:lnTo>
                      <a:pt x="486" y="501"/>
                    </a:lnTo>
                    <a:lnTo>
                      <a:pt x="528" y="482"/>
                    </a:lnTo>
                    <a:lnTo>
                      <a:pt x="571" y="467"/>
                    </a:lnTo>
                    <a:lnTo>
                      <a:pt x="613" y="451"/>
                    </a:lnTo>
                    <a:lnTo>
                      <a:pt x="657" y="437"/>
                    </a:lnTo>
                    <a:lnTo>
                      <a:pt x="657" y="437"/>
                    </a:lnTo>
                    <a:lnTo>
                      <a:pt x="699" y="424"/>
                    </a:lnTo>
                    <a:lnTo>
                      <a:pt x="743" y="412"/>
                    </a:lnTo>
                    <a:lnTo>
                      <a:pt x="787" y="400"/>
                    </a:lnTo>
                    <a:lnTo>
                      <a:pt x="830" y="390"/>
                    </a:lnTo>
                    <a:lnTo>
                      <a:pt x="876" y="380"/>
                    </a:lnTo>
                    <a:lnTo>
                      <a:pt x="919" y="372"/>
                    </a:lnTo>
                    <a:lnTo>
                      <a:pt x="1008" y="356"/>
                    </a:lnTo>
                    <a:lnTo>
                      <a:pt x="1097" y="345"/>
                    </a:lnTo>
                    <a:lnTo>
                      <a:pt x="1186" y="337"/>
                    </a:lnTo>
                    <a:lnTo>
                      <a:pt x="1275" y="330"/>
                    </a:lnTo>
                    <a:lnTo>
                      <a:pt x="1366" y="327"/>
                    </a:lnTo>
                    <a:lnTo>
                      <a:pt x="1366" y="327"/>
                    </a:lnTo>
                    <a:lnTo>
                      <a:pt x="1452" y="323"/>
                    </a:lnTo>
                    <a:lnTo>
                      <a:pt x="1540" y="317"/>
                    </a:lnTo>
                    <a:lnTo>
                      <a:pt x="1627" y="310"/>
                    </a:lnTo>
                    <a:lnTo>
                      <a:pt x="1715" y="300"/>
                    </a:lnTo>
                    <a:lnTo>
                      <a:pt x="1801" y="287"/>
                    </a:lnTo>
                    <a:lnTo>
                      <a:pt x="1889" y="275"/>
                    </a:lnTo>
                    <a:lnTo>
                      <a:pt x="1975" y="258"/>
                    </a:lnTo>
                    <a:lnTo>
                      <a:pt x="2061" y="239"/>
                    </a:lnTo>
                    <a:lnTo>
                      <a:pt x="2061" y="239"/>
                    </a:lnTo>
                    <a:lnTo>
                      <a:pt x="2146" y="219"/>
                    </a:lnTo>
                    <a:lnTo>
                      <a:pt x="2230" y="197"/>
                    </a:lnTo>
                    <a:lnTo>
                      <a:pt x="2315" y="171"/>
                    </a:lnTo>
                    <a:lnTo>
                      <a:pt x="2399" y="143"/>
                    </a:lnTo>
                    <a:lnTo>
                      <a:pt x="2399" y="143"/>
                    </a:lnTo>
                    <a:lnTo>
                      <a:pt x="2482" y="113"/>
                    </a:lnTo>
                    <a:lnTo>
                      <a:pt x="2523" y="96"/>
                    </a:lnTo>
                    <a:lnTo>
                      <a:pt x="2564" y="80"/>
                    </a:lnTo>
                    <a:lnTo>
                      <a:pt x="2603" y="61"/>
                    </a:lnTo>
                    <a:lnTo>
                      <a:pt x="2643" y="43"/>
                    </a:lnTo>
                    <a:lnTo>
                      <a:pt x="2682" y="22"/>
                    </a:lnTo>
                    <a:lnTo>
                      <a:pt x="2721" y="0"/>
                    </a:lnTo>
                    <a:lnTo>
                      <a:pt x="2721" y="0"/>
                    </a:lnTo>
                    <a:lnTo>
                      <a:pt x="2684" y="24"/>
                    </a:lnTo>
                    <a:lnTo>
                      <a:pt x="2646" y="47"/>
                    </a:lnTo>
                    <a:lnTo>
                      <a:pt x="2606" y="68"/>
                    </a:lnTo>
                    <a:lnTo>
                      <a:pt x="2567" y="88"/>
                    </a:lnTo>
                    <a:lnTo>
                      <a:pt x="2527" y="106"/>
                    </a:lnTo>
                    <a:lnTo>
                      <a:pt x="2486" y="125"/>
                    </a:lnTo>
                    <a:lnTo>
                      <a:pt x="2406" y="160"/>
                    </a:lnTo>
                    <a:lnTo>
                      <a:pt x="2406" y="160"/>
                    </a:lnTo>
                    <a:lnTo>
                      <a:pt x="2322" y="193"/>
                    </a:lnTo>
                    <a:lnTo>
                      <a:pt x="2239" y="222"/>
                    </a:lnTo>
                    <a:lnTo>
                      <a:pt x="2154" y="250"/>
                    </a:lnTo>
                    <a:lnTo>
                      <a:pt x="2069" y="275"/>
                    </a:lnTo>
                    <a:lnTo>
                      <a:pt x="2069" y="275"/>
                    </a:lnTo>
                    <a:lnTo>
                      <a:pt x="1983" y="299"/>
                    </a:lnTo>
                    <a:lnTo>
                      <a:pt x="1897" y="318"/>
                    </a:lnTo>
                    <a:lnTo>
                      <a:pt x="1811" y="337"/>
                    </a:lnTo>
                    <a:lnTo>
                      <a:pt x="1723" y="354"/>
                    </a:lnTo>
                    <a:lnTo>
                      <a:pt x="1634" y="368"/>
                    </a:lnTo>
                    <a:lnTo>
                      <a:pt x="1547" y="380"/>
                    </a:lnTo>
                    <a:lnTo>
                      <a:pt x="1458" y="390"/>
                    </a:lnTo>
                    <a:lnTo>
                      <a:pt x="1370" y="400"/>
                    </a:lnTo>
                    <a:lnTo>
                      <a:pt x="1370" y="400"/>
                    </a:lnTo>
                    <a:lnTo>
                      <a:pt x="1283" y="407"/>
                    </a:lnTo>
                    <a:lnTo>
                      <a:pt x="1195" y="417"/>
                    </a:lnTo>
                    <a:lnTo>
                      <a:pt x="1109" y="430"/>
                    </a:lnTo>
                    <a:lnTo>
                      <a:pt x="1024" y="447"/>
                    </a:lnTo>
                    <a:lnTo>
                      <a:pt x="939" y="465"/>
                    </a:lnTo>
                    <a:lnTo>
                      <a:pt x="856" y="486"/>
                    </a:lnTo>
                    <a:lnTo>
                      <a:pt x="815" y="499"/>
                    </a:lnTo>
                    <a:lnTo>
                      <a:pt x="774" y="512"/>
                    </a:lnTo>
                    <a:lnTo>
                      <a:pt x="733" y="526"/>
                    </a:lnTo>
                    <a:lnTo>
                      <a:pt x="692" y="540"/>
                    </a:lnTo>
                    <a:lnTo>
                      <a:pt x="692" y="540"/>
                    </a:lnTo>
                    <a:lnTo>
                      <a:pt x="652" y="556"/>
                    </a:lnTo>
                    <a:lnTo>
                      <a:pt x="613" y="573"/>
                    </a:lnTo>
                    <a:lnTo>
                      <a:pt x="573" y="590"/>
                    </a:lnTo>
                    <a:lnTo>
                      <a:pt x="534" y="608"/>
                    </a:lnTo>
                    <a:lnTo>
                      <a:pt x="496" y="628"/>
                    </a:lnTo>
                    <a:lnTo>
                      <a:pt x="459" y="648"/>
                    </a:lnTo>
                    <a:lnTo>
                      <a:pt x="421" y="667"/>
                    </a:lnTo>
                    <a:lnTo>
                      <a:pt x="385" y="690"/>
                    </a:lnTo>
                    <a:lnTo>
                      <a:pt x="385" y="690"/>
                    </a:lnTo>
                    <a:lnTo>
                      <a:pt x="349" y="713"/>
                    </a:lnTo>
                    <a:lnTo>
                      <a:pt x="315" y="737"/>
                    </a:lnTo>
                    <a:lnTo>
                      <a:pt x="281" y="761"/>
                    </a:lnTo>
                    <a:lnTo>
                      <a:pt x="247" y="787"/>
                    </a:lnTo>
                    <a:lnTo>
                      <a:pt x="247" y="787"/>
                    </a:lnTo>
                    <a:lnTo>
                      <a:pt x="215" y="814"/>
                    </a:lnTo>
                    <a:lnTo>
                      <a:pt x="185" y="841"/>
                    </a:lnTo>
                    <a:lnTo>
                      <a:pt x="185" y="841"/>
                    </a:lnTo>
                    <a:lnTo>
                      <a:pt x="155" y="869"/>
                    </a:lnTo>
                    <a:lnTo>
                      <a:pt x="131" y="898"/>
                    </a:lnTo>
                    <a:lnTo>
                      <a:pt x="130" y="899"/>
                    </a:lnTo>
                    <a:lnTo>
                      <a:pt x="130" y="899"/>
                    </a:lnTo>
                    <a:lnTo>
                      <a:pt x="120" y="909"/>
                    </a:lnTo>
                    <a:lnTo>
                      <a:pt x="107" y="917"/>
                    </a:lnTo>
                    <a:lnTo>
                      <a:pt x="94" y="923"/>
                    </a:lnTo>
                    <a:lnTo>
                      <a:pt x="80" y="926"/>
                    </a:lnTo>
                    <a:lnTo>
                      <a:pt x="66" y="926"/>
                    </a:lnTo>
                    <a:lnTo>
                      <a:pt x="53" y="923"/>
                    </a:lnTo>
                    <a:lnTo>
                      <a:pt x="39" y="917"/>
                    </a:lnTo>
                    <a:lnTo>
                      <a:pt x="27" y="910"/>
                    </a:lnTo>
                    <a:lnTo>
                      <a:pt x="27" y="910"/>
                    </a:lnTo>
                    <a:lnTo>
                      <a:pt x="17" y="899"/>
                    </a:lnTo>
                    <a:lnTo>
                      <a:pt x="8" y="888"/>
                    </a:lnTo>
                    <a:lnTo>
                      <a:pt x="3" y="875"/>
                    </a:lnTo>
                    <a:lnTo>
                      <a:pt x="0" y="861"/>
                    </a:lnTo>
                    <a:lnTo>
                      <a:pt x="0" y="847"/>
                    </a:lnTo>
                    <a:lnTo>
                      <a:pt x="3" y="833"/>
                    </a:lnTo>
                    <a:lnTo>
                      <a:pt x="8" y="820"/>
                    </a:lnTo>
                    <a:lnTo>
                      <a:pt x="17" y="807"/>
                    </a:lnTo>
                    <a:lnTo>
                      <a:pt x="17" y="807"/>
                    </a:lnTo>
                    <a:lnTo>
                      <a:pt x="20" y="804"/>
                    </a:lnTo>
                    <a:lnTo>
                      <a:pt x="20" y="80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99" name="Group 168"/>
              <p:cNvGrpSpPr/>
              <p:nvPr/>
            </p:nvGrpSpPr>
            <p:grpSpPr>
              <a:xfrm rot="18617175">
                <a:off x="4952774" y="2906824"/>
                <a:ext cx="340137" cy="167559"/>
                <a:chOff x="793750" y="0"/>
                <a:chExt cx="7556501" cy="2116991"/>
              </a:xfrm>
            </p:grpSpPr>
            <p:sp>
              <p:nvSpPr>
                <p:cNvPr id="206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0" name="Group 168"/>
              <p:cNvGrpSpPr/>
              <p:nvPr/>
            </p:nvGrpSpPr>
            <p:grpSpPr>
              <a:xfrm rot="2057568">
                <a:off x="4143922" y="2068330"/>
                <a:ext cx="515275" cy="144357"/>
                <a:chOff x="793750" y="0"/>
                <a:chExt cx="7556501" cy="2116991"/>
              </a:xfrm>
            </p:grpSpPr>
            <p:sp>
              <p:nvSpPr>
                <p:cNvPr id="204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1" name="Group 168"/>
              <p:cNvGrpSpPr/>
              <p:nvPr/>
            </p:nvGrpSpPr>
            <p:grpSpPr>
              <a:xfrm rot="14856880">
                <a:off x="4309108" y="3275124"/>
                <a:ext cx="340137" cy="167559"/>
                <a:chOff x="793750" y="0"/>
                <a:chExt cx="7556501" cy="2116991"/>
              </a:xfrm>
            </p:grpSpPr>
            <p:sp>
              <p:nvSpPr>
                <p:cNvPr id="202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42" name="Group 4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80152" y="3129219"/>
            <a:ext cx="961860" cy="3287903"/>
            <a:chOff x="3610140" y="3341974"/>
            <a:chExt cx="961860" cy="3287903"/>
          </a:xfrm>
        </p:grpSpPr>
        <p:grpSp>
          <p:nvGrpSpPr>
            <p:cNvPr id="439" name="Group 438"/>
            <p:cNvGrpSpPr/>
            <p:nvPr/>
          </p:nvGrpSpPr>
          <p:grpSpPr>
            <a:xfrm>
              <a:off x="3737331" y="5360827"/>
              <a:ext cx="499533" cy="1269050"/>
              <a:chOff x="3737331" y="5360827"/>
              <a:chExt cx="499533" cy="1269050"/>
            </a:xfrm>
          </p:grpSpPr>
          <p:grpSp>
            <p:nvGrpSpPr>
              <p:cNvPr id="389" name="Group 93"/>
              <p:cNvGrpSpPr/>
              <p:nvPr/>
            </p:nvGrpSpPr>
            <p:grpSpPr>
              <a:xfrm rot="186992">
                <a:off x="3737331" y="5459153"/>
                <a:ext cx="499533" cy="1170724"/>
                <a:chOff x="1346198" y="3640666"/>
                <a:chExt cx="755162" cy="3117518"/>
              </a:xfrm>
            </p:grpSpPr>
            <p:sp>
              <p:nvSpPr>
                <p:cNvPr id="391" name="Freeform 7"/>
                <p:cNvSpPr>
                  <a:spLocks/>
                </p:cNvSpPr>
                <p:nvPr/>
              </p:nvSpPr>
              <p:spPr bwMode="auto">
                <a:xfrm>
                  <a:off x="1740430" y="3674533"/>
                  <a:ext cx="318052" cy="3083651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2" name="Freeform 5"/>
                <p:cNvSpPr>
                  <a:spLocks/>
                </p:cNvSpPr>
                <p:nvPr/>
              </p:nvSpPr>
              <p:spPr bwMode="auto">
                <a:xfrm>
                  <a:off x="1452034" y="3640666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3" name="Freeform 6"/>
                <p:cNvSpPr>
                  <a:spLocks/>
                </p:cNvSpPr>
                <p:nvPr/>
              </p:nvSpPr>
              <p:spPr bwMode="auto">
                <a:xfrm rot="400286">
                  <a:off x="1517122" y="3676651"/>
                  <a:ext cx="584238" cy="2470150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4" name="Freeform 8"/>
                <p:cNvSpPr>
                  <a:spLocks/>
                </p:cNvSpPr>
                <p:nvPr/>
              </p:nvSpPr>
              <p:spPr bwMode="auto">
                <a:xfrm>
                  <a:off x="1837266" y="4109509"/>
                  <a:ext cx="155327" cy="657224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5" name="Freeform 7"/>
                <p:cNvSpPr>
                  <a:spLocks/>
                </p:cNvSpPr>
                <p:nvPr/>
              </p:nvSpPr>
              <p:spPr bwMode="auto">
                <a:xfrm rot="21316019" flipH="1">
                  <a:off x="1500486" y="3662715"/>
                  <a:ext cx="268985" cy="2560804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6" name="Freeform 5"/>
                <p:cNvSpPr>
                  <a:spLocks/>
                </p:cNvSpPr>
                <p:nvPr/>
              </p:nvSpPr>
              <p:spPr bwMode="auto">
                <a:xfrm flipH="1">
                  <a:off x="1854508" y="3640666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7" name="Freeform 8"/>
                <p:cNvSpPr>
                  <a:spLocks/>
                </p:cNvSpPr>
                <p:nvPr/>
              </p:nvSpPr>
              <p:spPr bwMode="auto">
                <a:xfrm>
                  <a:off x="1346198" y="4101042"/>
                  <a:ext cx="155327" cy="657224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8" name="Freeform 8"/>
                <p:cNvSpPr>
                  <a:spLocks/>
                </p:cNvSpPr>
                <p:nvPr/>
              </p:nvSpPr>
              <p:spPr bwMode="auto">
                <a:xfrm rot="308441" flipH="1">
                  <a:off x="1634063" y="3662892"/>
                  <a:ext cx="194736" cy="1359958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9" name="Freeform 5"/>
                <p:cNvSpPr>
                  <a:spLocks/>
                </p:cNvSpPr>
                <p:nvPr/>
              </p:nvSpPr>
              <p:spPr bwMode="auto">
                <a:xfrm rot="21448727">
                  <a:off x="1720850" y="3651250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0" name="Freeform 6"/>
                <p:cNvSpPr>
                  <a:spLocks/>
                </p:cNvSpPr>
                <p:nvPr/>
              </p:nvSpPr>
              <p:spPr bwMode="auto">
                <a:xfrm rot="21099981" flipH="1">
                  <a:off x="1589359" y="3674975"/>
                  <a:ext cx="430796" cy="2259597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1" name="Freeform 8"/>
                <p:cNvSpPr>
                  <a:spLocks/>
                </p:cNvSpPr>
                <p:nvPr/>
              </p:nvSpPr>
              <p:spPr bwMode="auto">
                <a:xfrm>
                  <a:off x="1396999" y="4907492"/>
                  <a:ext cx="82551" cy="510506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90" name="Freeform 9"/>
              <p:cNvSpPr>
                <a:spLocks/>
              </p:cNvSpPr>
              <p:nvPr/>
            </p:nvSpPr>
            <p:spPr bwMode="auto">
              <a:xfrm rot="186992">
                <a:off x="3914052" y="5360827"/>
                <a:ext cx="266765" cy="135464"/>
              </a:xfrm>
              <a:custGeom>
                <a:avLst/>
                <a:gdLst/>
                <a:ahLst/>
                <a:cxnLst>
                  <a:cxn ang="0">
                    <a:pos x="125" y="78"/>
                  </a:cxn>
                  <a:cxn ang="0">
                    <a:pos x="70" y="141"/>
                  </a:cxn>
                  <a:cxn ang="0">
                    <a:pos x="29" y="176"/>
                  </a:cxn>
                  <a:cxn ang="0">
                    <a:pos x="15" y="181"/>
                  </a:cxn>
                  <a:cxn ang="0">
                    <a:pos x="3" y="189"/>
                  </a:cxn>
                  <a:cxn ang="0">
                    <a:pos x="0" y="194"/>
                  </a:cxn>
                  <a:cxn ang="0">
                    <a:pos x="1" y="200"/>
                  </a:cxn>
                  <a:cxn ang="0">
                    <a:pos x="8" y="207"/>
                  </a:cxn>
                  <a:cxn ang="0">
                    <a:pos x="70" y="250"/>
                  </a:cxn>
                  <a:cxn ang="0">
                    <a:pos x="74" y="249"/>
                  </a:cxn>
                  <a:cxn ang="0">
                    <a:pos x="102" y="249"/>
                  </a:cxn>
                  <a:cxn ang="0">
                    <a:pos x="125" y="252"/>
                  </a:cxn>
                  <a:cxn ang="0">
                    <a:pos x="138" y="253"/>
                  </a:cxn>
                  <a:cxn ang="0">
                    <a:pos x="154" y="252"/>
                  </a:cxn>
                  <a:cxn ang="0">
                    <a:pos x="168" y="248"/>
                  </a:cxn>
                  <a:cxn ang="0">
                    <a:pos x="184" y="249"/>
                  </a:cxn>
                  <a:cxn ang="0">
                    <a:pos x="195" y="252"/>
                  </a:cxn>
                  <a:cxn ang="0">
                    <a:pos x="208" y="256"/>
                  </a:cxn>
                  <a:cxn ang="0">
                    <a:pos x="218" y="254"/>
                  </a:cxn>
                  <a:cxn ang="0">
                    <a:pos x="233" y="249"/>
                  </a:cxn>
                  <a:cxn ang="0">
                    <a:pos x="244" y="244"/>
                  </a:cxn>
                  <a:cxn ang="0">
                    <a:pos x="251" y="246"/>
                  </a:cxn>
                  <a:cxn ang="0">
                    <a:pos x="260" y="250"/>
                  </a:cxn>
                  <a:cxn ang="0">
                    <a:pos x="265" y="254"/>
                  </a:cxn>
                  <a:cxn ang="0">
                    <a:pos x="280" y="264"/>
                  </a:cxn>
                  <a:cxn ang="0">
                    <a:pos x="284" y="263"/>
                  </a:cxn>
                  <a:cxn ang="0">
                    <a:pos x="293" y="258"/>
                  </a:cxn>
                  <a:cxn ang="0">
                    <a:pos x="307" y="253"/>
                  </a:cxn>
                  <a:cxn ang="0">
                    <a:pos x="322" y="252"/>
                  </a:cxn>
                  <a:cxn ang="0">
                    <a:pos x="331" y="253"/>
                  </a:cxn>
                  <a:cxn ang="0">
                    <a:pos x="364" y="254"/>
                  </a:cxn>
                  <a:cxn ang="0">
                    <a:pos x="382" y="249"/>
                  </a:cxn>
                  <a:cxn ang="0">
                    <a:pos x="390" y="242"/>
                  </a:cxn>
                  <a:cxn ang="0">
                    <a:pos x="486" y="227"/>
                  </a:cxn>
                  <a:cxn ang="0">
                    <a:pos x="494" y="222"/>
                  </a:cxn>
                  <a:cxn ang="0">
                    <a:pos x="542" y="193"/>
                  </a:cxn>
                  <a:cxn ang="0">
                    <a:pos x="566" y="176"/>
                  </a:cxn>
                  <a:cxn ang="0">
                    <a:pos x="568" y="173"/>
                  </a:cxn>
                  <a:cxn ang="0">
                    <a:pos x="569" y="168"/>
                  </a:cxn>
                  <a:cxn ang="0">
                    <a:pos x="563" y="159"/>
                  </a:cxn>
                  <a:cxn ang="0">
                    <a:pos x="548" y="146"/>
                  </a:cxn>
                  <a:cxn ang="0">
                    <a:pos x="512" y="126"/>
                  </a:cxn>
                  <a:cxn ang="0">
                    <a:pos x="463" y="102"/>
                  </a:cxn>
                  <a:cxn ang="0">
                    <a:pos x="370" y="71"/>
                  </a:cxn>
                  <a:cxn ang="0">
                    <a:pos x="293" y="36"/>
                  </a:cxn>
                  <a:cxn ang="0">
                    <a:pos x="289" y="20"/>
                  </a:cxn>
                  <a:cxn ang="0">
                    <a:pos x="281" y="8"/>
                  </a:cxn>
                  <a:cxn ang="0">
                    <a:pos x="273" y="2"/>
                  </a:cxn>
                  <a:cxn ang="0">
                    <a:pos x="262" y="0"/>
                  </a:cxn>
                  <a:cxn ang="0">
                    <a:pos x="249" y="3"/>
                  </a:cxn>
                  <a:cxn ang="0">
                    <a:pos x="241" y="8"/>
                  </a:cxn>
                  <a:cxn ang="0">
                    <a:pos x="195" y="36"/>
                  </a:cxn>
                </a:cxnLst>
                <a:rect l="0" t="0" r="r" b="b"/>
                <a:pathLst>
                  <a:path w="569" h="264">
                    <a:moveTo>
                      <a:pt x="195" y="36"/>
                    </a:moveTo>
                    <a:lnTo>
                      <a:pt x="125" y="78"/>
                    </a:lnTo>
                    <a:lnTo>
                      <a:pt x="125" y="78"/>
                    </a:lnTo>
                    <a:lnTo>
                      <a:pt x="70" y="141"/>
                    </a:lnTo>
                    <a:lnTo>
                      <a:pt x="29" y="176"/>
                    </a:lnTo>
                    <a:lnTo>
                      <a:pt x="29" y="176"/>
                    </a:lnTo>
                    <a:lnTo>
                      <a:pt x="22" y="178"/>
                    </a:lnTo>
                    <a:lnTo>
                      <a:pt x="15" y="181"/>
                    </a:lnTo>
                    <a:lnTo>
                      <a:pt x="9" y="184"/>
                    </a:lnTo>
                    <a:lnTo>
                      <a:pt x="3" y="189"/>
                    </a:lnTo>
                    <a:lnTo>
                      <a:pt x="1" y="191"/>
                    </a:lnTo>
                    <a:lnTo>
                      <a:pt x="0" y="194"/>
                    </a:lnTo>
                    <a:lnTo>
                      <a:pt x="0" y="197"/>
                    </a:lnTo>
                    <a:lnTo>
                      <a:pt x="1" y="200"/>
                    </a:lnTo>
                    <a:lnTo>
                      <a:pt x="3" y="203"/>
                    </a:lnTo>
                    <a:lnTo>
                      <a:pt x="8" y="207"/>
                    </a:lnTo>
                    <a:lnTo>
                      <a:pt x="8" y="207"/>
                    </a:lnTo>
                    <a:lnTo>
                      <a:pt x="70" y="250"/>
                    </a:lnTo>
                    <a:lnTo>
                      <a:pt x="70" y="250"/>
                    </a:lnTo>
                    <a:lnTo>
                      <a:pt x="74" y="249"/>
                    </a:lnTo>
                    <a:lnTo>
                      <a:pt x="85" y="249"/>
                    </a:lnTo>
                    <a:lnTo>
                      <a:pt x="102" y="249"/>
                    </a:lnTo>
                    <a:lnTo>
                      <a:pt x="113" y="250"/>
                    </a:lnTo>
                    <a:lnTo>
                      <a:pt x="125" y="252"/>
                    </a:lnTo>
                    <a:lnTo>
                      <a:pt x="125" y="252"/>
                    </a:lnTo>
                    <a:lnTo>
                      <a:pt x="138" y="253"/>
                    </a:lnTo>
                    <a:lnTo>
                      <a:pt x="147" y="253"/>
                    </a:lnTo>
                    <a:lnTo>
                      <a:pt x="154" y="252"/>
                    </a:lnTo>
                    <a:lnTo>
                      <a:pt x="161" y="250"/>
                    </a:lnTo>
                    <a:lnTo>
                      <a:pt x="168" y="248"/>
                    </a:lnTo>
                    <a:lnTo>
                      <a:pt x="174" y="248"/>
                    </a:lnTo>
                    <a:lnTo>
                      <a:pt x="184" y="249"/>
                    </a:lnTo>
                    <a:lnTo>
                      <a:pt x="195" y="252"/>
                    </a:lnTo>
                    <a:lnTo>
                      <a:pt x="195" y="252"/>
                    </a:lnTo>
                    <a:lnTo>
                      <a:pt x="202" y="254"/>
                    </a:lnTo>
                    <a:lnTo>
                      <a:pt x="208" y="256"/>
                    </a:lnTo>
                    <a:lnTo>
                      <a:pt x="212" y="256"/>
                    </a:lnTo>
                    <a:lnTo>
                      <a:pt x="218" y="254"/>
                    </a:lnTo>
                    <a:lnTo>
                      <a:pt x="225" y="252"/>
                    </a:lnTo>
                    <a:lnTo>
                      <a:pt x="233" y="249"/>
                    </a:lnTo>
                    <a:lnTo>
                      <a:pt x="240" y="246"/>
                    </a:lnTo>
                    <a:lnTo>
                      <a:pt x="244" y="244"/>
                    </a:lnTo>
                    <a:lnTo>
                      <a:pt x="248" y="244"/>
                    </a:lnTo>
                    <a:lnTo>
                      <a:pt x="251" y="246"/>
                    </a:lnTo>
                    <a:lnTo>
                      <a:pt x="255" y="247"/>
                    </a:lnTo>
                    <a:lnTo>
                      <a:pt x="260" y="250"/>
                    </a:lnTo>
                    <a:lnTo>
                      <a:pt x="265" y="254"/>
                    </a:lnTo>
                    <a:lnTo>
                      <a:pt x="265" y="254"/>
                    </a:lnTo>
                    <a:lnTo>
                      <a:pt x="274" y="261"/>
                    </a:lnTo>
                    <a:lnTo>
                      <a:pt x="280" y="264"/>
                    </a:lnTo>
                    <a:lnTo>
                      <a:pt x="282" y="264"/>
                    </a:lnTo>
                    <a:lnTo>
                      <a:pt x="284" y="263"/>
                    </a:lnTo>
                    <a:lnTo>
                      <a:pt x="288" y="261"/>
                    </a:lnTo>
                    <a:lnTo>
                      <a:pt x="293" y="258"/>
                    </a:lnTo>
                    <a:lnTo>
                      <a:pt x="301" y="254"/>
                    </a:lnTo>
                    <a:lnTo>
                      <a:pt x="307" y="253"/>
                    </a:lnTo>
                    <a:lnTo>
                      <a:pt x="313" y="252"/>
                    </a:lnTo>
                    <a:lnTo>
                      <a:pt x="322" y="252"/>
                    </a:lnTo>
                    <a:lnTo>
                      <a:pt x="331" y="253"/>
                    </a:lnTo>
                    <a:lnTo>
                      <a:pt x="331" y="253"/>
                    </a:lnTo>
                    <a:lnTo>
                      <a:pt x="350" y="254"/>
                    </a:lnTo>
                    <a:lnTo>
                      <a:pt x="364" y="254"/>
                    </a:lnTo>
                    <a:lnTo>
                      <a:pt x="374" y="252"/>
                    </a:lnTo>
                    <a:lnTo>
                      <a:pt x="382" y="249"/>
                    </a:lnTo>
                    <a:lnTo>
                      <a:pt x="387" y="246"/>
                    </a:lnTo>
                    <a:lnTo>
                      <a:pt x="390" y="242"/>
                    </a:lnTo>
                    <a:lnTo>
                      <a:pt x="391" y="239"/>
                    </a:lnTo>
                    <a:lnTo>
                      <a:pt x="486" y="227"/>
                    </a:lnTo>
                    <a:lnTo>
                      <a:pt x="486" y="227"/>
                    </a:lnTo>
                    <a:lnTo>
                      <a:pt x="494" y="222"/>
                    </a:lnTo>
                    <a:lnTo>
                      <a:pt x="516" y="210"/>
                    </a:lnTo>
                    <a:lnTo>
                      <a:pt x="542" y="193"/>
                    </a:lnTo>
                    <a:lnTo>
                      <a:pt x="554" y="184"/>
                    </a:lnTo>
                    <a:lnTo>
                      <a:pt x="566" y="176"/>
                    </a:lnTo>
                    <a:lnTo>
                      <a:pt x="566" y="176"/>
                    </a:lnTo>
                    <a:lnTo>
                      <a:pt x="568" y="173"/>
                    </a:lnTo>
                    <a:lnTo>
                      <a:pt x="569" y="171"/>
                    </a:lnTo>
                    <a:lnTo>
                      <a:pt x="569" y="168"/>
                    </a:lnTo>
                    <a:lnTo>
                      <a:pt x="568" y="166"/>
                    </a:lnTo>
                    <a:lnTo>
                      <a:pt x="563" y="159"/>
                    </a:lnTo>
                    <a:lnTo>
                      <a:pt x="557" y="153"/>
                    </a:lnTo>
                    <a:lnTo>
                      <a:pt x="548" y="146"/>
                    </a:lnTo>
                    <a:lnTo>
                      <a:pt x="538" y="139"/>
                    </a:lnTo>
                    <a:lnTo>
                      <a:pt x="512" y="126"/>
                    </a:lnTo>
                    <a:lnTo>
                      <a:pt x="487" y="112"/>
                    </a:lnTo>
                    <a:lnTo>
                      <a:pt x="463" y="102"/>
                    </a:lnTo>
                    <a:lnTo>
                      <a:pt x="440" y="92"/>
                    </a:lnTo>
                    <a:lnTo>
                      <a:pt x="370" y="71"/>
                    </a:lnTo>
                    <a:lnTo>
                      <a:pt x="293" y="36"/>
                    </a:lnTo>
                    <a:lnTo>
                      <a:pt x="293" y="36"/>
                    </a:lnTo>
                    <a:lnTo>
                      <a:pt x="291" y="28"/>
                    </a:lnTo>
                    <a:lnTo>
                      <a:pt x="289" y="20"/>
                    </a:lnTo>
                    <a:lnTo>
                      <a:pt x="284" y="11"/>
                    </a:lnTo>
                    <a:lnTo>
                      <a:pt x="281" y="8"/>
                    </a:lnTo>
                    <a:lnTo>
                      <a:pt x="278" y="4"/>
                    </a:lnTo>
                    <a:lnTo>
                      <a:pt x="273" y="2"/>
                    </a:lnTo>
                    <a:lnTo>
                      <a:pt x="269" y="1"/>
                    </a:lnTo>
                    <a:lnTo>
                      <a:pt x="262" y="0"/>
                    </a:lnTo>
                    <a:lnTo>
                      <a:pt x="257" y="1"/>
                    </a:lnTo>
                    <a:lnTo>
                      <a:pt x="249" y="3"/>
                    </a:lnTo>
                    <a:lnTo>
                      <a:pt x="241" y="8"/>
                    </a:lnTo>
                    <a:lnTo>
                      <a:pt x="241" y="8"/>
                    </a:lnTo>
                    <a:lnTo>
                      <a:pt x="195" y="36"/>
                    </a:lnTo>
                    <a:lnTo>
                      <a:pt x="195" y="3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39375"/>
                  </a:gs>
                  <a:gs pos="100000">
                    <a:srgbClr val="3E3619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136525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5" name="Group 18"/>
            <p:cNvGrpSpPr/>
            <p:nvPr/>
          </p:nvGrpSpPr>
          <p:grpSpPr>
            <a:xfrm>
              <a:off x="3610140" y="3341974"/>
              <a:ext cx="961860" cy="2115426"/>
              <a:chOff x="6931077" y="2209800"/>
              <a:chExt cx="1048561" cy="2306108"/>
            </a:xfrm>
          </p:grpSpPr>
          <p:sp>
            <p:nvSpPr>
              <p:cNvPr id="176" name="Freeform 6"/>
              <p:cNvSpPr>
                <a:spLocks/>
              </p:cNvSpPr>
              <p:nvPr/>
            </p:nvSpPr>
            <p:spPr bwMode="auto">
              <a:xfrm>
                <a:off x="7348008" y="2209800"/>
                <a:ext cx="243693" cy="2306108"/>
              </a:xfrm>
              <a:custGeom>
                <a:avLst/>
                <a:gdLst/>
                <a:ahLst/>
                <a:cxnLst>
                  <a:cxn ang="0">
                    <a:pos x="48" y="3350"/>
                  </a:cxn>
                  <a:cxn ang="0">
                    <a:pos x="134" y="3037"/>
                  </a:cxn>
                  <a:cxn ang="0">
                    <a:pos x="181" y="2826"/>
                  </a:cxn>
                  <a:cxn ang="0">
                    <a:pos x="207" y="2666"/>
                  </a:cxn>
                  <a:cxn ang="0">
                    <a:pos x="219" y="2560"/>
                  </a:cxn>
                  <a:cxn ang="0">
                    <a:pos x="224" y="2404"/>
                  </a:cxn>
                  <a:cxn ang="0">
                    <a:pos x="216" y="2301"/>
                  </a:cxn>
                  <a:cxn ang="0">
                    <a:pos x="202" y="2193"/>
                  </a:cxn>
                  <a:cxn ang="0">
                    <a:pos x="128" y="1759"/>
                  </a:cxn>
                  <a:cxn ang="0">
                    <a:pos x="75" y="1432"/>
                  </a:cxn>
                  <a:cxn ang="0">
                    <a:pos x="32" y="1101"/>
                  </a:cxn>
                  <a:cxn ang="0">
                    <a:pos x="11" y="881"/>
                  </a:cxn>
                  <a:cxn ang="0">
                    <a:pos x="0" y="604"/>
                  </a:cxn>
                  <a:cxn ang="0">
                    <a:pos x="3" y="437"/>
                  </a:cxn>
                  <a:cxn ang="0">
                    <a:pos x="11" y="327"/>
                  </a:cxn>
                  <a:cxn ang="0">
                    <a:pos x="32" y="161"/>
                  </a:cxn>
                  <a:cxn ang="0">
                    <a:pos x="70" y="0"/>
                  </a:cxn>
                  <a:cxn ang="0">
                    <a:pos x="49" y="108"/>
                  </a:cxn>
                  <a:cxn ang="0">
                    <a:pos x="34" y="273"/>
                  </a:cxn>
                  <a:cxn ang="0">
                    <a:pos x="31" y="437"/>
                  </a:cxn>
                  <a:cxn ang="0">
                    <a:pos x="34" y="547"/>
                  </a:cxn>
                  <a:cxn ang="0">
                    <a:pos x="52" y="766"/>
                  </a:cxn>
                  <a:cxn ang="0">
                    <a:pos x="82" y="984"/>
                  </a:cxn>
                  <a:cxn ang="0">
                    <a:pos x="140" y="1309"/>
                  </a:cxn>
                  <a:cxn ang="0">
                    <a:pos x="236" y="1738"/>
                  </a:cxn>
                  <a:cxn ang="0">
                    <a:pos x="312" y="2060"/>
                  </a:cxn>
                  <a:cxn ang="0">
                    <a:pos x="347" y="2224"/>
                  </a:cxn>
                  <a:cxn ang="0">
                    <a:pos x="374" y="2395"/>
                  </a:cxn>
                  <a:cxn ang="0">
                    <a:pos x="380" y="2512"/>
                  </a:cxn>
                  <a:cxn ang="0">
                    <a:pos x="377" y="2627"/>
                  </a:cxn>
                  <a:cxn ang="0">
                    <a:pos x="363" y="2796"/>
                  </a:cxn>
                  <a:cxn ang="0">
                    <a:pos x="322" y="3076"/>
                  </a:cxn>
                  <a:cxn ang="0">
                    <a:pos x="277" y="3297"/>
                  </a:cxn>
                  <a:cxn ang="0">
                    <a:pos x="223" y="3517"/>
                  </a:cxn>
                  <a:cxn ang="0">
                    <a:pos x="209" y="3547"/>
                  </a:cxn>
                  <a:cxn ang="0">
                    <a:pos x="189" y="3571"/>
                  </a:cxn>
                  <a:cxn ang="0">
                    <a:pos x="162" y="3588"/>
                  </a:cxn>
                  <a:cxn ang="0">
                    <a:pos x="131" y="3596"/>
                  </a:cxn>
                  <a:cxn ang="0">
                    <a:pos x="100" y="3596"/>
                  </a:cxn>
                  <a:cxn ang="0">
                    <a:pos x="78" y="3591"/>
                  </a:cxn>
                  <a:cxn ang="0">
                    <a:pos x="49" y="3574"/>
                  </a:cxn>
                  <a:cxn ang="0">
                    <a:pos x="28" y="3551"/>
                  </a:cxn>
                  <a:cxn ang="0">
                    <a:pos x="14" y="3523"/>
                  </a:cxn>
                  <a:cxn ang="0">
                    <a:pos x="8" y="3492"/>
                  </a:cxn>
                  <a:cxn ang="0">
                    <a:pos x="11" y="3459"/>
                  </a:cxn>
                  <a:cxn ang="0">
                    <a:pos x="14" y="3452"/>
                  </a:cxn>
                </a:cxnLst>
                <a:rect l="0" t="0" r="r" b="b"/>
                <a:pathLst>
                  <a:path w="380" h="3598">
                    <a:moveTo>
                      <a:pt x="14" y="3452"/>
                    </a:moveTo>
                    <a:lnTo>
                      <a:pt x="14" y="3452"/>
                    </a:lnTo>
                    <a:lnTo>
                      <a:pt x="48" y="3350"/>
                    </a:lnTo>
                    <a:lnTo>
                      <a:pt x="79" y="3246"/>
                    </a:lnTo>
                    <a:lnTo>
                      <a:pt x="107" y="3141"/>
                    </a:lnTo>
                    <a:lnTo>
                      <a:pt x="134" y="3037"/>
                    </a:lnTo>
                    <a:lnTo>
                      <a:pt x="134" y="3037"/>
                    </a:lnTo>
                    <a:lnTo>
                      <a:pt x="159" y="2931"/>
                    </a:lnTo>
                    <a:lnTo>
                      <a:pt x="181" y="2826"/>
                    </a:lnTo>
                    <a:lnTo>
                      <a:pt x="191" y="2772"/>
                    </a:lnTo>
                    <a:lnTo>
                      <a:pt x="199" y="2720"/>
                    </a:lnTo>
                    <a:lnTo>
                      <a:pt x="207" y="2666"/>
                    </a:lnTo>
                    <a:lnTo>
                      <a:pt x="213" y="2614"/>
                    </a:lnTo>
                    <a:lnTo>
                      <a:pt x="213" y="2614"/>
                    </a:lnTo>
                    <a:lnTo>
                      <a:pt x="219" y="2560"/>
                    </a:lnTo>
                    <a:lnTo>
                      <a:pt x="223" y="2508"/>
                    </a:lnTo>
                    <a:lnTo>
                      <a:pt x="224" y="2456"/>
                    </a:lnTo>
                    <a:lnTo>
                      <a:pt x="224" y="2404"/>
                    </a:lnTo>
                    <a:lnTo>
                      <a:pt x="224" y="2404"/>
                    </a:lnTo>
                    <a:lnTo>
                      <a:pt x="222" y="2353"/>
                    </a:lnTo>
                    <a:lnTo>
                      <a:pt x="216" y="2301"/>
                    </a:lnTo>
                    <a:lnTo>
                      <a:pt x="210" y="2247"/>
                    </a:lnTo>
                    <a:lnTo>
                      <a:pt x="202" y="2193"/>
                    </a:lnTo>
                    <a:lnTo>
                      <a:pt x="202" y="2193"/>
                    </a:lnTo>
                    <a:lnTo>
                      <a:pt x="185" y="2086"/>
                    </a:lnTo>
                    <a:lnTo>
                      <a:pt x="167" y="1977"/>
                    </a:lnTo>
                    <a:lnTo>
                      <a:pt x="128" y="1759"/>
                    </a:lnTo>
                    <a:lnTo>
                      <a:pt x="128" y="1759"/>
                    </a:lnTo>
                    <a:lnTo>
                      <a:pt x="92" y="1540"/>
                    </a:lnTo>
                    <a:lnTo>
                      <a:pt x="75" y="1432"/>
                    </a:lnTo>
                    <a:lnTo>
                      <a:pt x="59" y="1321"/>
                    </a:lnTo>
                    <a:lnTo>
                      <a:pt x="45" y="1211"/>
                    </a:lnTo>
                    <a:lnTo>
                      <a:pt x="32" y="1101"/>
                    </a:lnTo>
                    <a:lnTo>
                      <a:pt x="21" y="991"/>
                    </a:lnTo>
                    <a:lnTo>
                      <a:pt x="11" y="881"/>
                    </a:lnTo>
                    <a:lnTo>
                      <a:pt x="11" y="881"/>
                    </a:lnTo>
                    <a:lnTo>
                      <a:pt x="4" y="770"/>
                    </a:lnTo>
                    <a:lnTo>
                      <a:pt x="1" y="659"/>
                    </a:lnTo>
                    <a:lnTo>
                      <a:pt x="0" y="604"/>
                    </a:lnTo>
                    <a:lnTo>
                      <a:pt x="0" y="547"/>
                    </a:lnTo>
                    <a:lnTo>
                      <a:pt x="1" y="492"/>
                    </a:lnTo>
                    <a:lnTo>
                      <a:pt x="3" y="437"/>
                    </a:lnTo>
                    <a:lnTo>
                      <a:pt x="3" y="437"/>
                    </a:lnTo>
                    <a:lnTo>
                      <a:pt x="7" y="382"/>
                    </a:lnTo>
                    <a:lnTo>
                      <a:pt x="11" y="327"/>
                    </a:lnTo>
                    <a:lnTo>
                      <a:pt x="17" y="272"/>
                    </a:lnTo>
                    <a:lnTo>
                      <a:pt x="24" y="216"/>
                    </a:lnTo>
                    <a:lnTo>
                      <a:pt x="32" y="161"/>
                    </a:lnTo>
                    <a:lnTo>
                      <a:pt x="42" y="106"/>
                    </a:lnTo>
                    <a:lnTo>
                      <a:pt x="55" y="53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9" y="54"/>
                    </a:lnTo>
                    <a:lnTo>
                      <a:pt x="49" y="108"/>
                    </a:lnTo>
                    <a:lnTo>
                      <a:pt x="42" y="163"/>
                    </a:lnTo>
                    <a:lnTo>
                      <a:pt x="37" y="218"/>
                    </a:lnTo>
                    <a:lnTo>
                      <a:pt x="34" y="273"/>
                    </a:lnTo>
                    <a:lnTo>
                      <a:pt x="31" y="327"/>
                    </a:lnTo>
                    <a:lnTo>
                      <a:pt x="29" y="382"/>
                    </a:lnTo>
                    <a:lnTo>
                      <a:pt x="31" y="437"/>
                    </a:lnTo>
                    <a:lnTo>
                      <a:pt x="31" y="437"/>
                    </a:lnTo>
                    <a:lnTo>
                      <a:pt x="32" y="492"/>
                    </a:lnTo>
                    <a:lnTo>
                      <a:pt x="34" y="547"/>
                    </a:lnTo>
                    <a:lnTo>
                      <a:pt x="38" y="602"/>
                    </a:lnTo>
                    <a:lnTo>
                      <a:pt x="42" y="656"/>
                    </a:lnTo>
                    <a:lnTo>
                      <a:pt x="52" y="766"/>
                    </a:lnTo>
                    <a:lnTo>
                      <a:pt x="66" y="875"/>
                    </a:lnTo>
                    <a:lnTo>
                      <a:pt x="66" y="875"/>
                    </a:lnTo>
                    <a:lnTo>
                      <a:pt x="82" y="984"/>
                    </a:lnTo>
                    <a:lnTo>
                      <a:pt x="99" y="1092"/>
                    </a:lnTo>
                    <a:lnTo>
                      <a:pt x="118" y="1200"/>
                    </a:lnTo>
                    <a:lnTo>
                      <a:pt x="140" y="1309"/>
                    </a:lnTo>
                    <a:lnTo>
                      <a:pt x="162" y="1416"/>
                    </a:lnTo>
                    <a:lnTo>
                      <a:pt x="186" y="1523"/>
                    </a:lnTo>
                    <a:lnTo>
                      <a:pt x="236" y="1738"/>
                    </a:lnTo>
                    <a:lnTo>
                      <a:pt x="236" y="1738"/>
                    </a:lnTo>
                    <a:lnTo>
                      <a:pt x="287" y="1953"/>
                    </a:lnTo>
                    <a:lnTo>
                      <a:pt x="312" y="2060"/>
                    </a:lnTo>
                    <a:lnTo>
                      <a:pt x="336" y="2169"/>
                    </a:lnTo>
                    <a:lnTo>
                      <a:pt x="336" y="2169"/>
                    </a:lnTo>
                    <a:lnTo>
                      <a:pt x="347" y="2224"/>
                    </a:lnTo>
                    <a:lnTo>
                      <a:pt x="359" y="2279"/>
                    </a:lnTo>
                    <a:lnTo>
                      <a:pt x="367" y="2337"/>
                    </a:lnTo>
                    <a:lnTo>
                      <a:pt x="374" y="2395"/>
                    </a:lnTo>
                    <a:lnTo>
                      <a:pt x="374" y="2395"/>
                    </a:lnTo>
                    <a:lnTo>
                      <a:pt x="378" y="2455"/>
                    </a:lnTo>
                    <a:lnTo>
                      <a:pt x="380" y="2512"/>
                    </a:lnTo>
                    <a:lnTo>
                      <a:pt x="378" y="2569"/>
                    </a:lnTo>
                    <a:lnTo>
                      <a:pt x="377" y="2627"/>
                    </a:lnTo>
                    <a:lnTo>
                      <a:pt x="377" y="2627"/>
                    </a:lnTo>
                    <a:lnTo>
                      <a:pt x="373" y="2683"/>
                    </a:lnTo>
                    <a:lnTo>
                      <a:pt x="369" y="2741"/>
                    </a:lnTo>
                    <a:lnTo>
                      <a:pt x="363" y="2796"/>
                    </a:lnTo>
                    <a:lnTo>
                      <a:pt x="356" y="2853"/>
                    </a:lnTo>
                    <a:lnTo>
                      <a:pt x="340" y="2965"/>
                    </a:lnTo>
                    <a:lnTo>
                      <a:pt x="322" y="3076"/>
                    </a:lnTo>
                    <a:lnTo>
                      <a:pt x="322" y="3076"/>
                    </a:lnTo>
                    <a:lnTo>
                      <a:pt x="301" y="3186"/>
                    </a:lnTo>
                    <a:lnTo>
                      <a:pt x="277" y="3297"/>
                    </a:lnTo>
                    <a:lnTo>
                      <a:pt x="251" y="3407"/>
                    </a:lnTo>
                    <a:lnTo>
                      <a:pt x="223" y="3517"/>
                    </a:lnTo>
                    <a:lnTo>
                      <a:pt x="223" y="3517"/>
                    </a:lnTo>
                    <a:lnTo>
                      <a:pt x="219" y="3527"/>
                    </a:lnTo>
                    <a:lnTo>
                      <a:pt x="215" y="3537"/>
                    </a:lnTo>
                    <a:lnTo>
                      <a:pt x="209" y="3547"/>
                    </a:lnTo>
                    <a:lnTo>
                      <a:pt x="203" y="3555"/>
                    </a:lnTo>
                    <a:lnTo>
                      <a:pt x="196" y="3564"/>
                    </a:lnTo>
                    <a:lnTo>
                      <a:pt x="189" y="3571"/>
                    </a:lnTo>
                    <a:lnTo>
                      <a:pt x="181" y="3578"/>
                    </a:lnTo>
                    <a:lnTo>
                      <a:pt x="172" y="3583"/>
                    </a:lnTo>
                    <a:lnTo>
                      <a:pt x="162" y="3588"/>
                    </a:lnTo>
                    <a:lnTo>
                      <a:pt x="152" y="3592"/>
                    </a:lnTo>
                    <a:lnTo>
                      <a:pt x="142" y="3595"/>
                    </a:lnTo>
                    <a:lnTo>
                      <a:pt x="131" y="3596"/>
                    </a:lnTo>
                    <a:lnTo>
                      <a:pt x="121" y="3598"/>
                    </a:lnTo>
                    <a:lnTo>
                      <a:pt x="110" y="3598"/>
                    </a:lnTo>
                    <a:lnTo>
                      <a:pt x="100" y="3596"/>
                    </a:lnTo>
                    <a:lnTo>
                      <a:pt x="89" y="3593"/>
                    </a:lnTo>
                    <a:lnTo>
                      <a:pt x="89" y="3593"/>
                    </a:lnTo>
                    <a:lnTo>
                      <a:pt x="78" y="3591"/>
                    </a:lnTo>
                    <a:lnTo>
                      <a:pt x="68" y="3586"/>
                    </a:lnTo>
                    <a:lnTo>
                      <a:pt x="59" y="3581"/>
                    </a:lnTo>
                    <a:lnTo>
                      <a:pt x="49" y="3574"/>
                    </a:lnTo>
                    <a:lnTo>
                      <a:pt x="42" y="3568"/>
                    </a:lnTo>
                    <a:lnTo>
                      <a:pt x="35" y="3559"/>
                    </a:lnTo>
                    <a:lnTo>
                      <a:pt x="28" y="3551"/>
                    </a:lnTo>
                    <a:lnTo>
                      <a:pt x="22" y="3542"/>
                    </a:lnTo>
                    <a:lnTo>
                      <a:pt x="18" y="3533"/>
                    </a:lnTo>
                    <a:lnTo>
                      <a:pt x="14" y="3523"/>
                    </a:lnTo>
                    <a:lnTo>
                      <a:pt x="11" y="3513"/>
                    </a:lnTo>
                    <a:lnTo>
                      <a:pt x="8" y="3503"/>
                    </a:lnTo>
                    <a:lnTo>
                      <a:pt x="8" y="3492"/>
                    </a:lnTo>
                    <a:lnTo>
                      <a:pt x="8" y="3482"/>
                    </a:lnTo>
                    <a:lnTo>
                      <a:pt x="10" y="3470"/>
                    </a:lnTo>
                    <a:lnTo>
                      <a:pt x="11" y="3459"/>
                    </a:lnTo>
                    <a:lnTo>
                      <a:pt x="11" y="3459"/>
                    </a:lnTo>
                    <a:lnTo>
                      <a:pt x="14" y="3453"/>
                    </a:lnTo>
                    <a:lnTo>
                      <a:pt x="14" y="345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77" name="Group 165"/>
              <p:cNvGrpSpPr/>
              <p:nvPr/>
            </p:nvGrpSpPr>
            <p:grpSpPr>
              <a:xfrm rot="287009">
                <a:off x="7543525" y="3359471"/>
                <a:ext cx="436113" cy="412942"/>
                <a:chOff x="971551" y="0"/>
                <a:chExt cx="7200902" cy="6818311"/>
              </a:xfrm>
            </p:grpSpPr>
            <p:sp>
              <p:nvSpPr>
                <p:cNvPr id="185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8" name="Group 168"/>
              <p:cNvGrpSpPr/>
              <p:nvPr/>
            </p:nvGrpSpPr>
            <p:grpSpPr>
              <a:xfrm rot="18900000">
                <a:off x="7326744" y="2773898"/>
                <a:ext cx="515275" cy="144357"/>
                <a:chOff x="793750" y="0"/>
                <a:chExt cx="7556501" cy="2116991"/>
              </a:xfrm>
            </p:grpSpPr>
            <p:sp>
              <p:nvSpPr>
                <p:cNvPr id="183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9" name="Group 171"/>
              <p:cNvGrpSpPr/>
              <p:nvPr/>
            </p:nvGrpSpPr>
            <p:grpSpPr>
              <a:xfrm rot="21312991" flipH="1">
                <a:off x="7170907" y="3751874"/>
                <a:ext cx="313619" cy="296956"/>
                <a:chOff x="971551" y="0"/>
                <a:chExt cx="7200902" cy="6818311"/>
              </a:xfrm>
            </p:grpSpPr>
            <p:sp>
              <p:nvSpPr>
                <p:cNvPr id="181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22000">
                      <a:srgbClr val="84BC76"/>
                    </a:gs>
                    <a:gs pos="86000">
                      <a:srgbClr val="2F6C1C"/>
                    </a:gs>
                  </a:gsLst>
                  <a:lin ang="18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80000">
                      <a:srgbClr val="2E6D26"/>
                    </a:gs>
                  </a:gsLst>
                  <a:lin ang="258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80" name="Freeform 9"/>
              <p:cNvSpPr>
                <a:spLocks/>
              </p:cNvSpPr>
              <p:nvPr/>
            </p:nvSpPr>
            <p:spPr bwMode="auto">
              <a:xfrm>
                <a:off x="6931077" y="3471334"/>
                <a:ext cx="565098" cy="101600"/>
              </a:xfrm>
              <a:custGeom>
                <a:avLst/>
                <a:gdLst/>
                <a:ahLst/>
                <a:cxnLst>
                  <a:cxn ang="0">
                    <a:pos x="2560" y="473"/>
                  </a:cxn>
                  <a:cxn ang="0">
                    <a:pos x="2412" y="404"/>
                  </a:cxn>
                  <a:cxn ang="0">
                    <a:pos x="2261" y="341"/>
                  </a:cxn>
                  <a:cxn ang="0">
                    <a:pos x="2107" y="283"/>
                  </a:cxn>
                  <a:cxn ang="0">
                    <a:pos x="1951" y="229"/>
                  </a:cxn>
                  <a:cxn ang="0">
                    <a:pos x="1874" y="205"/>
                  </a:cxn>
                  <a:cxn ang="0">
                    <a:pos x="1715" y="161"/>
                  </a:cxn>
                  <a:cxn ang="0">
                    <a:pos x="1554" y="126"/>
                  </a:cxn>
                  <a:cxn ang="0">
                    <a:pos x="1393" y="100"/>
                  </a:cxn>
                  <a:cxn ang="0">
                    <a:pos x="1313" y="92"/>
                  </a:cxn>
                  <a:cxn ang="0">
                    <a:pos x="1149" y="85"/>
                  </a:cxn>
                  <a:cxn ang="0">
                    <a:pos x="984" y="89"/>
                  </a:cxn>
                  <a:cxn ang="0">
                    <a:pos x="818" y="102"/>
                  </a:cxn>
                  <a:cxn ang="0">
                    <a:pos x="653" y="120"/>
                  </a:cxn>
                  <a:cxn ang="0">
                    <a:pos x="571" y="131"/>
                  </a:cxn>
                  <a:cxn ang="0">
                    <a:pos x="407" y="158"/>
                  </a:cxn>
                  <a:cxn ang="0">
                    <a:pos x="243" y="191"/>
                  </a:cxn>
                  <a:cxn ang="0">
                    <a:pos x="81" y="229"/>
                  </a:cxn>
                  <a:cxn ang="0">
                    <a:pos x="0" y="250"/>
                  </a:cxn>
                  <a:cxn ang="0">
                    <a:pos x="159" y="198"/>
                  </a:cxn>
                  <a:cxn ang="0">
                    <a:pos x="320" y="153"/>
                  </a:cxn>
                  <a:cxn ang="0">
                    <a:pos x="482" y="110"/>
                  </a:cxn>
                  <a:cxn ang="0">
                    <a:pos x="646" y="75"/>
                  </a:cxn>
                  <a:cxn ang="0">
                    <a:pos x="728" y="59"/>
                  </a:cxn>
                  <a:cxn ang="0">
                    <a:pos x="895" y="32"/>
                  </a:cxn>
                  <a:cxn ang="0">
                    <a:pos x="1061" y="13"/>
                  </a:cxn>
                  <a:cxn ang="0">
                    <a:pos x="1231" y="1"/>
                  </a:cxn>
                  <a:cxn ang="0">
                    <a:pos x="1317" y="0"/>
                  </a:cxn>
                  <a:cxn ang="0">
                    <a:pos x="1487" y="10"/>
                  </a:cxn>
                  <a:cxn ang="0">
                    <a:pos x="1656" y="30"/>
                  </a:cxn>
                  <a:cxn ang="0">
                    <a:pos x="1823" y="61"/>
                  </a:cxn>
                  <a:cxn ang="0">
                    <a:pos x="1989" y="97"/>
                  </a:cxn>
                  <a:cxn ang="0">
                    <a:pos x="2071" y="119"/>
                  </a:cxn>
                  <a:cxn ang="0">
                    <a:pos x="2234" y="165"/>
                  </a:cxn>
                  <a:cxn ang="0">
                    <a:pos x="2395" y="218"/>
                  </a:cxn>
                  <a:cxn ang="0">
                    <a:pos x="2556" y="276"/>
                  </a:cxn>
                  <a:cxn ang="0">
                    <a:pos x="2635" y="307"/>
                  </a:cxn>
                  <a:cxn ang="0">
                    <a:pos x="2652" y="315"/>
                  </a:cxn>
                  <a:cxn ang="0">
                    <a:pos x="2666" y="326"/>
                  </a:cxn>
                  <a:cxn ang="0">
                    <a:pos x="2677" y="341"/>
                  </a:cxn>
                  <a:cxn ang="0">
                    <a:pos x="2690" y="373"/>
                  </a:cxn>
                  <a:cxn ang="0">
                    <a:pos x="2693" y="390"/>
                  </a:cxn>
                  <a:cxn ang="0">
                    <a:pos x="2692" y="408"/>
                  </a:cxn>
                  <a:cxn ang="0">
                    <a:pos x="2686" y="425"/>
                  </a:cxn>
                  <a:cxn ang="0">
                    <a:pos x="2682" y="434"/>
                  </a:cxn>
                  <a:cxn ang="0">
                    <a:pos x="2672" y="449"/>
                  </a:cxn>
                  <a:cxn ang="0">
                    <a:pos x="2659" y="462"/>
                  </a:cxn>
                  <a:cxn ang="0">
                    <a:pos x="2638" y="476"/>
                  </a:cxn>
                  <a:cxn ang="0">
                    <a:pos x="2612" y="482"/>
                  </a:cxn>
                  <a:cxn ang="0">
                    <a:pos x="2594" y="483"/>
                  </a:cxn>
                  <a:cxn ang="0">
                    <a:pos x="2577" y="479"/>
                  </a:cxn>
                  <a:cxn ang="0">
                    <a:pos x="2567" y="476"/>
                  </a:cxn>
                  <a:cxn ang="0">
                    <a:pos x="2560" y="473"/>
                  </a:cxn>
                </a:cxnLst>
                <a:rect l="0" t="0" r="r" b="b"/>
                <a:pathLst>
                  <a:path w="2693" h="483">
                    <a:moveTo>
                      <a:pt x="2560" y="473"/>
                    </a:moveTo>
                    <a:lnTo>
                      <a:pt x="2560" y="473"/>
                    </a:lnTo>
                    <a:lnTo>
                      <a:pt x="2487" y="438"/>
                    </a:lnTo>
                    <a:lnTo>
                      <a:pt x="2412" y="404"/>
                    </a:lnTo>
                    <a:lnTo>
                      <a:pt x="2337" y="372"/>
                    </a:lnTo>
                    <a:lnTo>
                      <a:pt x="2261" y="341"/>
                    </a:lnTo>
                    <a:lnTo>
                      <a:pt x="2184" y="311"/>
                    </a:lnTo>
                    <a:lnTo>
                      <a:pt x="2107" y="283"/>
                    </a:lnTo>
                    <a:lnTo>
                      <a:pt x="2029" y="254"/>
                    </a:lnTo>
                    <a:lnTo>
                      <a:pt x="1951" y="229"/>
                    </a:lnTo>
                    <a:lnTo>
                      <a:pt x="1951" y="229"/>
                    </a:lnTo>
                    <a:lnTo>
                      <a:pt x="1874" y="205"/>
                    </a:lnTo>
                    <a:lnTo>
                      <a:pt x="1795" y="182"/>
                    </a:lnTo>
                    <a:lnTo>
                      <a:pt x="1715" y="161"/>
                    </a:lnTo>
                    <a:lnTo>
                      <a:pt x="1635" y="141"/>
                    </a:lnTo>
                    <a:lnTo>
                      <a:pt x="1554" y="126"/>
                    </a:lnTo>
                    <a:lnTo>
                      <a:pt x="1474" y="112"/>
                    </a:lnTo>
                    <a:lnTo>
                      <a:pt x="1393" y="100"/>
                    </a:lnTo>
                    <a:lnTo>
                      <a:pt x="1313" y="92"/>
                    </a:lnTo>
                    <a:lnTo>
                      <a:pt x="1313" y="92"/>
                    </a:lnTo>
                    <a:lnTo>
                      <a:pt x="1231" y="88"/>
                    </a:lnTo>
                    <a:lnTo>
                      <a:pt x="1149" y="85"/>
                    </a:lnTo>
                    <a:lnTo>
                      <a:pt x="1067" y="86"/>
                    </a:lnTo>
                    <a:lnTo>
                      <a:pt x="984" y="89"/>
                    </a:lnTo>
                    <a:lnTo>
                      <a:pt x="902" y="95"/>
                    </a:lnTo>
                    <a:lnTo>
                      <a:pt x="818" y="102"/>
                    </a:lnTo>
                    <a:lnTo>
                      <a:pt x="736" y="110"/>
                    </a:lnTo>
                    <a:lnTo>
                      <a:pt x="653" y="120"/>
                    </a:lnTo>
                    <a:lnTo>
                      <a:pt x="653" y="120"/>
                    </a:lnTo>
                    <a:lnTo>
                      <a:pt x="571" y="131"/>
                    </a:lnTo>
                    <a:lnTo>
                      <a:pt x="489" y="144"/>
                    </a:lnTo>
                    <a:lnTo>
                      <a:pt x="407" y="158"/>
                    </a:lnTo>
                    <a:lnTo>
                      <a:pt x="325" y="174"/>
                    </a:lnTo>
                    <a:lnTo>
                      <a:pt x="243" y="191"/>
                    </a:lnTo>
                    <a:lnTo>
                      <a:pt x="161" y="209"/>
                    </a:lnTo>
                    <a:lnTo>
                      <a:pt x="81" y="229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80" y="223"/>
                    </a:lnTo>
                    <a:lnTo>
                      <a:pt x="159" y="198"/>
                    </a:lnTo>
                    <a:lnTo>
                      <a:pt x="239" y="174"/>
                    </a:lnTo>
                    <a:lnTo>
                      <a:pt x="320" y="153"/>
                    </a:lnTo>
                    <a:lnTo>
                      <a:pt x="400" y="130"/>
                    </a:lnTo>
                    <a:lnTo>
                      <a:pt x="482" y="110"/>
                    </a:lnTo>
                    <a:lnTo>
                      <a:pt x="564" y="92"/>
                    </a:lnTo>
                    <a:lnTo>
                      <a:pt x="646" y="75"/>
                    </a:lnTo>
                    <a:lnTo>
                      <a:pt x="646" y="75"/>
                    </a:lnTo>
                    <a:lnTo>
                      <a:pt x="728" y="59"/>
                    </a:lnTo>
                    <a:lnTo>
                      <a:pt x="811" y="45"/>
                    </a:lnTo>
                    <a:lnTo>
                      <a:pt x="895" y="32"/>
                    </a:lnTo>
                    <a:lnTo>
                      <a:pt x="978" y="21"/>
                    </a:lnTo>
                    <a:lnTo>
                      <a:pt x="1061" y="13"/>
                    </a:lnTo>
                    <a:lnTo>
                      <a:pt x="1146" y="6"/>
                    </a:lnTo>
                    <a:lnTo>
                      <a:pt x="1231" y="1"/>
                    </a:lnTo>
                    <a:lnTo>
                      <a:pt x="1317" y="0"/>
                    </a:lnTo>
                    <a:lnTo>
                      <a:pt x="1317" y="0"/>
                    </a:lnTo>
                    <a:lnTo>
                      <a:pt x="1402" y="3"/>
                    </a:lnTo>
                    <a:lnTo>
                      <a:pt x="1487" y="10"/>
                    </a:lnTo>
                    <a:lnTo>
                      <a:pt x="1571" y="18"/>
                    </a:lnTo>
                    <a:lnTo>
                      <a:pt x="1656" y="30"/>
                    </a:lnTo>
                    <a:lnTo>
                      <a:pt x="1739" y="44"/>
                    </a:lnTo>
                    <a:lnTo>
                      <a:pt x="1823" y="61"/>
                    </a:lnTo>
                    <a:lnTo>
                      <a:pt x="1906" y="78"/>
                    </a:lnTo>
                    <a:lnTo>
                      <a:pt x="1989" y="97"/>
                    </a:lnTo>
                    <a:lnTo>
                      <a:pt x="1989" y="97"/>
                    </a:lnTo>
                    <a:lnTo>
                      <a:pt x="2071" y="119"/>
                    </a:lnTo>
                    <a:lnTo>
                      <a:pt x="2153" y="141"/>
                    </a:lnTo>
                    <a:lnTo>
                      <a:pt x="2234" y="165"/>
                    </a:lnTo>
                    <a:lnTo>
                      <a:pt x="2314" y="191"/>
                    </a:lnTo>
                    <a:lnTo>
                      <a:pt x="2395" y="218"/>
                    </a:lnTo>
                    <a:lnTo>
                      <a:pt x="2475" y="246"/>
                    </a:lnTo>
                    <a:lnTo>
                      <a:pt x="2556" y="276"/>
                    </a:lnTo>
                    <a:lnTo>
                      <a:pt x="2635" y="307"/>
                    </a:lnTo>
                    <a:lnTo>
                      <a:pt x="2635" y="307"/>
                    </a:lnTo>
                    <a:lnTo>
                      <a:pt x="2644" y="311"/>
                    </a:lnTo>
                    <a:lnTo>
                      <a:pt x="2652" y="315"/>
                    </a:lnTo>
                    <a:lnTo>
                      <a:pt x="2659" y="321"/>
                    </a:lnTo>
                    <a:lnTo>
                      <a:pt x="2666" y="326"/>
                    </a:lnTo>
                    <a:lnTo>
                      <a:pt x="2672" y="333"/>
                    </a:lnTo>
                    <a:lnTo>
                      <a:pt x="2677" y="341"/>
                    </a:lnTo>
                    <a:lnTo>
                      <a:pt x="2686" y="356"/>
                    </a:lnTo>
                    <a:lnTo>
                      <a:pt x="2690" y="373"/>
                    </a:lnTo>
                    <a:lnTo>
                      <a:pt x="2692" y="381"/>
                    </a:lnTo>
                    <a:lnTo>
                      <a:pt x="2693" y="390"/>
                    </a:lnTo>
                    <a:lnTo>
                      <a:pt x="2693" y="398"/>
                    </a:lnTo>
                    <a:lnTo>
                      <a:pt x="2692" y="408"/>
                    </a:lnTo>
                    <a:lnTo>
                      <a:pt x="2689" y="417"/>
                    </a:lnTo>
                    <a:lnTo>
                      <a:pt x="2686" y="425"/>
                    </a:lnTo>
                    <a:lnTo>
                      <a:pt x="2686" y="425"/>
                    </a:lnTo>
                    <a:lnTo>
                      <a:pt x="2682" y="434"/>
                    </a:lnTo>
                    <a:lnTo>
                      <a:pt x="2677" y="442"/>
                    </a:lnTo>
                    <a:lnTo>
                      <a:pt x="2672" y="449"/>
                    </a:lnTo>
                    <a:lnTo>
                      <a:pt x="2666" y="456"/>
                    </a:lnTo>
                    <a:lnTo>
                      <a:pt x="2659" y="462"/>
                    </a:lnTo>
                    <a:lnTo>
                      <a:pt x="2653" y="468"/>
                    </a:lnTo>
                    <a:lnTo>
                      <a:pt x="2638" y="476"/>
                    </a:lnTo>
                    <a:lnTo>
                      <a:pt x="2621" y="480"/>
                    </a:lnTo>
                    <a:lnTo>
                      <a:pt x="2612" y="482"/>
                    </a:lnTo>
                    <a:lnTo>
                      <a:pt x="2603" y="483"/>
                    </a:lnTo>
                    <a:lnTo>
                      <a:pt x="2594" y="483"/>
                    </a:lnTo>
                    <a:lnTo>
                      <a:pt x="2586" y="482"/>
                    </a:lnTo>
                    <a:lnTo>
                      <a:pt x="2577" y="479"/>
                    </a:lnTo>
                    <a:lnTo>
                      <a:pt x="2567" y="476"/>
                    </a:lnTo>
                    <a:lnTo>
                      <a:pt x="2567" y="476"/>
                    </a:lnTo>
                    <a:lnTo>
                      <a:pt x="2562" y="473"/>
                    </a:lnTo>
                    <a:lnTo>
                      <a:pt x="2560" y="47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360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53" name="Oval 4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7612" y="-228600"/>
            <a:ext cx="2133600" cy="2133600"/>
          </a:xfrm>
          <a:prstGeom prst="ellipse">
            <a:avLst/>
          </a:prstGeom>
          <a:gradFill flip="none" rotWithShape="1">
            <a:gsLst>
              <a:gs pos="49000">
                <a:srgbClr val="FFFFFF"/>
              </a:gs>
              <a:gs pos="100000">
                <a:srgbClr val="F4C123"/>
              </a:gs>
              <a:gs pos="69000">
                <a:srgbClr val="FFFB2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317500">
              <a:srgbClr val="FFFF00">
                <a:alpha val="50000"/>
              </a:srgbClr>
            </a:glo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>
              <a:lnSpc>
                <a:spcPct val="85000"/>
              </a:lnSpc>
            </a:pPr>
            <a:endParaRPr lang="en-US" sz="3600" dirty="0">
              <a:solidFill>
                <a:srgbClr val="696400"/>
              </a:solidFill>
              <a:latin typeface="Arial Narrow"/>
              <a:cs typeface="Arial Narrow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C9E3823-DDD5-F0D8-E25E-189D57A2BC2A}"/>
              </a:ext>
            </a:extLst>
          </p:cNvPr>
          <p:cNvSpPr txBox="1"/>
          <p:nvPr/>
        </p:nvSpPr>
        <p:spPr>
          <a:xfrm>
            <a:off x="1108100" y="134175"/>
            <a:ext cx="531981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ata yang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telah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dikumpulkan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pada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penelitian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perlu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dilakukan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pengolahan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yaitu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suatu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proses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dalam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memperoleh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data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ringkasan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atau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angka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ringkasan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dengan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menggunakan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cara-cara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atau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rumusan-rumusan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tertentu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Pengolahan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data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meliputi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kegiatan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pengeditan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editing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),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pengkodean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coding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), dan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tabulasi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tabulating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>
            <a:extLst>
              <a:ext uri="{FF2B5EF4-FFF2-40B4-BE49-F238E27FC236}">
                <a16:creationId xmlns:a16="http://schemas.microsoft.com/office/drawing/2014/main" id="{1F91CA12-B4F0-4F78-8C5B-3DF7C75D3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60" y="1268760"/>
            <a:ext cx="1029714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39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A4F0D6B-CA96-46B5-8B84-9C5041547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0036" y="836712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47BC257-90FD-47E1-9A7E-C4D4A21B9D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33872" y="836712"/>
          <a:ext cx="9721080" cy="5616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356800" imgH="4371120" progId="StaticEnhancedMetafile">
                  <p:embed/>
                </p:oleObj>
              </mc:Choice>
              <mc:Fallback>
                <p:oleObj r:id="rId2" imgW="5356800" imgH="4371120" progId="StaticEnhancedMetafile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47BC257-90FD-47E1-9A7E-C4D4A21B9D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3872" y="836712"/>
                        <a:ext cx="9721080" cy="56166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054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4E691828-62BD-40A9-B10F-D8483B31B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28" y="1052736"/>
            <a:ext cx="921702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11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8DE6E2E-A871-CAF2-EADB-B45364B063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19445"/>
              </p:ext>
            </p:extLst>
          </p:nvPr>
        </p:nvGraphicFramePr>
        <p:xfrm>
          <a:off x="303212" y="457200"/>
          <a:ext cx="11339512" cy="3520617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417439">
                  <a:extLst>
                    <a:ext uri="{9D8B030D-6E8A-4147-A177-3AD203B41FA5}">
                      <a16:colId xmlns:a16="http://schemas.microsoft.com/office/drawing/2014/main" val="2672853275"/>
                    </a:ext>
                  </a:extLst>
                </a:gridCol>
                <a:gridCol w="1417439">
                  <a:extLst>
                    <a:ext uri="{9D8B030D-6E8A-4147-A177-3AD203B41FA5}">
                      <a16:colId xmlns:a16="http://schemas.microsoft.com/office/drawing/2014/main" val="371426371"/>
                    </a:ext>
                  </a:extLst>
                </a:gridCol>
                <a:gridCol w="1417439">
                  <a:extLst>
                    <a:ext uri="{9D8B030D-6E8A-4147-A177-3AD203B41FA5}">
                      <a16:colId xmlns:a16="http://schemas.microsoft.com/office/drawing/2014/main" val="3928890242"/>
                    </a:ext>
                  </a:extLst>
                </a:gridCol>
                <a:gridCol w="1417439">
                  <a:extLst>
                    <a:ext uri="{9D8B030D-6E8A-4147-A177-3AD203B41FA5}">
                      <a16:colId xmlns:a16="http://schemas.microsoft.com/office/drawing/2014/main" val="29131764"/>
                    </a:ext>
                  </a:extLst>
                </a:gridCol>
                <a:gridCol w="1417439">
                  <a:extLst>
                    <a:ext uri="{9D8B030D-6E8A-4147-A177-3AD203B41FA5}">
                      <a16:colId xmlns:a16="http://schemas.microsoft.com/office/drawing/2014/main" val="2331119694"/>
                    </a:ext>
                  </a:extLst>
                </a:gridCol>
                <a:gridCol w="1417439">
                  <a:extLst>
                    <a:ext uri="{9D8B030D-6E8A-4147-A177-3AD203B41FA5}">
                      <a16:colId xmlns:a16="http://schemas.microsoft.com/office/drawing/2014/main" val="4042409598"/>
                    </a:ext>
                  </a:extLst>
                </a:gridCol>
                <a:gridCol w="1417439">
                  <a:extLst>
                    <a:ext uri="{9D8B030D-6E8A-4147-A177-3AD203B41FA5}">
                      <a16:colId xmlns:a16="http://schemas.microsoft.com/office/drawing/2014/main" val="1935888846"/>
                    </a:ext>
                  </a:extLst>
                </a:gridCol>
                <a:gridCol w="1417439">
                  <a:extLst>
                    <a:ext uri="{9D8B030D-6E8A-4147-A177-3AD203B41FA5}">
                      <a16:colId xmlns:a16="http://schemas.microsoft.com/office/drawing/2014/main" val="2933021856"/>
                    </a:ext>
                  </a:extLst>
                </a:gridCol>
              </a:tblGrid>
              <a:tr h="312333">
                <a:tc gridSpan="8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religiusitas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dalam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kategori</a:t>
                      </a:r>
                      <a:r>
                        <a:rPr lang="en-US" sz="1200" dirty="0">
                          <a:effectLst/>
                        </a:rPr>
                        <a:t> * </a:t>
                      </a:r>
                      <a:r>
                        <a:rPr lang="en-US" sz="1200" dirty="0" err="1">
                          <a:effectLst/>
                        </a:rPr>
                        <a:t>lingkungan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pekerjaan</a:t>
                      </a:r>
                      <a:r>
                        <a:rPr lang="en-US" sz="1200" dirty="0">
                          <a:effectLst/>
                        </a:rPr>
                        <a:t> Crosstabulation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185751"/>
                  </a:ext>
                </a:extLst>
              </a:tr>
              <a:tr h="312333"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Count 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327640"/>
                  </a:ext>
                </a:extLst>
              </a:tr>
              <a:tr h="312333"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lingkungan pekerjaan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088760"/>
                  </a:ext>
                </a:extLst>
              </a:tr>
              <a:tr h="31233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tidak baik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kurang baik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sedang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menyenangkan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sangat baik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090184"/>
                  </a:ext>
                </a:extLst>
              </a:tr>
              <a:tr h="312333">
                <a:tc rowSpan="5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religiusitas dalam kategori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reigiusitas rendah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89971"/>
                  </a:ext>
                </a:extLst>
              </a:tr>
              <a:tr h="3123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religiusitas biasa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665695"/>
                  </a:ext>
                </a:extLst>
              </a:tr>
              <a:tr h="3123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religiusitas lumayan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557701"/>
                  </a:ext>
                </a:extLst>
              </a:tr>
              <a:tr h="3123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religiusitas tinggi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420213"/>
                  </a:ext>
                </a:extLst>
              </a:tr>
              <a:tr h="639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religiusitas sangat tinggi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521581"/>
                  </a:ext>
                </a:extLst>
              </a:tr>
              <a:tr h="312333"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0663031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C4F1BEC-8CB4-AA33-67A5-BE24C72D15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284021"/>
              </p:ext>
            </p:extLst>
          </p:nvPr>
        </p:nvGraphicFramePr>
        <p:xfrm>
          <a:off x="3275012" y="4191000"/>
          <a:ext cx="5897284" cy="1898373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474321">
                  <a:extLst>
                    <a:ext uri="{9D8B030D-6E8A-4147-A177-3AD203B41FA5}">
                      <a16:colId xmlns:a16="http://schemas.microsoft.com/office/drawing/2014/main" val="4285362544"/>
                    </a:ext>
                  </a:extLst>
                </a:gridCol>
                <a:gridCol w="1474321">
                  <a:extLst>
                    <a:ext uri="{9D8B030D-6E8A-4147-A177-3AD203B41FA5}">
                      <a16:colId xmlns:a16="http://schemas.microsoft.com/office/drawing/2014/main" val="4108812462"/>
                    </a:ext>
                  </a:extLst>
                </a:gridCol>
                <a:gridCol w="1474321">
                  <a:extLst>
                    <a:ext uri="{9D8B030D-6E8A-4147-A177-3AD203B41FA5}">
                      <a16:colId xmlns:a16="http://schemas.microsoft.com/office/drawing/2014/main" val="2332128107"/>
                    </a:ext>
                  </a:extLst>
                </a:gridCol>
                <a:gridCol w="1474321">
                  <a:extLst>
                    <a:ext uri="{9D8B030D-6E8A-4147-A177-3AD203B41FA5}">
                      <a16:colId xmlns:a16="http://schemas.microsoft.com/office/drawing/2014/main" val="499082271"/>
                    </a:ext>
                  </a:extLst>
                </a:gridCol>
              </a:tblGrid>
              <a:tr h="208775">
                <a:tc gridSpan="4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Chi-Square Tests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381519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Value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Asymptotic Significance (2-sided)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0501076"/>
                  </a:ext>
                </a:extLst>
              </a:tr>
              <a:tr h="208775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Pearson Chi-Square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124.200</a:t>
                      </a:r>
                      <a:r>
                        <a:rPr lang="en-US" sz="1000" baseline="300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.000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774151"/>
                  </a:ext>
                </a:extLst>
              </a:tr>
              <a:tr h="208775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Likelihood Ratio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117.988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.000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2097602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Linear-by-Linear Association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64.402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.000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7053756"/>
                  </a:ext>
                </a:extLst>
              </a:tr>
              <a:tr h="208775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 of Valid Cases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043688"/>
                  </a:ext>
                </a:extLst>
              </a:tr>
              <a:tr h="208775">
                <a:tc gridSpan="4"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a. 14 cells (56.0%) have expected count less than 5. The minimum expected count is 1.31.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806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1E229A6-52ED-420A-5E25-0EB18DC365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569809"/>
              </p:ext>
            </p:extLst>
          </p:nvPr>
        </p:nvGraphicFramePr>
        <p:xfrm>
          <a:off x="227012" y="276224"/>
          <a:ext cx="8686798" cy="3152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7083">
                  <a:extLst>
                    <a:ext uri="{9D8B030D-6E8A-4147-A177-3AD203B41FA5}">
                      <a16:colId xmlns:a16="http://schemas.microsoft.com/office/drawing/2014/main" val="1093034253"/>
                    </a:ext>
                  </a:extLst>
                </a:gridCol>
                <a:gridCol w="908667">
                  <a:extLst>
                    <a:ext uri="{9D8B030D-6E8A-4147-A177-3AD203B41FA5}">
                      <a16:colId xmlns:a16="http://schemas.microsoft.com/office/drawing/2014/main" val="275274588"/>
                    </a:ext>
                  </a:extLst>
                </a:gridCol>
                <a:gridCol w="877717">
                  <a:extLst>
                    <a:ext uri="{9D8B030D-6E8A-4147-A177-3AD203B41FA5}">
                      <a16:colId xmlns:a16="http://schemas.microsoft.com/office/drawing/2014/main" val="678074143"/>
                    </a:ext>
                  </a:extLst>
                </a:gridCol>
                <a:gridCol w="877717">
                  <a:extLst>
                    <a:ext uri="{9D8B030D-6E8A-4147-A177-3AD203B41FA5}">
                      <a16:colId xmlns:a16="http://schemas.microsoft.com/office/drawing/2014/main" val="1153198474"/>
                    </a:ext>
                  </a:extLst>
                </a:gridCol>
                <a:gridCol w="1053507">
                  <a:extLst>
                    <a:ext uri="{9D8B030D-6E8A-4147-A177-3AD203B41FA5}">
                      <a16:colId xmlns:a16="http://schemas.microsoft.com/office/drawing/2014/main" val="469534899"/>
                    </a:ext>
                  </a:extLst>
                </a:gridCol>
                <a:gridCol w="1053507">
                  <a:extLst>
                    <a:ext uri="{9D8B030D-6E8A-4147-A177-3AD203B41FA5}">
                      <a16:colId xmlns:a16="http://schemas.microsoft.com/office/drawing/2014/main" val="268058205"/>
                    </a:ext>
                  </a:extLst>
                </a:gridCol>
                <a:gridCol w="1229300">
                  <a:extLst>
                    <a:ext uri="{9D8B030D-6E8A-4147-A177-3AD203B41FA5}">
                      <a16:colId xmlns:a16="http://schemas.microsoft.com/office/drawing/2014/main" val="2334931402"/>
                    </a:ext>
                  </a:extLst>
                </a:gridCol>
                <a:gridCol w="1229300">
                  <a:extLst>
                    <a:ext uri="{9D8B030D-6E8A-4147-A177-3AD203B41FA5}">
                      <a16:colId xmlns:a16="http://schemas.microsoft.com/office/drawing/2014/main" val="1982541570"/>
                    </a:ext>
                  </a:extLst>
                </a:gridCol>
              </a:tblGrid>
              <a:tr h="315278">
                <a:tc gridSpan="8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belongcod * satcod Crosstabulation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203417"/>
                  </a:ext>
                </a:extLst>
              </a:tr>
              <a:tr h="315278">
                <a:tc gridSpan="8"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Count 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978889"/>
                  </a:ext>
                </a:extLst>
              </a:tr>
              <a:tr h="315278">
                <a:tc rowSpan="2" gridSpan="2"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satcod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Total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83020076"/>
                  </a:ext>
                </a:extLst>
              </a:tr>
              <a:tr h="31527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154390"/>
                  </a:ext>
                </a:extLst>
              </a:tr>
              <a:tr h="315278">
                <a:tc rowSpan="5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belongcod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7976874"/>
                  </a:ext>
                </a:extLst>
              </a:tr>
              <a:tr h="3152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24513413"/>
                  </a:ext>
                </a:extLst>
              </a:tr>
              <a:tr h="3152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55324658"/>
                  </a:ext>
                </a:extLst>
              </a:tr>
              <a:tr h="3152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41083665"/>
                  </a:ext>
                </a:extLst>
              </a:tr>
              <a:tr h="3152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06078294"/>
                  </a:ext>
                </a:extLst>
              </a:tr>
              <a:tr h="315278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Total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0824321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119CC7B-CF06-834A-E5E9-AC3E3CBC3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856592"/>
              </p:ext>
            </p:extLst>
          </p:nvPr>
        </p:nvGraphicFramePr>
        <p:xfrm>
          <a:off x="5637212" y="3657600"/>
          <a:ext cx="5991152" cy="27156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9736">
                  <a:extLst>
                    <a:ext uri="{9D8B030D-6E8A-4147-A177-3AD203B41FA5}">
                      <a16:colId xmlns:a16="http://schemas.microsoft.com/office/drawing/2014/main" val="1592035037"/>
                    </a:ext>
                  </a:extLst>
                </a:gridCol>
                <a:gridCol w="1028490">
                  <a:extLst>
                    <a:ext uri="{9D8B030D-6E8A-4147-A177-3AD203B41FA5}">
                      <a16:colId xmlns:a16="http://schemas.microsoft.com/office/drawing/2014/main" val="1070349382"/>
                    </a:ext>
                  </a:extLst>
                </a:gridCol>
                <a:gridCol w="1028490">
                  <a:extLst>
                    <a:ext uri="{9D8B030D-6E8A-4147-A177-3AD203B41FA5}">
                      <a16:colId xmlns:a16="http://schemas.microsoft.com/office/drawing/2014/main" val="3250143722"/>
                    </a:ext>
                  </a:extLst>
                </a:gridCol>
                <a:gridCol w="1474436">
                  <a:extLst>
                    <a:ext uri="{9D8B030D-6E8A-4147-A177-3AD203B41FA5}">
                      <a16:colId xmlns:a16="http://schemas.microsoft.com/office/drawing/2014/main" val="3935133378"/>
                    </a:ext>
                  </a:extLst>
                </a:gridCol>
              </a:tblGrid>
              <a:tr h="815685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Value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df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Asymptotic Significance (2-sided)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92031515"/>
                  </a:ext>
                </a:extLst>
              </a:tr>
              <a:tr h="262327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Pearson Chi-Square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13.684</a:t>
                      </a:r>
                      <a:r>
                        <a:rPr lang="en-US" sz="1800" baseline="30000">
                          <a:effectLst/>
                        </a:rPr>
                        <a:t>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.622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37590327"/>
                  </a:ext>
                </a:extLst>
              </a:tr>
              <a:tr h="262327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Likelihood Ratio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15.438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.493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94722785"/>
                  </a:ext>
                </a:extLst>
              </a:tr>
              <a:tr h="539006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Linear-by-Linear Association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.387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.534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39062523"/>
                  </a:ext>
                </a:extLst>
              </a:tr>
              <a:tr h="262327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 of Valid Cases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27952534"/>
                  </a:ext>
                </a:extLst>
              </a:tr>
              <a:tr h="477705">
                <a:tc gridSpan="4">
                  <a:txBody>
                    <a:bodyPr/>
                    <a:lstStyle/>
                    <a:p>
                      <a:pPr marL="38100" marR="381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a. 25 cells (100.0%) have expected count less than 5. The minimum expected count is .08.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10122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EF1C57CD-4207-F974-EFDC-2D9CBA26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7989" y="4419599"/>
            <a:ext cx="460375" cy="3111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0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8AE65316-3A4F-475E-9258-A45979268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36" y="708769"/>
            <a:ext cx="9330009" cy="544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42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A4D9E77-09B4-408A-9E82-EE6329417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6" y="548680"/>
            <a:ext cx="1080120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51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1F35D5-EFC1-BC56-92FE-364806FFA8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2" y="381000"/>
            <a:ext cx="8229599" cy="5181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929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B3DE611-F6F7-F43C-15C6-FF8F615EF51E}"/>
              </a:ext>
            </a:extLst>
          </p:cNvPr>
          <p:cNvGrpSpPr/>
          <p:nvPr/>
        </p:nvGrpSpPr>
        <p:grpSpPr>
          <a:xfrm>
            <a:off x="2723832" y="1143000"/>
            <a:ext cx="6741160" cy="4042728"/>
            <a:chOff x="0" y="0"/>
            <a:chExt cx="4580927" cy="26737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7679B11-1449-1571-B3B2-10FF195849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7" t="14695" r="6502" b="8940"/>
            <a:stretch/>
          </p:blipFill>
          <p:spPr bwMode="auto">
            <a:xfrm>
              <a:off x="882687" y="0"/>
              <a:ext cx="3698240" cy="23234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Text Box 2">
              <a:extLst>
                <a:ext uri="{FF2B5EF4-FFF2-40B4-BE49-F238E27FC236}">
                  <a16:creationId xmlns:a16="http://schemas.microsoft.com/office/drawing/2014/main" id="{F0A5A721-2FB4-F1AB-2D12-AD6743F3EB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2740" y="2394354"/>
              <a:ext cx="824865" cy="2794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Variabel X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 Box 2">
              <a:extLst>
                <a:ext uri="{FF2B5EF4-FFF2-40B4-BE49-F238E27FC236}">
                  <a16:creationId xmlns:a16="http://schemas.microsoft.com/office/drawing/2014/main" id="{C1749A1D-F94E-6FC0-E45B-DAA34BA290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6999"/>
              <a:ext cx="824865" cy="2794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Variabel Y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119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op view of coffee mug filled with coffee on a table with coffee beans poured around the mu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3"/>
            <a:ext cx="12188825" cy="6856214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1CB517-0AF2-4424-9DD9-9F81B4C19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6</a:t>
            </a: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34C1F4D9-1765-09EB-42BD-11583750C938}"/>
              </a:ext>
            </a:extLst>
          </p:cNvPr>
          <p:cNvSpPr/>
          <p:nvPr/>
        </p:nvSpPr>
        <p:spPr>
          <a:xfrm>
            <a:off x="30164" y="0"/>
            <a:ext cx="12158660" cy="6858000"/>
          </a:xfrm>
          <a:prstGeom prst="parallelogram">
            <a:avLst>
              <a:gd name="adj" fmla="val 32713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CBD4E3C-DF38-6CD0-4786-7839C93A6BC3}"/>
              </a:ext>
            </a:extLst>
          </p:cNvPr>
          <p:cNvSpPr txBox="1">
            <a:spLocks/>
          </p:cNvSpPr>
          <p:nvPr/>
        </p:nvSpPr>
        <p:spPr>
          <a:xfrm>
            <a:off x="1827212" y="1825625"/>
            <a:ext cx="87630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772" indent="-304747" algn="l" defTabSz="121898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7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8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8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87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08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19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129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chemeClr val="bg1"/>
                </a:solidFill>
              </a:rPr>
              <a:t>Peramalan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Identifikasi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Masalah</a:t>
            </a:r>
            <a:r>
              <a:rPr lang="en-US" b="1" dirty="0">
                <a:solidFill>
                  <a:schemeClr val="bg1"/>
                </a:solidFill>
              </a:rPr>
              <a:t>, dan </a:t>
            </a:r>
            <a:r>
              <a:rPr lang="en-US" b="1" dirty="0" err="1">
                <a:solidFill>
                  <a:schemeClr val="bg1"/>
                </a:solidFill>
              </a:rPr>
              <a:t>Pengamatan</a:t>
            </a:r>
            <a:r>
              <a:rPr lang="en-US" b="1" dirty="0">
                <a:solidFill>
                  <a:schemeClr val="bg1"/>
                </a:solidFill>
              </a:rPr>
              <a:t> Proses</a:t>
            </a:r>
          </a:p>
          <a:p>
            <a:pPr lvl="1"/>
            <a:r>
              <a:rPr lang="en-US" b="1" i="1" dirty="0">
                <a:solidFill>
                  <a:schemeClr val="bg1"/>
                </a:solidFill>
              </a:rPr>
              <a:t>run chart, </a:t>
            </a:r>
          </a:p>
          <a:p>
            <a:pPr lvl="1"/>
            <a:r>
              <a:rPr lang="en-US" b="1" i="1" dirty="0">
                <a:solidFill>
                  <a:schemeClr val="bg1"/>
                </a:solidFill>
              </a:rPr>
              <a:t>control chart, </a:t>
            </a:r>
          </a:p>
          <a:p>
            <a:pPr lvl="1"/>
            <a:r>
              <a:rPr lang="en-US" b="1" dirty="0" err="1">
                <a:solidFill>
                  <a:schemeClr val="bg1"/>
                </a:solidFill>
              </a:rPr>
              <a:t>grafik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deret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waktu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i="1" dirty="0">
                <a:solidFill>
                  <a:schemeClr val="bg1"/>
                </a:solidFill>
              </a:rPr>
              <a:t>(time series graph)</a:t>
            </a:r>
          </a:p>
          <a:p>
            <a:pPr marL="228600" lvl="1">
              <a:spcBef>
                <a:spcPts val="1800"/>
              </a:spcBef>
            </a:pPr>
            <a:r>
              <a:rPr lang="en-US" sz="2800" b="1" dirty="0" err="1">
                <a:solidFill>
                  <a:schemeClr val="bg1"/>
                </a:solidFill>
              </a:rPr>
              <a:t>Mendeskripsi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Penyebaran</a:t>
            </a:r>
            <a:r>
              <a:rPr lang="en-US" sz="2800" b="1" dirty="0">
                <a:solidFill>
                  <a:schemeClr val="bg1"/>
                </a:solidFill>
              </a:rPr>
              <a:t> Data </a:t>
            </a:r>
            <a:r>
              <a:rPr lang="en-US" sz="2800" b="1" dirty="0" err="1">
                <a:solidFill>
                  <a:schemeClr val="bg1"/>
                </a:solidFill>
              </a:rPr>
              <a:t>Untuk</a:t>
            </a:r>
            <a:r>
              <a:rPr lang="en-US" sz="2800" b="1" dirty="0">
                <a:solidFill>
                  <a:schemeClr val="bg1"/>
                </a:solidFill>
              </a:rPr>
              <a:t> Skala Nominal</a:t>
            </a:r>
            <a:endParaRPr lang="en-US" sz="2800" dirty="0">
              <a:solidFill>
                <a:schemeClr val="bg1"/>
              </a:solidFill>
            </a:endParaRPr>
          </a:p>
          <a:p>
            <a:pPr lvl="1"/>
            <a:r>
              <a:rPr lang="en-US" b="1" dirty="0" err="1">
                <a:solidFill>
                  <a:schemeClr val="bg1"/>
                </a:solidFill>
              </a:rPr>
              <a:t>bagan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melingkar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i="1" dirty="0">
                <a:solidFill>
                  <a:schemeClr val="bg1"/>
                </a:solidFill>
              </a:rPr>
              <a:t>(pie chart)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diagram </a:t>
            </a:r>
            <a:r>
              <a:rPr lang="en-US" b="1" dirty="0" err="1">
                <a:solidFill>
                  <a:schemeClr val="bg1"/>
                </a:solidFill>
              </a:rPr>
              <a:t>batang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i="1" dirty="0">
                <a:solidFill>
                  <a:schemeClr val="bg1"/>
                </a:solidFill>
              </a:rPr>
              <a:t>(bar chart)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itle 12">
            <a:extLst>
              <a:ext uri="{FF2B5EF4-FFF2-40B4-BE49-F238E27FC236}">
                <a16:creationId xmlns:a16="http://schemas.microsoft.com/office/drawing/2014/main" id="{59546971-D8EC-32BA-79F3-3C1691F478F6}"/>
              </a:ext>
            </a:extLst>
          </p:cNvPr>
          <p:cNvSpPr txBox="1">
            <a:spLocks/>
          </p:cNvSpPr>
          <p:nvPr/>
        </p:nvSpPr>
        <p:spPr>
          <a:xfrm>
            <a:off x="2360612" y="365125"/>
            <a:ext cx="8993188" cy="13255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/>
              <a:t>Analisis</a:t>
            </a:r>
            <a:r>
              <a:rPr lang="en-US" b="1" dirty="0"/>
              <a:t> </a:t>
            </a:r>
            <a:r>
              <a:rPr lang="en-US" b="1" dirty="0" err="1"/>
              <a:t>Statistik</a:t>
            </a:r>
            <a:r>
              <a:rPr lang="en-US" b="1" dirty="0"/>
              <a:t> </a:t>
            </a:r>
            <a:r>
              <a:rPr lang="en-US" b="1" dirty="0" err="1"/>
              <a:t>Deskriptif</a:t>
            </a:r>
            <a:r>
              <a:rPr lang="en-US" b="1" dirty="0"/>
              <a:t>; </a:t>
            </a:r>
            <a:r>
              <a:rPr lang="en-US" b="1" dirty="0" err="1"/>
              <a:t>Mendeskripsi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Visual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61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2343DB-422B-4A43-836D-B1DC0D922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37" name="Rectangle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 rot="10800000">
            <a:off x="1522412" y="5181600"/>
            <a:ext cx="9144000" cy="1676400"/>
          </a:xfrm>
          <a:prstGeom prst="rect">
            <a:avLst/>
          </a:prstGeom>
          <a:gradFill flip="none" rotWithShape="1">
            <a:gsLst>
              <a:gs pos="0">
                <a:srgbClr val="D9CFBB"/>
              </a:gs>
              <a:gs pos="100000">
                <a:srgbClr val="AE9878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90" name="Group 48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98612" y="5791200"/>
            <a:ext cx="9067800" cy="1066800"/>
            <a:chOff x="192944" y="5791200"/>
            <a:chExt cx="9106330" cy="1066800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733538" y="6352674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234528" y="6352674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92944" y="607193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25618" y="6128084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899875" y="5903495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731559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149380" y="629652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440470" y="6521116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2355322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398886" y="6008433"/>
              <a:ext cx="415842" cy="317521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2105817" y="607193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2091955" y="6511758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2854332" y="6352674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359281" y="5878113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622647" y="58941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3478095" y="6497533"/>
              <a:ext cx="374258" cy="248172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4143442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3270174" y="6577263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2646411" y="663362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3270174" y="6240379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4559284" y="6071937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1523638" y="6352674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1149380" y="6577263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3852353" y="6296526"/>
              <a:ext cx="237108" cy="181279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4351363" y="60719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3893937" y="652111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4642452" y="6464968"/>
              <a:ext cx="310548" cy="237426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1398886" y="5791200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1856312" y="5903495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4642452" y="5922211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auto">
            <a:xfrm>
              <a:off x="2729579" y="6015789"/>
              <a:ext cx="339453" cy="280520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2445421" y="5978358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"/>
            <p:cNvSpPr>
              <a:spLocks/>
            </p:cNvSpPr>
            <p:nvPr/>
          </p:nvSpPr>
          <p:spPr bwMode="auto">
            <a:xfrm>
              <a:off x="3561263" y="5959642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3193936" y="6056820"/>
              <a:ext cx="207921" cy="158964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5"/>
            <p:cNvSpPr>
              <a:spLocks/>
            </p:cNvSpPr>
            <p:nvPr/>
          </p:nvSpPr>
          <p:spPr bwMode="auto">
            <a:xfrm>
              <a:off x="5029200" y="6421333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6"/>
            <p:cNvSpPr>
              <a:spLocks/>
            </p:cNvSpPr>
            <p:nvPr/>
          </p:nvSpPr>
          <p:spPr bwMode="auto">
            <a:xfrm>
              <a:off x="5001326" y="6128084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7"/>
            <p:cNvSpPr>
              <a:spLocks/>
            </p:cNvSpPr>
            <p:nvPr/>
          </p:nvSpPr>
          <p:spPr bwMode="auto">
            <a:xfrm>
              <a:off x="5246149" y="5903495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460"/>
            <p:cNvSpPr>
              <a:spLocks/>
            </p:cNvSpPr>
            <p:nvPr/>
          </p:nvSpPr>
          <p:spPr bwMode="auto">
            <a:xfrm>
              <a:off x="6077833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6"/>
            <p:cNvSpPr>
              <a:spLocks/>
            </p:cNvSpPr>
            <p:nvPr/>
          </p:nvSpPr>
          <p:spPr bwMode="auto">
            <a:xfrm>
              <a:off x="5495654" y="629652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6"/>
            <p:cNvSpPr>
              <a:spLocks/>
            </p:cNvSpPr>
            <p:nvPr/>
          </p:nvSpPr>
          <p:spPr bwMode="auto">
            <a:xfrm>
              <a:off x="5786744" y="6521116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7"/>
            <p:cNvSpPr>
              <a:spLocks/>
            </p:cNvSpPr>
            <p:nvPr/>
          </p:nvSpPr>
          <p:spPr bwMode="auto">
            <a:xfrm>
              <a:off x="6701596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5745160" y="6008433"/>
              <a:ext cx="415842" cy="317521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6"/>
            <p:cNvSpPr>
              <a:spLocks/>
            </p:cNvSpPr>
            <p:nvPr/>
          </p:nvSpPr>
          <p:spPr bwMode="auto">
            <a:xfrm>
              <a:off x="6452091" y="607193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6"/>
            <p:cNvSpPr>
              <a:spLocks/>
            </p:cNvSpPr>
            <p:nvPr/>
          </p:nvSpPr>
          <p:spPr bwMode="auto">
            <a:xfrm>
              <a:off x="6438229" y="6511758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5"/>
            <p:cNvSpPr>
              <a:spLocks/>
            </p:cNvSpPr>
            <p:nvPr/>
          </p:nvSpPr>
          <p:spPr bwMode="auto">
            <a:xfrm>
              <a:off x="7200606" y="6352674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6"/>
            <p:cNvSpPr>
              <a:spLocks/>
            </p:cNvSpPr>
            <p:nvPr/>
          </p:nvSpPr>
          <p:spPr bwMode="auto">
            <a:xfrm>
              <a:off x="4968921" y="58941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5"/>
            <p:cNvSpPr>
              <a:spLocks/>
            </p:cNvSpPr>
            <p:nvPr/>
          </p:nvSpPr>
          <p:spPr bwMode="auto">
            <a:xfrm>
              <a:off x="7824369" y="6497533"/>
              <a:ext cx="374258" cy="248172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7"/>
            <p:cNvSpPr>
              <a:spLocks/>
            </p:cNvSpPr>
            <p:nvPr/>
          </p:nvSpPr>
          <p:spPr bwMode="auto">
            <a:xfrm>
              <a:off x="8489716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6"/>
            <p:cNvSpPr>
              <a:spLocks/>
            </p:cNvSpPr>
            <p:nvPr/>
          </p:nvSpPr>
          <p:spPr bwMode="auto">
            <a:xfrm>
              <a:off x="7616448" y="6577263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6"/>
            <p:cNvSpPr>
              <a:spLocks/>
            </p:cNvSpPr>
            <p:nvPr/>
          </p:nvSpPr>
          <p:spPr bwMode="auto">
            <a:xfrm>
              <a:off x="6992685" y="663362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6"/>
            <p:cNvSpPr>
              <a:spLocks/>
            </p:cNvSpPr>
            <p:nvPr/>
          </p:nvSpPr>
          <p:spPr bwMode="auto">
            <a:xfrm>
              <a:off x="7616448" y="6240379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5"/>
            <p:cNvSpPr>
              <a:spLocks/>
            </p:cNvSpPr>
            <p:nvPr/>
          </p:nvSpPr>
          <p:spPr bwMode="auto">
            <a:xfrm>
              <a:off x="8905558" y="6071937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6"/>
            <p:cNvSpPr>
              <a:spLocks/>
            </p:cNvSpPr>
            <p:nvPr/>
          </p:nvSpPr>
          <p:spPr bwMode="auto">
            <a:xfrm>
              <a:off x="5869912" y="6352674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6"/>
            <p:cNvSpPr>
              <a:spLocks/>
            </p:cNvSpPr>
            <p:nvPr/>
          </p:nvSpPr>
          <p:spPr bwMode="auto">
            <a:xfrm>
              <a:off x="5495654" y="6577263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7"/>
            <p:cNvSpPr>
              <a:spLocks/>
            </p:cNvSpPr>
            <p:nvPr/>
          </p:nvSpPr>
          <p:spPr bwMode="auto">
            <a:xfrm>
              <a:off x="8198627" y="6296526"/>
              <a:ext cx="237108" cy="181279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6"/>
            <p:cNvSpPr>
              <a:spLocks/>
            </p:cNvSpPr>
            <p:nvPr/>
          </p:nvSpPr>
          <p:spPr bwMode="auto">
            <a:xfrm>
              <a:off x="8697637" y="60719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6"/>
            <p:cNvSpPr>
              <a:spLocks/>
            </p:cNvSpPr>
            <p:nvPr/>
          </p:nvSpPr>
          <p:spPr bwMode="auto">
            <a:xfrm>
              <a:off x="8240211" y="652111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7"/>
            <p:cNvSpPr>
              <a:spLocks/>
            </p:cNvSpPr>
            <p:nvPr/>
          </p:nvSpPr>
          <p:spPr bwMode="auto">
            <a:xfrm>
              <a:off x="8988726" y="6464968"/>
              <a:ext cx="310548" cy="237426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6"/>
            <p:cNvSpPr>
              <a:spLocks/>
            </p:cNvSpPr>
            <p:nvPr/>
          </p:nvSpPr>
          <p:spPr bwMode="auto">
            <a:xfrm>
              <a:off x="5745160" y="5791200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6"/>
            <p:cNvSpPr>
              <a:spLocks/>
            </p:cNvSpPr>
            <p:nvPr/>
          </p:nvSpPr>
          <p:spPr bwMode="auto">
            <a:xfrm>
              <a:off x="6202586" y="5903495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6"/>
            <p:cNvSpPr>
              <a:spLocks/>
            </p:cNvSpPr>
            <p:nvPr/>
          </p:nvSpPr>
          <p:spPr bwMode="auto">
            <a:xfrm>
              <a:off x="8988726" y="5922211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6"/>
            <p:cNvSpPr>
              <a:spLocks/>
            </p:cNvSpPr>
            <p:nvPr/>
          </p:nvSpPr>
          <p:spPr bwMode="auto">
            <a:xfrm>
              <a:off x="7075853" y="6015789"/>
              <a:ext cx="339453" cy="280520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6"/>
            <p:cNvSpPr>
              <a:spLocks/>
            </p:cNvSpPr>
            <p:nvPr/>
          </p:nvSpPr>
          <p:spPr bwMode="auto">
            <a:xfrm>
              <a:off x="6791695" y="5978358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7"/>
            <p:cNvSpPr>
              <a:spLocks/>
            </p:cNvSpPr>
            <p:nvPr/>
          </p:nvSpPr>
          <p:spPr bwMode="auto">
            <a:xfrm>
              <a:off x="7907537" y="5959642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7"/>
            <p:cNvSpPr>
              <a:spLocks/>
            </p:cNvSpPr>
            <p:nvPr/>
          </p:nvSpPr>
          <p:spPr bwMode="auto">
            <a:xfrm>
              <a:off x="7540210" y="6056820"/>
              <a:ext cx="207921" cy="158964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6" name="Group 29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03927" y="5299156"/>
            <a:ext cx="497062" cy="458808"/>
            <a:chOff x="2703513" y="2783417"/>
            <a:chExt cx="4414308" cy="4074583"/>
          </a:xfrm>
        </p:grpSpPr>
        <p:sp>
          <p:nvSpPr>
            <p:cNvPr id="297" name="Freeform 5"/>
            <p:cNvSpPr>
              <a:spLocks/>
            </p:cNvSpPr>
            <p:nvPr/>
          </p:nvSpPr>
          <p:spPr bwMode="auto">
            <a:xfrm>
              <a:off x="2807758" y="2783417"/>
              <a:ext cx="4310063" cy="3614738"/>
            </a:xfrm>
            <a:custGeom>
              <a:avLst/>
              <a:gdLst/>
              <a:ahLst/>
              <a:cxnLst>
                <a:cxn ang="0">
                  <a:pos x="5260" y="2301"/>
                </a:cxn>
                <a:cxn ang="0">
                  <a:pos x="5069" y="1997"/>
                </a:cxn>
                <a:cxn ang="0">
                  <a:pos x="4833" y="1718"/>
                </a:cxn>
                <a:cxn ang="0">
                  <a:pos x="4560" y="1457"/>
                </a:cxn>
                <a:cxn ang="0">
                  <a:pos x="4256" y="1217"/>
                </a:cxn>
                <a:cxn ang="0">
                  <a:pos x="3927" y="993"/>
                </a:cxn>
                <a:cxn ang="0">
                  <a:pos x="3580" y="782"/>
                </a:cxn>
                <a:cxn ang="0">
                  <a:pos x="3041" y="485"/>
                </a:cxn>
                <a:cxn ang="0">
                  <a:pos x="2631" y="297"/>
                </a:cxn>
                <a:cxn ang="0">
                  <a:pos x="2231" y="164"/>
                </a:cxn>
                <a:cxn ang="0">
                  <a:pos x="1852" y="75"/>
                </a:cxn>
                <a:cxn ang="0">
                  <a:pos x="1505" y="23"/>
                </a:cxn>
                <a:cxn ang="0">
                  <a:pos x="1202" y="2"/>
                </a:cxn>
                <a:cxn ang="0">
                  <a:pos x="954" y="4"/>
                </a:cxn>
                <a:cxn ang="0">
                  <a:pos x="709" y="28"/>
                </a:cxn>
                <a:cxn ang="0">
                  <a:pos x="636" y="49"/>
                </a:cxn>
                <a:cxn ang="0">
                  <a:pos x="530" y="72"/>
                </a:cxn>
                <a:cxn ang="0">
                  <a:pos x="403" y="72"/>
                </a:cxn>
                <a:cxn ang="0">
                  <a:pos x="139" y="42"/>
                </a:cxn>
                <a:cxn ang="0">
                  <a:pos x="10" y="42"/>
                </a:cxn>
                <a:cxn ang="0">
                  <a:pos x="0" y="49"/>
                </a:cxn>
                <a:cxn ang="0">
                  <a:pos x="695" y="291"/>
                </a:cxn>
                <a:cxn ang="0">
                  <a:pos x="1463" y="591"/>
                </a:cxn>
                <a:cxn ang="0">
                  <a:pos x="1910" y="788"/>
                </a:cxn>
                <a:cxn ang="0">
                  <a:pos x="2311" y="993"/>
                </a:cxn>
                <a:cxn ang="0">
                  <a:pos x="2624" y="1194"/>
                </a:cxn>
                <a:cxn ang="0">
                  <a:pos x="2806" y="1354"/>
                </a:cxn>
                <a:cxn ang="0">
                  <a:pos x="3310" y="1836"/>
                </a:cxn>
                <a:cxn ang="0">
                  <a:pos x="3708" y="2251"/>
                </a:cxn>
                <a:cxn ang="0">
                  <a:pos x="4110" y="2713"/>
                </a:cxn>
                <a:cxn ang="0">
                  <a:pos x="4476" y="3197"/>
                </a:cxn>
                <a:cxn ang="0">
                  <a:pos x="4669" y="3501"/>
                </a:cxn>
                <a:cxn ang="0">
                  <a:pos x="4798" y="3739"/>
                </a:cxn>
                <a:cxn ang="0">
                  <a:pos x="4897" y="3970"/>
                </a:cxn>
                <a:cxn ang="0">
                  <a:pos x="4961" y="4191"/>
                </a:cxn>
                <a:cxn ang="0">
                  <a:pos x="4986" y="4399"/>
                </a:cxn>
                <a:cxn ang="0">
                  <a:pos x="4977" y="4545"/>
                </a:cxn>
                <a:cxn ang="0">
                  <a:pos x="5048" y="4554"/>
                </a:cxn>
                <a:cxn ang="0">
                  <a:pos x="5083" y="4531"/>
                </a:cxn>
                <a:cxn ang="0">
                  <a:pos x="5095" y="4491"/>
                </a:cxn>
                <a:cxn ang="0">
                  <a:pos x="5140" y="4401"/>
                </a:cxn>
                <a:cxn ang="0">
                  <a:pos x="5269" y="4121"/>
                </a:cxn>
                <a:cxn ang="0">
                  <a:pos x="5364" y="3850"/>
                </a:cxn>
                <a:cxn ang="0">
                  <a:pos x="5396" y="3694"/>
                </a:cxn>
                <a:cxn ang="0">
                  <a:pos x="5417" y="3405"/>
                </a:cxn>
                <a:cxn ang="0">
                  <a:pos x="5431" y="3004"/>
                </a:cxn>
                <a:cxn ang="0">
                  <a:pos x="5408" y="2719"/>
                </a:cxn>
                <a:cxn ang="0">
                  <a:pos x="5375" y="2567"/>
                </a:cxn>
                <a:cxn ang="0">
                  <a:pos x="5338" y="2463"/>
                </a:cxn>
              </a:cxnLst>
              <a:rect l="0" t="0" r="r" b="b"/>
              <a:pathLst>
                <a:path w="5431" h="4556">
                  <a:moveTo>
                    <a:pt x="5338" y="2463"/>
                  </a:moveTo>
                  <a:lnTo>
                    <a:pt x="5338" y="2463"/>
                  </a:lnTo>
                  <a:lnTo>
                    <a:pt x="5302" y="2381"/>
                  </a:lnTo>
                  <a:lnTo>
                    <a:pt x="5260" y="2301"/>
                  </a:lnTo>
                  <a:lnTo>
                    <a:pt x="5217" y="2223"/>
                  </a:lnTo>
                  <a:lnTo>
                    <a:pt x="5170" y="2147"/>
                  </a:lnTo>
                  <a:lnTo>
                    <a:pt x="5121" y="2070"/>
                  </a:lnTo>
                  <a:lnTo>
                    <a:pt x="5069" y="1997"/>
                  </a:lnTo>
                  <a:lnTo>
                    <a:pt x="5013" y="1924"/>
                  </a:lnTo>
                  <a:lnTo>
                    <a:pt x="4956" y="1855"/>
                  </a:lnTo>
                  <a:lnTo>
                    <a:pt x="4895" y="1785"/>
                  </a:lnTo>
                  <a:lnTo>
                    <a:pt x="4833" y="1718"/>
                  </a:lnTo>
                  <a:lnTo>
                    <a:pt x="4767" y="1650"/>
                  </a:lnTo>
                  <a:lnTo>
                    <a:pt x="4701" y="1585"/>
                  </a:lnTo>
                  <a:lnTo>
                    <a:pt x="4631" y="1521"/>
                  </a:lnTo>
                  <a:lnTo>
                    <a:pt x="4560" y="1457"/>
                  </a:lnTo>
                  <a:lnTo>
                    <a:pt x="4487" y="1396"/>
                  </a:lnTo>
                  <a:lnTo>
                    <a:pt x="4410" y="1335"/>
                  </a:lnTo>
                  <a:lnTo>
                    <a:pt x="4334" y="1276"/>
                  </a:lnTo>
                  <a:lnTo>
                    <a:pt x="4256" y="1217"/>
                  </a:lnTo>
                  <a:lnTo>
                    <a:pt x="4176" y="1160"/>
                  </a:lnTo>
                  <a:lnTo>
                    <a:pt x="4094" y="1104"/>
                  </a:lnTo>
                  <a:lnTo>
                    <a:pt x="4011" y="1048"/>
                  </a:lnTo>
                  <a:lnTo>
                    <a:pt x="3927" y="993"/>
                  </a:lnTo>
                  <a:lnTo>
                    <a:pt x="3842" y="939"/>
                  </a:lnTo>
                  <a:lnTo>
                    <a:pt x="3755" y="887"/>
                  </a:lnTo>
                  <a:lnTo>
                    <a:pt x="3668" y="833"/>
                  </a:lnTo>
                  <a:lnTo>
                    <a:pt x="3580" y="782"/>
                  </a:lnTo>
                  <a:lnTo>
                    <a:pt x="3402" y="680"/>
                  </a:lnTo>
                  <a:lnTo>
                    <a:pt x="3222" y="583"/>
                  </a:lnTo>
                  <a:lnTo>
                    <a:pt x="3041" y="485"/>
                  </a:lnTo>
                  <a:lnTo>
                    <a:pt x="3041" y="485"/>
                  </a:lnTo>
                  <a:lnTo>
                    <a:pt x="2938" y="433"/>
                  </a:lnTo>
                  <a:lnTo>
                    <a:pt x="2834" y="384"/>
                  </a:lnTo>
                  <a:lnTo>
                    <a:pt x="2733" y="339"/>
                  </a:lnTo>
                  <a:lnTo>
                    <a:pt x="2631" y="297"/>
                  </a:lnTo>
                  <a:lnTo>
                    <a:pt x="2530" y="259"/>
                  </a:lnTo>
                  <a:lnTo>
                    <a:pt x="2429" y="224"/>
                  </a:lnTo>
                  <a:lnTo>
                    <a:pt x="2328" y="191"/>
                  </a:lnTo>
                  <a:lnTo>
                    <a:pt x="2231" y="164"/>
                  </a:lnTo>
                  <a:lnTo>
                    <a:pt x="2134" y="138"/>
                  </a:lnTo>
                  <a:lnTo>
                    <a:pt x="2038" y="113"/>
                  </a:lnTo>
                  <a:lnTo>
                    <a:pt x="1944" y="92"/>
                  </a:lnTo>
                  <a:lnTo>
                    <a:pt x="1852" y="75"/>
                  </a:lnTo>
                  <a:lnTo>
                    <a:pt x="1762" y="59"/>
                  </a:lnTo>
                  <a:lnTo>
                    <a:pt x="1673" y="45"/>
                  </a:lnTo>
                  <a:lnTo>
                    <a:pt x="1588" y="33"/>
                  </a:lnTo>
                  <a:lnTo>
                    <a:pt x="1505" y="23"/>
                  </a:lnTo>
                  <a:lnTo>
                    <a:pt x="1425" y="16"/>
                  </a:lnTo>
                  <a:lnTo>
                    <a:pt x="1347" y="11"/>
                  </a:lnTo>
                  <a:lnTo>
                    <a:pt x="1274" y="5"/>
                  </a:lnTo>
                  <a:lnTo>
                    <a:pt x="1202" y="2"/>
                  </a:lnTo>
                  <a:lnTo>
                    <a:pt x="1135" y="0"/>
                  </a:lnTo>
                  <a:lnTo>
                    <a:pt x="1070" y="0"/>
                  </a:lnTo>
                  <a:lnTo>
                    <a:pt x="1009" y="2"/>
                  </a:lnTo>
                  <a:lnTo>
                    <a:pt x="954" y="4"/>
                  </a:lnTo>
                  <a:lnTo>
                    <a:pt x="853" y="9"/>
                  </a:lnTo>
                  <a:lnTo>
                    <a:pt x="771" y="18"/>
                  </a:lnTo>
                  <a:lnTo>
                    <a:pt x="737" y="23"/>
                  </a:lnTo>
                  <a:lnTo>
                    <a:pt x="709" y="28"/>
                  </a:lnTo>
                  <a:lnTo>
                    <a:pt x="684" y="33"/>
                  </a:lnTo>
                  <a:lnTo>
                    <a:pt x="665" y="39"/>
                  </a:lnTo>
                  <a:lnTo>
                    <a:pt x="665" y="39"/>
                  </a:lnTo>
                  <a:lnTo>
                    <a:pt x="636" y="49"/>
                  </a:lnTo>
                  <a:lnTo>
                    <a:pt x="608" y="56"/>
                  </a:lnTo>
                  <a:lnTo>
                    <a:pt x="580" y="63"/>
                  </a:lnTo>
                  <a:lnTo>
                    <a:pt x="554" y="68"/>
                  </a:lnTo>
                  <a:lnTo>
                    <a:pt x="530" y="72"/>
                  </a:lnTo>
                  <a:lnTo>
                    <a:pt x="504" y="73"/>
                  </a:lnTo>
                  <a:lnTo>
                    <a:pt x="479" y="73"/>
                  </a:lnTo>
                  <a:lnTo>
                    <a:pt x="455" y="73"/>
                  </a:lnTo>
                  <a:lnTo>
                    <a:pt x="403" y="72"/>
                  </a:lnTo>
                  <a:lnTo>
                    <a:pt x="347" y="66"/>
                  </a:lnTo>
                  <a:lnTo>
                    <a:pt x="210" y="49"/>
                  </a:lnTo>
                  <a:lnTo>
                    <a:pt x="210" y="49"/>
                  </a:lnTo>
                  <a:lnTo>
                    <a:pt x="139" y="42"/>
                  </a:lnTo>
                  <a:lnTo>
                    <a:pt x="87" y="39"/>
                  </a:lnTo>
                  <a:lnTo>
                    <a:pt x="50" y="39"/>
                  </a:lnTo>
                  <a:lnTo>
                    <a:pt x="24" y="40"/>
                  </a:lnTo>
                  <a:lnTo>
                    <a:pt x="10" y="42"/>
                  </a:lnTo>
                  <a:lnTo>
                    <a:pt x="1" y="45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90" y="80"/>
                  </a:lnTo>
                  <a:lnTo>
                    <a:pt x="337" y="164"/>
                  </a:lnTo>
                  <a:lnTo>
                    <a:pt x="504" y="223"/>
                  </a:lnTo>
                  <a:lnTo>
                    <a:pt x="695" y="291"/>
                  </a:lnTo>
                  <a:lnTo>
                    <a:pt x="902" y="369"/>
                  </a:lnTo>
                  <a:lnTo>
                    <a:pt x="1121" y="452"/>
                  </a:lnTo>
                  <a:lnTo>
                    <a:pt x="1348" y="543"/>
                  </a:lnTo>
                  <a:lnTo>
                    <a:pt x="1463" y="591"/>
                  </a:lnTo>
                  <a:lnTo>
                    <a:pt x="1576" y="638"/>
                  </a:lnTo>
                  <a:lnTo>
                    <a:pt x="1689" y="689"/>
                  </a:lnTo>
                  <a:lnTo>
                    <a:pt x="1800" y="737"/>
                  </a:lnTo>
                  <a:lnTo>
                    <a:pt x="1910" y="788"/>
                  </a:lnTo>
                  <a:lnTo>
                    <a:pt x="2016" y="840"/>
                  </a:lnTo>
                  <a:lnTo>
                    <a:pt x="2120" y="890"/>
                  </a:lnTo>
                  <a:lnTo>
                    <a:pt x="2217" y="942"/>
                  </a:lnTo>
                  <a:lnTo>
                    <a:pt x="2311" y="993"/>
                  </a:lnTo>
                  <a:lnTo>
                    <a:pt x="2400" y="1043"/>
                  </a:lnTo>
                  <a:lnTo>
                    <a:pt x="2481" y="1095"/>
                  </a:lnTo>
                  <a:lnTo>
                    <a:pt x="2556" y="1146"/>
                  </a:lnTo>
                  <a:lnTo>
                    <a:pt x="2624" y="1194"/>
                  </a:lnTo>
                  <a:lnTo>
                    <a:pt x="2653" y="1219"/>
                  </a:lnTo>
                  <a:lnTo>
                    <a:pt x="2683" y="1243"/>
                  </a:lnTo>
                  <a:lnTo>
                    <a:pt x="2683" y="1243"/>
                  </a:lnTo>
                  <a:lnTo>
                    <a:pt x="2806" y="1354"/>
                  </a:lnTo>
                  <a:lnTo>
                    <a:pt x="2956" y="1493"/>
                  </a:lnTo>
                  <a:lnTo>
                    <a:pt x="3126" y="1655"/>
                  </a:lnTo>
                  <a:lnTo>
                    <a:pt x="3216" y="1744"/>
                  </a:lnTo>
                  <a:lnTo>
                    <a:pt x="3310" y="1836"/>
                  </a:lnTo>
                  <a:lnTo>
                    <a:pt x="3408" y="1935"/>
                  </a:lnTo>
                  <a:lnTo>
                    <a:pt x="3507" y="2037"/>
                  </a:lnTo>
                  <a:lnTo>
                    <a:pt x="3608" y="2142"/>
                  </a:lnTo>
                  <a:lnTo>
                    <a:pt x="3708" y="2251"/>
                  </a:lnTo>
                  <a:lnTo>
                    <a:pt x="3811" y="2362"/>
                  </a:lnTo>
                  <a:lnTo>
                    <a:pt x="3912" y="2477"/>
                  </a:lnTo>
                  <a:lnTo>
                    <a:pt x="4011" y="2593"/>
                  </a:lnTo>
                  <a:lnTo>
                    <a:pt x="4110" y="2713"/>
                  </a:lnTo>
                  <a:lnTo>
                    <a:pt x="4207" y="2832"/>
                  </a:lnTo>
                  <a:lnTo>
                    <a:pt x="4299" y="2953"/>
                  </a:lnTo>
                  <a:lnTo>
                    <a:pt x="4390" y="3075"/>
                  </a:lnTo>
                  <a:lnTo>
                    <a:pt x="4476" y="3197"/>
                  </a:lnTo>
                  <a:lnTo>
                    <a:pt x="4558" y="3318"/>
                  </a:lnTo>
                  <a:lnTo>
                    <a:pt x="4596" y="3379"/>
                  </a:lnTo>
                  <a:lnTo>
                    <a:pt x="4635" y="3440"/>
                  </a:lnTo>
                  <a:lnTo>
                    <a:pt x="4669" y="3501"/>
                  </a:lnTo>
                  <a:lnTo>
                    <a:pt x="4704" y="3560"/>
                  </a:lnTo>
                  <a:lnTo>
                    <a:pt x="4737" y="3621"/>
                  </a:lnTo>
                  <a:lnTo>
                    <a:pt x="4768" y="3680"/>
                  </a:lnTo>
                  <a:lnTo>
                    <a:pt x="4798" y="3739"/>
                  </a:lnTo>
                  <a:lnTo>
                    <a:pt x="4826" y="3798"/>
                  </a:lnTo>
                  <a:lnTo>
                    <a:pt x="4852" y="3855"/>
                  </a:lnTo>
                  <a:lnTo>
                    <a:pt x="4874" y="3913"/>
                  </a:lnTo>
                  <a:lnTo>
                    <a:pt x="4897" y="3970"/>
                  </a:lnTo>
                  <a:lnTo>
                    <a:pt x="4916" y="4026"/>
                  </a:lnTo>
                  <a:lnTo>
                    <a:pt x="4933" y="4081"/>
                  </a:lnTo>
                  <a:lnTo>
                    <a:pt x="4949" y="4137"/>
                  </a:lnTo>
                  <a:lnTo>
                    <a:pt x="4961" y="4191"/>
                  </a:lnTo>
                  <a:lnTo>
                    <a:pt x="4972" y="4245"/>
                  </a:lnTo>
                  <a:lnTo>
                    <a:pt x="4979" y="4297"/>
                  </a:lnTo>
                  <a:lnTo>
                    <a:pt x="4984" y="4349"/>
                  </a:lnTo>
                  <a:lnTo>
                    <a:pt x="4986" y="4399"/>
                  </a:lnTo>
                  <a:lnTo>
                    <a:pt x="4986" y="4448"/>
                  </a:lnTo>
                  <a:lnTo>
                    <a:pt x="4982" y="4497"/>
                  </a:lnTo>
                  <a:lnTo>
                    <a:pt x="4977" y="4545"/>
                  </a:lnTo>
                  <a:lnTo>
                    <a:pt x="4977" y="4545"/>
                  </a:lnTo>
                  <a:lnTo>
                    <a:pt x="4998" y="4551"/>
                  </a:lnTo>
                  <a:lnTo>
                    <a:pt x="5017" y="4554"/>
                  </a:lnTo>
                  <a:lnTo>
                    <a:pt x="5034" y="4556"/>
                  </a:lnTo>
                  <a:lnTo>
                    <a:pt x="5048" y="4554"/>
                  </a:lnTo>
                  <a:lnTo>
                    <a:pt x="5060" y="4551"/>
                  </a:lnTo>
                  <a:lnTo>
                    <a:pt x="5069" y="4545"/>
                  </a:lnTo>
                  <a:lnTo>
                    <a:pt x="5076" y="4538"/>
                  </a:lnTo>
                  <a:lnTo>
                    <a:pt x="5083" y="4531"/>
                  </a:lnTo>
                  <a:lnTo>
                    <a:pt x="5086" y="4525"/>
                  </a:lnTo>
                  <a:lnTo>
                    <a:pt x="5090" y="4518"/>
                  </a:lnTo>
                  <a:lnTo>
                    <a:pt x="5093" y="4504"/>
                  </a:lnTo>
                  <a:lnTo>
                    <a:pt x="5095" y="4491"/>
                  </a:lnTo>
                  <a:lnTo>
                    <a:pt x="5095" y="4488"/>
                  </a:lnTo>
                  <a:lnTo>
                    <a:pt x="5095" y="4488"/>
                  </a:lnTo>
                  <a:lnTo>
                    <a:pt x="5107" y="4465"/>
                  </a:lnTo>
                  <a:lnTo>
                    <a:pt x="5140" y="4401"/>
                  </a:lnTo>
                  <a:lnTo>
                    <a:pt x="5187" y="4304"/>
                  </a:lnTo>
                  <a:lnTo>
                    <a:pt x="5213" y="4246"/>
                  </a:lnTo>
                  <a:lnTo>
                    <a:pt x="5241" y="4186"/>
                  </a:lnTo>
                  <a:lnTo>
                    <a:pt x="5269" y="4121"/>
                  </a:lnTo>
                  <a:lnTo>
                    <a:pt x="5295" y="4053"/>
                  </a:lnTo>
                  <a:lnTo>
                    <a:pt x="5321" y="3986"/>
                  </a:lnTo>
                  <a:lnTo>
                    <a:pt x="5344" y="3916"/>
                  </a:lnTo>
                  <a:lnTo>
                    <a:pt x="5364" y="3850"/>
                  </a:lnTo>
                  <a:lnTo>
                    <a:pt x="5380" y="3784"/>
                  </a:lnTo>
                  <a:lnTo>
                    <a:pt x="5387" y="3753"/>
                  </a:lnTo>
                  <a:lnTo>
                    <a:pt x="5392" y="3723"/>
                  </a:lnTo>
                  <a:lnTo>
                    <a:pt x="5396" y="3694"/>
                  </a:lnTo>
                  <a:lnTo>
                    <a:pt x="5397" y="3666"/>
                  </a:lnTo>
                  <a:lnTo>
                    <a:pt x="5397" y="3666"/>
                  </a:lnTo>
                  <a:lnTo>
                    <a:pt x="5406" y="3546"/>
                  </a:lnTo>
                  <a:lnTo>
                    <a:pt x="5417" y="3405"/>
                  </a:lnTo>
                  <a:lnTo>
                    <a:pt x="5425" y="3250"/>
                  </a:lnTo>
                  <a:lnTo>
                    <a:pt x="5429" y="3169"/>
                  </a:lnTo>
                  <a:lnTo>
                    <a:pt x="5431" y="3087"/>
                  </a:lnTo>
                  <a:lnTo>
                    <a:pt x="5431" y="3004"/>
                  </a:lnTo>
                  <a:lnTo>
                    <a:pt x="5427" y="2920"/>
                  </a:lnTo>
                  <a:lnTo>
                    <a:pt x="5422" y="2839"/>
                  </a:lnTo>
                  <a:lnTo>
                    <a:pt x="5413" y="2759"/>
                  </a:lnTo>
                  <a:lnTo>
                    <a:pt x="5408" y="2719"/>
                  </a:lnTo>
                  <a:lnTo>
                    <a:pt x="5401" y="2679"/>
                  </a:lnTo>
                  <a:lnTo>
                    <a:pt x="5394" y="2640"/>
                  </a:lnTo>
                  <a:lnTo>
                    <a:pt x="5385" y="2604"/>
                  </a:lnTo>
                  <a:lnTo>
                    <a:pt x="5375" y="2567"/>
                  </a:lnTo>
                  <a:lnTo>
                    <a:pt x="5364" y="2531"/>
                  </a:lnTo>
                  <a:lnTo>
                    <a:pt x="5352" y="2496"/>
                  </a:lnTo>
                  <a:lnTo>
                    <a:pt x="5338" y="2463"/>
                  </a:lnTo>
                  <a:lnTo>
                    <a:pt x="5338" y="246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9846D"/>
                </a:gs>
                <a:gs pos="100000">
                  <a:srgbClr val="755D3E"/>
                </a:gs>
                <a:gs pos="40000">
                  <a:srgbClr val="B39375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>
              <a:innerShdw blurRad="111125" dist="50800" dir="2700000">
                <a:srgbClr val="000000">
                  <a:alpha val="5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6"/>
            <p:cNvSpPr>
              <a:spLocks/>
            </p:cNvSpPr>
            <p:nvPr/>
          </p:nvSpPr>
          <p:spPr bwMode="auto">
            <a:xfrm>
              <a:off x="2703513" y="2813050"/>
              <a:ext cx="4070350" cy="4044950"/>
            </a:xfrm>
            <a:custGeom>
              <a:avLst/>
              <a:gdLst/>
              <a:ahLst/>
              <a:cxnLst>
                <a:cxn ang="0">
                  <a:pos x="2794" y="1170"/>
                </a:cxn>
                <a:cxn ang="0">
                  <a:pos x="2622" y="1046"/>
                </a:cxn>
                <a:cxn ang="0">
                  <a:pos x="2358" y="893"/>
                </a:cxn>
                <a:cxn ang="0">
                  <a:pos x="2051" y="739"/>
                </a:cxn>
                <a:cxn ang="0">
                  <a:pos x="1717" y="589"/>
                </a:cxn>
                <a:cxn ang="0">
                  <a:pos x="1262" y="403"/>
                </a:cxn>
                <a:cxn ang="0">
                  <a:pos x="645" y="174"/>
                </a:cxn>
                <a:cxn ang="0">
                  <a:pos x="141" y="0"/>
                </a:cxn>
                <a:cxn ang="0">
                  <a:pos x="132" y="9"/>
                </a:cxn>
                <a:cxn ang="0">
                  <a:pos x="116" y="36"/>
                </a:cxn>
                <a:cxn ang="0">
                  <a:pos x="111" y="78"/>
                </a:cxn>
                <a:cxn ang="0">
                  <a:pos x="122" y="139"/>
                </a:cxn>
                <a:cxn ang="0">
                  <a:pos x="141" y="195"/>
                </a:cxn>
                <a:cxn ang="0">
                  <a:pos x="144" y="240"/>
                </a:cxn>
                <a:cxn ang="0">
                  <a:pos x="118" y="419"/>
                </a:cxn>
                <a:cxn ang="0">
                  <a:pos x="52" y="773"/>
                </a:cxn>
                <a:cxn ang="0">
                  <a:pos x="17" y="1041"/>
                </a:cxn>
                <a:cxn ang="0">
                  <a:pos x="0" y="1337"/>
                </a:cxn>
                <a:cxn ang="0">
                  <a:pos x="7" y="1597"/>
                </a:cxn>
                <a:cxn ang="0">
                  <a:pos x="23" y="1757"/>
                </a:cxn>
                <a:cxn ang="0">
                  <a:pos x="50" y="1921"/>
                </a:cxn>
                <a:cxn ang="0">
                  <a:pos x="92" y="2082"/>
                </a:cxn>
                <a:cxn ang="0">
                  <a:pos x="146" y="2244"/>
                </a:cxn>
                <a:cxn ang="0">
                  <a:pos x="215" y="2404"/>
                </a:cxn>
                <a:cxn ang="0">
                  <a:pos x="302" y="2560"/>
                </a:cxn>
                <a:cxn ang="0">
                  <a:pos x="407" y="2711"/>
                </a:cxn>
                <a:cxn ang="0">
                  <a:pos x="532" y="2857"/>
                </a:cxn>
                <a:cxn ang="0">
                  <a:pos x="674" y="3003"/>
                </a:cxn>
                <a:cxn ang="0">
                  <a:pos x="980" y="3330"/>
                </a:cxn>
                <a:cxn ang="0">
                  <a:pos x="1427" y="3812"/>
                </a:cxn>
                <a:cxn ang="0">
                  <a:pos x="1790" y="4175"/>
                </a:cxn>
                <a:cxn ang="0">
                  <a:pos x="1983" y="4347"/>
                </a:cxn>
                <a:cxn ang="0">
                  <a:pos x="2181" y="4510"/>
                </a:cxn>
                <a:cxn ang="0">
                  <a:pos x="2386" y="4660"/>
                </a:cxn>
                <a:cxn ang="0">
                  <a:pos x="2600" y="4792"/>
                </a:cxn>
                <a:cxn ang="0">
                  <a:pos x="2819" y="4905"/>
                </a:cxn>
                <a:cxn ang="0">
                  <a:pos x="3045" y="4993"/>
                </a:cxn>
                <a:cxn ang="0">
                  <a:pos x="3278" y="5058"/>
                </a:cxn>
                <a:cxn ang="0">
                  <a:pos x="3519" y="5091"/>
                </a:cxn>
                <a:cxn ang="0">
                  <a:pos x="3766" y="5093"/>
                </a:cxn>
                <a:cxn ang="0">
                  <a:pos x="4021" y="5058"/>
                </a:cxn>
                <a:cxn ang="0">
                  <a:pos x="4240" y="4999"/>
                </a:cxn>
                <a:cxn ang="0">
                  <a:pos x="4374" y="4950"/>
                </a:cxn>
                <a:cxn ang="0">
                  <a:pos x="4555" y="4868"/>
                </a:cxn>
                <a:cxn ang="0">
                  <a:pos x="4833" y="4707"/>
                </a:cxn>
                <a:cxn ang="0">
                  <a:pos x="5118" y="4496"/>
                </a:cxn>
                <a:cxn ang="0">
                  <a:pos x="5127" y="4399"/>
                </a:cxn>
                <a:cxn ang="0">
                  <a:pos x="5120" y="4248"/>
                </a:cxn>
                <a:cxn ang="0">
                  <a:pos x="5090" y="4088"/>
                </a:cxn>
                <a:cxn ang="0">
                  <a:pos x="5038" y="3921"/>
                </a:cxn>
                <a:cxn ang="0">
                  <a:pos x="4967" y="3749"/>
                </a:cxn>
                <a:cxn ang="0">
                  <a:pos x="4878" y="3572"/>
                </a:cxn>
                <a:cxn ang="0">
                  <a:pos x="4776" y="3391"/>
                </a:cxn>
                <a:cxn ang="0">
                  <a:pos x="4617" y="3148"/>
                </a:cxn>
                <a:cxn ang="0">
                  <a:pos x="4348" y="2783"/>
                </a:cxn>
                <a:cxn ang="0">
                  <a:pos x="4053" y="2428"/>
                </a:cxn>
                <a:cxn ang="0">
                  <a:pos x="3749" y="2093"/>
                </a:cxn>
                <a:cxn ang="0">
                  <a:pos x="3451" y="1787"/>
                </a:cxn>
                <a:cxn ang="0">
                  <a:pos x="3097" y="1444"/>
                </a:cxn>
                <a:cxn ang="0">
                  <a:pos x="2824" y="1194"/>
                </a:cxn>
              </a:cxnLst>
              <a:rect l="0" t="0" r="r" b="b"/>
              <a:pathLst>
                <a:path w="5127" h="5096">
                  <a:moveTo>
                    <a:pt x="2824" y="1194"/>
                  </a:moveTo>
                  <a:lnTo>
                    <a:pt x="2824" y="1194"/>
                  </a:lnTo>
                  <a:lnTo>
                    <a:pt x="2794" y="1170"/>
                  </a:lnTo>
                  <a:lnTo>
                    <a:pt x="2765" y="1145"/>
                  </a:lnTo>
                  <a:lnTo>
                    <a:pt x="2697" y="1097"/>
                  </a:lnTo>
                  <a:lnTo>
                    <a:pt x="2622" y="1046"/>
                  </a:lnTo>
                  <a:lnTo>
                    <a:pt x="2541" y="994"/>
                  </a:lnTo>
                  <a:lnTo>
                    <a:pt x="2452" y="944"/>
                  </a:lnTo>
                  <a:lnTo>
                    <a:pt x="2358" y="893"/>
                  </a:lnTo>
                  <a:lnTo>
                    <a:pt x="2261" y="841"/>
                  </a:lnTo>
                  <a:lnTo>
                    <a:pt x="2157" y="791"/>
                  </a:lnTo>
                  <a:lnTo>
                    <a:pt x="2051" y="739"/>
                  </a:lnTo>
                  <a:lnTo>
                    <a:pt x="1941" y="688"/>
                  </a:lnTo>
                  <a:lnTo>
                    <a:pt x="1830" y="640"/>
                  </a:lnTo>
                  <a:lnTo>
                    <a:pt x="1717" y="589"/>
                  </a:lnTo>
                  <a:lnTo>
                    <a:pt x="1604" y="542"/>
                  </a:lnTo>
                  <a:lnTo>
                    <a:pt x="1489" y="494"/>
                  </a:lnTo>
                  <a:lnTo>
                    <a:pt x="1262" y="403"/>
                  </a:lnTo>
                  <a:lnTo>
                    <a:pt x="1043" y="320"/>
                  </a:lnTo>
                  <a:lnTo>
                    <a:pt x="836" y="242"/>
                  </a:lnTo>
                  <a:lnTo>
                    <a:pt x="645" y="174"/>
                  </a:lnTo>
                  <a:lnTo>
                    <a:pt x="478" y="115"/>
                  </a:lnTo>
                  <a:lnTo>
                    <a:pt x="231" y="31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37" y="2"/>
                  </a:lnTo>
                  <a:lnTo>
                    <a:pt x="132" y="9"/>
                  </a:lnTo>
                  <a:lnTo>
                    <a:pt x="123" y="19"/>
                  </a:lnTo>
                  <a:lnTo>
                    <a:pt x="120" y="28"/>
                  </a:lnTo>
                  <a:lnTo>
                    <a:pt x="116" y="36"/>
                  </a:lnTo>
                  <a:lnTo>
                    <a:pt x="113" y="49"/>
                  </a:lnTo>
                  <a:lnTo>
                    <a:pt x="113" y="63"/>
                  </a:lnTo>
                  <a:lnTo>
                    <a:pt x="111" y="78"/>
                  </a:lnTo>
                  <a:lnTo>
                    <a:pt x="113" y="96"/>
                  </a:lnTo>
                  <a:lnTo>
                    <a:pt x="116" y="116"/>
                  </a:lnTo>
                  <a:lnTo>
                    <a:pt x="122" y="139"/>
                  </a:lnTo>
                  <a:lnTo>
                    <a:pt x="130" y="165"/>
                  </a:lnTo>
                  <a:lnTo>
                    <a:pt x="141" y="195"/>
                  </a:lnTo>
                  <a:lnTo>
                    <a:pt x="141" y="195"/>
                  </a:lnTo>
                  <a:lnTo>
                    <a:pt x="142" y="203"/>
                  </a:lnTo>
                  <a:lnTo>
                    <a:pt x="144" y="214"/>
                  </a:lnTo>
                  <a:lnTo>
                    <a:pt x="144" y="240"/>
                  </a:lnTo>
                  <a:lnTo>
                    <a:pt x="142" y="275"/>
                  </a:lnTo>
                  <a:lnTo>
                    <a:pt x="135" y="316"/>
                  </a:lnTo>
                  <a:lnTo>
                    <a:pt x="118" y="419"/>
                  </a:lnTo>
                  <a:lnTo>
                    <a:pt x="94" y="546"/>
                  </a:lnTo>
                  <a:lnTo>
                    <a:pt x="66" y="693"/>
                  </a:lnTo>
                  <a:lnTo>
                    <a:pt x="52" y="773"/>
                  </a:lnTo>
                  <a:lnTo>
                    <a:pt x="40" y="859"/>
                  </a:lnTo>
                  <a:lnTo>
                    <a:pt x="28" y="947"/>
                  </a:lnTo>
                  <a:lnTo>
                    <a:pt x="17" y="1041"/>
                  </a:lnTo>
                  <a:lnTo>
                    <a:pt x="9" y="1137"/>
                  </a:lnTo>
                  <a:lnTo>
                    <a:pt x="3" y="1236"/>
                  </a:lnTo>
                  <a:lnTo>
                    <a:pt x="0" y="1337"/>
                  </a:lnTo>
                  <a:lnTo>
                    <a:pt x="0" y="1439"/>
                  </a:lnTo>
                  <a:lnTo>
                    <a:pt x="3" y="1543"/>
                  </a:lnTo>
                  <a:lnTo>
                    <a:pt x="7" y="1597"/>
                  </a:lnTo>
                  <a:lnTo>
                    <a:pt x="10" y="1649"/>
                  </a:lnTo>
                  <a:lnTo>
                    <a:pt x="17" y="1703"/>
                  </a:lnTo>
                  <a:lnTo>
                    <a:pt x="23" y="1757"/>
                  </a:lnTo>
                  <a:lnTo>
                    <a:pt x="31" y="1811"/>
                  </a:lnTo>
                  <a:lnTo>
                    <a:pt x="40" y="1865"/>
                  </a:lnTo>
                  <a:lnTo>
                    <a:pt x="50" y="1921"/>
                  </a:lnTo>
                  <a:lnTo>
                    <a:pt x="62" y="1974"/>
                  </a:lnTo>
                  <a:lnTo>
                    <a:pt x="76" y="2028"/>
                  </a:lnTo>
                  <a:lnTo>
                    <a:pt x="92" y="2082"/>
                  </a:lnTo>
                  <a:lnTo>
                    <a:pt x="108" y="2136"/>
                  </a:lnTo>
                  <a:lnTo>
                    <a:pt x="125" y="2190"/>
                  </a:lnTo>
                  <a:lnTo>
                    <a:pt x="146" y="2244"/>
                  </a:lnTo>
                  <a:lnTo>
                    <a:pt x="167" y="2298"/>
                  </a:lnTo>
                  <a:lnTo>
                    <a:pt x="189" y="2350"/>
                  </a:lnTo>
                  <a:lnTo>
                    <a:pt x="215" y="2404"/>
                  </a:lnTo>
                  <a:lnTo>
                    <a:pt x="241" y="2456"/>
                  </a:lnTo>
                  <a:lnTo>
                    <a:pt x="271" y="2508"/>
                  </a:lnTo>
                  <a:lnTo>
                    <a:pt x="302" y="2560"/>
                  </a:lnTo>
                  <a:lnTo>
                    <a:pt x="335" y="2611"/>
                  </a:lnTo>
                  <a:lnTo>
                    <a:pt x="370" y="2661"/>
                  </a:lnTo>
                  <a:lnTo>
                    <a:pt x="407" y="2711"/>
                  </a:lnTo>
                  <a:lnTo>
                    <a:pt x="447" y="2762"/>
                  </a:lnTo>
                  <a:lnTo>
                    <a:pt x="488" y="2810"/>
                  </a:lnTo>
                  <a:lnTo>
                    <a:pt x="532" y="2857"/>
                  </a:lnTo>
                  <a:lnTo>
                    <a:pt x="579" y="2906"/>
                  </a:lnTo>
                  <a:lnTo>
                    <a:pt x="579" y="2906"/>
                  </a:lnTo>
                  <a:lnTo>
                    <a:pt x="674" y="3003"/>
                  </a:lnTo>
                  <a:lnTo>
                    <a:pt x="773" y="3106"/>
                  </a:lnTo>
                  <a:lnTo>
                    <a:pt x="876" y="3215"/>
                  </a:lnTo>
                  <a:lnTo>
                    <a:pt x="980" y="3330"/>
                  </a:lnTo>
                  <a:lnTo>
                    <a:pt x="1197" y="3568"/>
                  </a:lnTo>
                  <a:lnTo>
                    <a:pt x="1310" y="3690"/>
                  </a:lnTo>
                  <a:lnTo>
                    <a:pt x="1427" y="3812"/>
                  </a:lnTo>
                  <a:lnTo>
                    <a:pt x="1545" y="3935"/>
                  </a:lnTo>
                  <a:lnTo>
                    <a:pt x="1667" y="4055"/>
                  </a:lnTo>
                  <a:lnTo>
                    <a:pt x="1790" y="4175"/>
                  </a:lnTo>
                  <a:lnTo>
                    <a:pt x="1854" y="4234"/>
                  </a:lnTo>
                  <a:lnTo>
                    <a:pt x="1919" y="4291"/>
                  </a:lnTo>
                  <a:lnTo>
                    <a:pt x="1983" y="4347"/>
                  </a:lnTo>
                  <a:lnTo>
                    <a:pt x="2049" y="4403"/>
                  </a:lnTo>
                  <a:lnTo>
                    <a:pt x="2115" y="4456"/>
                  </a:lnTo>
                  <a:lnTo>
                    <a:pt x="2181" y="4510"/>
                  </a:lnTo>
                  <a:lnTo>
                    <a:pt x="2249" y="4561"/>
                  </a:lnTo>
                  <a:lnTo>
                    <a:pt x="2318" y="4611"/>
                  </a:lnTo>
                  <a:lnTo>
                    <a:pt x="2386" y="4660"/>
                  </a:lnTo>
                  <a:lnTo>
                    <a:pt x="2457" y="4705"/>
                  </a:lnTo>
                  <a:lnTo>
                    <a:pt x="2527" y="4750"/>
                  </a:lnTo>
                  <a:lnTo>
                    <a:pt x="2600" y="4792"/>
                  </a:lnTo>
                  <a:lnTo>
                    <a:pt x="2671" y="4832"/>
                  </a:lnTo>
                  <a:lnTo>
                    <a:pt x="2744" y="4868"/>
                  </a:lnTo>
                  <a:lnTo>
                    <a:pt x="2819" y="4905"/>
                  </a:lnTo>
                  <a:lnTo>
                    <a:pt x="2893" y="4936"/>
                  </a:lnTo>
                  <a:lnTo>
                    <a:pt x="2968" y="4967"/>
                  </a:lnTo>
                  <a:lnTo>
                    <a:pt x="3045" y="4993"/>
                  </a:lnTo>
                  <a:lnTo>
                    <a:pt x="3121" y="5018"/>
                  </a:lnTo>
                  <a:lnTo>
                    <a:pt x="3199" y="5039"/>
                  </a:lnTo>
                  <a:lnTo>
                    <a:pt x="3278" y="5058"/>
                  </a:lnTo>
                  <a:lnTo>
                    <a:pt x="3357" y="5072"/>
                  </a:lnTo>
                  <a:lnTo>
                    <a:pt x="3437" y="5084"/>
                  </a:lnTo>
                  <a:lnTo>
                    <a:pt x="3519" y="5091"/>
                  </a:lnTo>
                  <a:lnTo>
                    <a:pt x="3601" y="5096"/>
                  </a:lnTo>
                  <a:lnTo>
                    <a:pt x="3682" y="5096"/>
                  </a:lnTo>
                  <a:lnTo>
                    <a:pt x="3766" y="5093"/>
                  </a:lnTo>
                  <a:lnTo>
                    <a:pt x="3851" y="5086"/>
                  </a:lnTo>
                  <a:lnTo>
                    <a:pt x="3936" y="5073"/>
                  </a:lnTo>
                  <a:lnTo>
                    <a:pt x="4021" y="5058"/>
                  </a:lnTo>
                  <a:lnTo>
                    <a:pt x="4108" y="5039"/>
                  </a:lnTo>
                  <a:lnTo>
                    <a:pt x="4195" y="5013"/>
                  </a:lnTo>
                  <a:lnTo>
                    <a:pt x="4240" y="4999"/>
                  </a:lnTo>
                  <a:lnTo>
                    <a:pt x="4284" y="4985"/>
                  </a:lnTo>
                  <a:lnTo>
                    <a:pt x="4329" y="4967"/>
                  </a:lnTo>
                  <a:lnTo>
                    <a:pt x="4374" y="4950"/>
                  </a:lnTo>
                  <a:lnTo>
                    <a:pt x="4418" y="4931"/>
                  </a:lnTo>
                  <a:lnTo>
                    <a:pt x="4463" y="4912"/>
                  </a:lnTo>
                  <a:lnTo>
                    <a:pt x="4555" y="4868"/>
                  </a:lnTo>
                  <a:lnTo>
                    <a:pt x="4645" y="4820"/>
                  </a:lnTo>
                  <a:lnTo>
                    <a:pt x="4739" y="4766"/>
                  </a:lnTo>
                  <a:lnTo>
                    <a:pt x="4833" y="4707"/>
                  </a:lnTo>
                  <a:lnTo>
                    <a:pt x="4927" y="4642"/>
                  </a:lnTo>
                  <a:lnTo>
                    <a:pt x="5022" y="4571"/>
                  </a:lnTo>
                  <a:lnTo>
                    <a:pt x="5118" y="4496"/>
                  </a:lnTo>
                  <a:lnTo>
                    <a:pt x="5118" y="4496"/>
                  </a:lnTo>
                  <a:lnTo>
                    <a:pt x="5123" y="4448"/>
                  </a:lnTo>
                  <a:lnTo>
                    <a:pt x="5127" y="4399"/>
                  </a:lnTo>
                  <a:lnTo>
                    <a:pt x="5127" y="4350"/>
                  </a:lnTo>
                  <a:lnTo>
                    <a:pt x="5125" y="4300"/>
                  </a:lnTo>
                  <a:lnTo>
                    <a:pt x="5120" y="4248"/>
                  </a:lnTo>
                  <a:lnTo>
                    <a:pt x="5113" y="4196"/>
                  </a:lnTo>
                  <a:lnTo>
                    <a:pt x="5102" y="4142"/>
                  </a:lnTo>
                  <a:lnTo>
                    <a:pt x="5090" y="4088"/>
                  </a:lnTo>
                  <a:lnTo>
                    <a:pt x="5074" y="4032"/>
                  </a:lnTo>
                  <a:lnTo>
                    <a:pt x="5057" y="3977"/>
                  </a:lnTo>
                  <a:lnTo>
                    <a:pt x="5038" y="3921"/>
                  </a:lnTo>
                  <a:lnTo>
                    <a:pt x="5015" y="3864"/>
                  </a:lnTo>
                  <a:lnTo>
                    <a:pt x="4993" y="3806"/>
                  </a:lnTo>
                  <a:lnTo>
                    <a:pt x="4967" y="3749"/>
                  </a:lnTo>
                  <a:lnTo>
                    <a:pt x="4939" y="3690"/>
                  </a:lnTo>
                  <a:lnTo>
                    <a:pt x="4909" y="3631"/>
                  </a:lnTo>
                  <a:lnTo>
                    <a:pt x="4878" y="3572"/>
                  </a:lnTo>
                  <a:lnTo>
                    <a:pt x="4845" y="3511"/>
                  </a:lnTo>
                  <a:lnTo>
                    <a:pt x="4810" y="3452"/>
                  </a:lnTo>
                  <a:lnTo>
                    <a:pt x="4776" y="3391"/>
                  </a:lnTo>
                  <a:lnTo>
                    <a:pt x="4737" y="3330"/>
                  </a:lnTo>
                  <a:lnTo>
                    <a:pt x="4699" y="3269"/>
                  </a:lnTo>
                  <a:lnTo>
                    <a:pt x="4617" y="3148"/>
                  </a:lnTo>
                  <a:lnTo>
                    <a:pt x="4531" y="3026"/>
                  </a:lnTo>
                  <a:lnTo>
                    <a:pt x="4440" y="2904"/>
                  </a:lnTo>
                  <a:lnTo>
                    <a:pt x="4348" y="2783"/>
                  </a:lnTo>
                  <a:lnTo>
                    <a:pt x="4251" y="2664"/>
                  </a:lnTo>
                  <a:lnTo>
                    <a:pt x="4152" y="2544"/>
                  </a:lnTo>
                  <a:lnTo>
                    <a:pt x="4053" y="2428"/>
                  </a:lnTo>
                  <a:lnTo>
                    <a:pt x="3952" y="2313"/>
                  </a:lnTo>
                  <a:lnTo>
                    <a:pt x="3849" y="2202"/>
                  </a:lnTo>
                  <a:lnTo>
                    <a:pt x="3749" y="2093"/>
                  </a:lnTo>
                  <a:lnTo>
                    <a:pt x="3648" y="1988"/>
                  </a:lnTo>
                  <a:lnTo>
                    <a:pt x="3549" y="1886"/>
                  </a:lnTo>
                  <a:lnTo>
                    <a:pt x="3451" y="1787"/>
                  </a:lnTo>
                  <a:lnTo>
                    <a:pt x="3357" y="1695"/>
                  </a:lnTo>
                  <a:lnTo>
                    <a:pt x="3267" y="1606"/>
                  </a:lnTo>
                  <a:lnTo>
                    <a:pt x="3097" y="1444"/>
                  </a:lnTo>
                  <a:lnTo>
                    <a:pt x="2947" y="1305"/>
                  </a:lnTo>
                  <a:lnTo>
                    <a:pt x="2824" y="1194"/>
                  </a:lnTo>
                  <a:lnTo>
                    <a:pt x="2824" y="119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9846D"/>
                </a:gs>
                <a:gs pos="100000">
                  <a:srgbClr val="755D3E"/>
                </a:gs>
                <a:gs pos="40000">
                  <a:srgbClr val="B39375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>
              <a:innerShdw blurRad="111125" dist="50800" dir="2700000">
                <a:srgbClr val="000000">
                  <a:alpha val="5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3" name="Group 4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95625" y="3758312"/>
            <a:ext cx="636197" cy="2479916"/>
            <a:chOff x="2225612" y="3971068"/>
            <a:chExt cx="636197" cy="2479916"/>
          </a:xfrm>
        </p:grpSpPr>
        <p:grpSp>
          <p:nvGrpSpPr>
            <p:cNvPr id="438" name="Group 437"/>
            <p:cNvGrpSpPr/>
            <p:nvPr/>
          </p:nvGrpSpPr>
          <p:grpSpPr>
            <a:xfrm>
              <a:off x="2225612" y="5383474"/>
              <a:ext cx="365189" cy="1067510"/>
              <a:chOff x="2166342" y="5383474"/>
              <a:chExt cx="484939" cy="1067510"/>
            </a:xfrm>
          </p:grpSpPr>
          <p:grpSp>
            <p:nvGrpSpPr>
              <p:cNvPr id="372" name="Group 93"/>
              <p:cNvGrpSpPr/>
              <p:nvPr/>
            </p:nvGrpSpPr>
            <p:grpSpPr>
              <a:xfrm>
                <a:off x="2166342" y="5461841"/>
                <a:ext cx="484939" cy="989143"/>
                <a:chOff x="1346207" y="3640662"/>
                <a:chExt cx="712288" cy="3117515"/>
              </a:xfrm>
            </p:grpSpPr>
            <p:sp>
              <p:nvSpPr>
                <p:cNvPr id="374" name="Freeform 7"/>
                <p:cNvSpPr>
                  <a:spLocks/>
                </p:cNvSpPr>
                <p:nvPr/>
              </p:nvSpPr>
              <p:spPr bwMode="auto">
                <a:xfrm>
                  <a:off x="1740441" y="3674531"/>
                  <a:ext cx="318054" cy="3083646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5" name="Freeform 5"/>
                <p:cNvSpPr>
                  <a:spLocks/>
                </p:cNvSpPr>
                <p:nvPr/>
              </p:nvSpPr>
              <p:spPr bwMode="auto">
                <a:xfrm>
                  <a:off x="1452044" y="3640662"/>
                  <a:ext cx="169026" cy="2623559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7" name="Freeform 8"/>
                <p:cNvSpPr>
                  <a:spLocks/>
                </p:cNvSpPr>
                <p:nvPr/>
              </p:nvSpPr>
              <p:spPr bwMode="auto">
                <a:xfrm>
                  <a:off x="1837279" y="4109504"/>
                  <a:ext cx="155328" cy="657225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8" name="Freeform 7"/>
                <p:cNvSpPr>
                  <a:spLocks/>
                </p:cNvSpPr>
                <p:nvPr/>
              </p:nvSpPr>
              <p:spPr bwMode="auto">
                <a:xfrm rot="21316019" flipH="1">
                  <a:off x="1500495" y="3662712"/>
                  <a:ext cx="268987" cy="2560805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" name="Freeform 5"/>
                <p:cNvSpPr>
                  <a:spLocks/>
                </p:cNvSpPr>
                <p:nvPr/>
              </p:nvSpPr>
              <p:spPr bwMode="auto">
                <a:xfrm flipH="1">
                  <a:off x="1854519" y="3640662"/>
                  <a:ext cx="169026" cy="2623559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0" name="Freeform 8"/>
                <p:cNvSpPr>
                  <a:spLocks/>
                </p:cNvSpPr>
                <p:nvPr/>
              </p:nvSpPr>
              <p:spPr bwMode="auto">
                <a:xfrm>
                  <a:off x="1346207" y="4101039"/>
                  <a:ext cx="155328" cy="657225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1" name="Freeform 8"/>
                <p:cNvSpPr>
                  <a:spLocks/>
                </p:cNvSpPr>
                <p:nvPr/>
              </p:nvSpPr>
              <p:spPr bwMode="auto">
                <a:xfrm rot="308441" flipH="1">
                  <a:off x="1634072" y="3662885"/>
                  <a:ext cx="194738" cy="1359957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3" name="Freeform 6"/>
                <p:cNvSpPr>
                  <a:spLocks/>
                </p:cNvSpPr>
                <p:nvPr/>
              </p:nvSpPr>
              <p:spPr bwMode="auto">
                <a:xfrm rot="21099981" flipH="1">
                  <a:off x="1589538" y="3682098"/>
                  <a:ext cx="430800" cy="2259594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4" name="Freeform 8"/>
                <p:cNvSpPr>
                  <a:spLocks/>
                </p:cNvSpPr>
                <p:nvPr/>
              </p:nvSpPr>
              <p:spPr bwMode="auto">
                <a:xfrm>
                  <a:off x="1396999" y="4907492"/>
                  <a:ext cx="82552" cy="510505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73" name="Freeform 9"/>
              <p:cNvSpPr>
                <a:spLocks/>
              </p:cNvSpPr>
              <p:nvPr/>
            </p:nvSpPr>
            <p:spPr bwMode="auto">
              <a:xfrm rot="186992">
                <a:off x="2335857" y="5383474"/>
                <a:ext cx="239968" cy="111338"/>
              </a:xfrm>
              <a:custGeom>
                <a:avLst/>
                <a:gdLst/>
                <a:ahLst/>
                <a:cxnLst>
                  <a:cxn ang="0">
                    <a:pos x="125" y="78"/>
                  </a:cxn>
                  <a:cxn ang="0">
                    <a:pos x="70" y="141"/>
                  </a:cxn>
                  <a:cxn ang="0">
                    <a:pos x="29" y="176"/>
                  </a:cxn>
                  <a:cxn ang="0">
                    <a:pos x="15" y="181"/>
                  </a:cxn>
                  <a:cxn ang="0">
                    <a:pos x="3" y="189"/>
                  </a:cxn>
                  <a:cxn ang="0">
                    <a:pos x="0" y="194"/>
                  </a:cxn>
                  <a:cxn ang="0">
                    <a:pos x="1" y="200"/>
                  </a:cxn>
                  <a:cxn ang="0">
                    <a:pos x="8" y="207"/>
                  </a:cxn>
                  <a:cxn ang="0">
                    <a:pos x="70" y="250"/>
                  </a:cxn>
                  <a:cxn ang="0">
                    <a:pos x="74" y="249"/>
                  </a:cxn>
                  <a:cxn ang="0">
                    <a:pos x="102" y="249"/>
                  </a:cxn>
                  <a:cxn ang="0">
                    <a:pos x="125" y="252"/>
                  </a:cxn>
                  <a:cxn ang="0">
                    <a:pos x="138" y="253"/>
                  </a:cxn>
                  <a:cxn ang="0">
                    <a:pos x="154" y="252"/>
                  </a:cxn>
                  <a:cxn ang="0">
                    <a:pos x="168" y="248"/>
                  </a:cxn>
                  <a:cxn ang="0">
                    <a:pos x="184" y="249"/>
                  </a:cxn>
                  <a:cxn ang="0">
                    <a:pos x="195" y="252"/>
                  </a:cxn>
                  <a:cxn ang="0">
                    <a:pos x="208" y="256"/>
                  </a:cxn>
                  <a:cxn ang="0">
                    <a:pos x="218" y="254"/>
                  </a:cxn>
                  <a:cxn ang="0">
                    <a:pos x="233" y="249"/>
                  </a:cxn>
                  <a:cxn ang="0">
                    <a:pos x="244" y="244"/>
                  </a:cxn>
                  <a:cxn ang="0">
                    <a:pos x="251" y="246"/>
                  </a:cxn>
                  <a:cxn ang="0">
                    <a:pos x="260" y="250"/>
                  </a:cxn>
                  <a:cxn ang="0">
                    <a:pos x="265" y="254"/>
                  </a:cxn>
                  <a:cxn ang="0">
                    <a:pos x="280" y="264"/>
                  </a:cxn>
                  <a:cxn ang="0">
                    <a:pos x="284" y="263"/>
                  </a:cxn>
                  <a:cxn ang="0">
                    <a:pos x="293" y="258"/>
                  </a:cxn>
                  <a:cxn ang="0">
                    <a:pos x="307" y="253"/>
                  </a:cxn>
                  <a:cxn ang="0">
                    <a:pos x="322" y="252"/>
                  </a:cxn>
                  <a:cxn ang="0">
                    <a:pos x="331" y="253"/>
                  </a:cxn>
                  <a:cxn ang="0">
                    <a:pos x="364" y="254"/>
                  </a:cxn>
                  <a:cxn ang="0">
                    <a:pos x="382" y="249"/>
                  </a:cxn>
                  <a:cxn ang="0">
                    <a:pos x="390" y="242"/>
                  </a:cxn>
                  <a:cxn ang="0">
                    <a:pos x="486" y="227"/>
                  </a:cxn>
                  <a:cxn ang="0">
                    <a:pos x="494" y="222"/>
                  </a:cxn>
                  <a:cxn ang="0">
                    <a:pos x="542" y="193"/>
                  </a:cxn>
                  <a:cxn ang="0">
                    <a:pos x="566" y="176"/>
                  </a:cxn>
                  <a:cxn ang="0">
                    <a:pos x="568" y="173"/>
                  </a:cxn>
                  <a:cxn ang="0">
                    <a:pos x="569" y="168"/>
                  </a:cxn>
                  <a:cxn ang="0">
                    <a:pos x="563" y="159"/>
                  </a:cxn>
                  <a:cxn ang="0">
                    <a:pos x="548" y="146"/>
                  </a:cxn>
                  <a:cxn ang="0">
                    <a:pos x="512" y="126"/>
                  </a:cxn>
                  <a:cxn ang="0">
                    <a:pos x="463" y="102"/>
                  </a:cxn>
                  <a:cxn ang="0">
                    <a:pos x="370" y="71"/>
                  </a:cxn>
                  <a:cxn ang="0">
                    <a:pos x="293" y="36"/>
                  </a:cxn>
                  <a:cxn ang="0">
                    <a:pos x="289" y="20"/>
                  </a:cxn>
                  <a:cxn ang="0">
                    <a:pos x="281" y="8"/>
                  </a:cxn>
                  <a:cxn ang="0">
                    <a:pos x="273" y="2"/>
                  </a:cxn>
                  <a:cxn ang="0">
                    <a:pos x="262" y="0"/>
                  </a:cxn>
                  <a:cxn ang="0">
                    <a:pos x="249" y="3"/>
                  </a:cxn>
                  <a:cxn ang="0">
                    <a:pos x="241" y="8"/>
                  </a:cxn>
                  <a:cxn ang="0">
                    <a:pos x="195" y="36"/>
                  </a:cxn>
                </a:cxnLst>
                <a:rect l="0" t="0" r="r" b="b"/>
                <a:pathLst>
                  <a:path w="569" h="264">
                    <a:moveTo>
                      <a:pt x="195" y="36"/>
                    </a:moveTo>
                    <a:lnTo>
                      <a:pt x="125" y="78"/>
                    </a:lnTo>
                    <a:lnTo>
                      <a:pt x="125" y="78"/>
                    </a:lnTo>
                    <a:lnTo>
                      <a:pt x="70" y="141"/>
                    </a:lnTo>
                    <a:lnTo>
                      <a:pt x="29" y="176"/>
                    </a:lnTo>
                    <a:lnTo>
                      <a:pt x="29" y="176"/>
                    </a:lnTo>
                    <a:lnTo>
                      <a:pt x="22" y="178"/>
                    </a:lnTo>
                    <a:lnTo>
                      <a:pt x="15" y="181"/>
                    </a:lnTo>
                    <a:lnTo>
                      <a:pt x="9" y="184"/>
                    </a:lnTo>
                    <a:lnTo>
                      <a:pt x="3" y="189"/>
                    </a:lnTo>
                    <a:lnTo>
                      <a:pt x="1" y="191"/>
                    </a:lnTo>
                    <a:lnTo>
                      <a:pt x="0" y="194"/>
                    </a:lnTo>
                    <a:lnTo>
                      <a:pt x="0" y="197"/>
                    </a:lnTo>
                    <a:lnTo>
                      <a:pt x="1" y="200"/>
                    </a:lnTo>
                    <a:lnTo>
                      <a:pt x="3" y="203"/>
                    </a:lnTo>
                    <a:lnTo>
                      <a:pt x="8" y="207"/>
                    </a:lnTo>
                    <a:lnTo>
                      <a:pt x="8" y="207"/>
                    </a:lnTo>
                    <a:lnTo>
                      <a:pt x="70" y="250"/>
                    </a:lnTo>
                    <a:lnTo>
                      <a:pt x="70" y="250"/>
                    </a:lnTo>
                    <a:lnTo>
                      <a:pt x="74" y="249"/>
                    </a:lnTo>
                    <a:lnTo>
                      <a:pt x="85" y="249"/>
                    </a:lnTo>
                    <a:lnTo>
                      <a:pt x="102" y="249"/>
                    </a:lnTo>
                    <a:lnTo>
                      <a:pt x="113" y="250"/>
                    </a:lnTo>
                    <a:lnTo>
                      <a:pt x="125" y="252"/>
                    </a:lnTo>
                    <a:lnTo>
                      <a:pt x="125" y="252"/>
                    </a:lnTo>
                    <a:lnTo>
                      <a:pt x="138" y="253"/>
                    </a:lnTo>
                    <a:lnTo>
                      <a:pt x="147" y="253"/>
                    </a:lnTo>
                    <a:lnTo>
                      <a:pt x="154" y="252"/>
                    </a:lnTo>
                    <a:lnTo>
                      <a:pt x="161" y="250"/>
                    </a:lnTo>
                    <a:lnTo>
                      <a:pt x="168" y="248"/>
                    </a:lnTo>
                    <a:lnTo>
                      <a:pt x="174" y="248"/>
                    </a:lnTo>
                    <a:lnTo>
                      <a:pt x="184" y="249"/>
                    </a:lnTo>
                    <a:lnTo>
                      <a:pt x="195" y="252"/>
                    </a:lnTo>
                    <a:lnTo>
                      <a:pt x="195" y="252"/>
                    </a:lnTo>
                    <a:lnTo>
                      <a:pt x="202" y="254"/>
                    </a:lnTo>
                    <a:lnTo>
                      <a:pt x="208" y="256"/>
                    </a:lnTo>
                    <a:lnTo>
                      <a:pt x="212" y="256"/>
                    </a:lnTo>
                    <a:lnTo>
                      <a:pt x="218" y="254"/>
                    </a:lnTo>
                    <a:lnTo>
                      <a:pt x="225" y="252"/>
                    </a:lnTo>
                    <a:lnTo>
                      <a:pt x="233" y="249"/>
                    </a:lnTo>
                    <a:lnTo>
                      <a:pt x="240" y="246"/>
                    </a:lnTo>
                    <a:lnTo>
                      <a:pt x="244" y="244"/>
                    </a:lnTo>
                    <a:lnTo>
                      <a:pt x="248" y="244"/>
                    </a:lnTo>
                    <a:lnTo>
                      <a:pt x="251" y="246"/>
                    </a:lnTo>
                    <a:lnTo>
                      <a:pt x="255" y="247"/>
                    </a:lnTo>
                    <a:lnTo>
                      <a:pt x="260" y="250"/>
                    </a:lnTo>
                    <a:lnTo>
                      <a:pt x="265" y="254"/>
                    </a:lnTo>
                    <a:lnTo>
                      <a:pt x="265" y="254"/>
                    </a:lnTo>
                    <a:lnTo>
                      <a:pt x="274" y="261"/>
                    </a:lnTo>
                    <a:lnTo>
                      <a:pt x="280" y="264"/>
                    </a:lnTo>
                    <a:lnTo>
                      <a:pt x="282" y="264"/>
                    </a:lnTo>
                    <a:lnTo>
                      <a:pt x="284" y="263"/>
                    </a:lnTo>
                    <a:lnTo>
                      <a:pt x="288" y="261"/>
                    </a:lnTo>
                    <a:lnTo>
                      <a:pt x="293" y="258"/>
                    </a:lnTo>
                    <a:lnTo>
                      <a:pt x="301" y="254"/>
                    </a:lnTo>
                    <a:lnTo>
                      <a:pt x="307" y="253"/>
                    </a:lnTo>
                    <a:lnTo>
                      <a:pt x="313" y="252"/>
                    </a:lnTo>
                    <a:lnTo>
                      <a:pt x="322" y="252"/>
                    </a:lnTo>
                    <a:lnTo>
                      <a:pt x="331" y="253"/>
                    </a:lnTo>
                    <a:lnTo>
                      <a:pt x="331" y="253"/>
                    </a:lnTo>
                    <a:lnTo>
                      <a:pt x="350" y="254"/>
                    </a:lnTo>
                    <a:lnTo>
                      <a:pt x="364" y="254"/>
                    </a:lnTo>
                    <a:lnTo>
                      <a:pt x="374" y="252"/>
                    </a:lnTo>
                    <a:lnTo>
                      <a:pt x="382" y="249"/>
                    </a:lnTo>
                    <a:lnTo>
                      <a:pt x="387" y="246"/>
                    </a:lnTo>
                    <a:lnTo>
                      <a:pt x="390" y="242"/>
                    </a:lnTo>
                    <a:lnTo>
                      <a:pt x="391" y="239"/>
                    </a:lnTo>
                    <a:lnTo>
                      <a:pt x="486" y="227"/>
                    </a:lnTo>
                    <a:lnTo>
                      <a:pt x="486" y="227"/>
                    </a:lnTo>
                    <a:lnTo>
                      <a:pt x="494" y="222"/>
                    </a:lnTo>
                    <a:lnTo>
                      <a:pt x="516" y="210"/>
                    </a:lnTo>
                    <a:lnTo>
                      <a:pt x="542" y="193"/>
                    </a:lnTo>
                    <a:lnTo>
                      <a:pt x="554" y="184"/>
                    </a:lnTo>
                    <a:lnTo>
                      <a:pt x="566" y="176"/>
                    </a:lnTo>
                    <a:lnTo>
                      <a:pt x="566" y="176"/>
                    </a:lnTo>
                    <a:lnTo>
                      <a:pt x="568" y="173"/>
                    </a:lnTo>
                    <a:lnTo>
                      <a:pt x="569" y="171"/>
                    </a:lnTo>
                    <a:lnTo>
                      <a:pt x="569" y="168"/>
                    </a:lnTo>
                    <a:lnTo>
                      <a:pt x="568" y="166"/>
                    </a:lnTo>
                    <a:lnTo>
                      <a:pt x="563" y="159"/>
                    </a:lnTo>
                    <a:lnTo>
                      <a:pt x="557" y="153"/>
                    </a:lnTo>
                    <a:lnTo>
                      <a:pt x="548" y="146"/>
                    </a:lnTo>
                    <a:lnTo>
                      <a:pt x="538" y="139"/>
                    </a:lnTo>
                    <a:lnTo>
                      <a:pt x="512" y="126"/>
                    </a:lnTo>
                    <a:lnTo>
                      <a:pt x="487" y="112"/>
                    </a:lnTo>
                    <a:lnTo>
                      <a:pt x="463" y="102"/>
                    </a:lnTo>
                    <a:lnTo>
                      <a:pt x="440" y="92"/>
                    </a:lnTo>
                    <a:lnTo>
                      <a:pt x="370" y="71"/>
                    </a:lnTo>
                    <a:lnTo>
                      <a:pt x="293" y="36"/>
                    </a:lnTo>
                    <a:lnTo>
                      <a:pt x="293" y="36"/>
                    </a:lnTo>
                    <a:lnTo>
                      <a:pt x="291" y="28"/>
                    </a:lnTo>
                    <a:lnTo>
                      <a:pt x="289" y="20"/>
                    </a:lnTo>
                    <a:lnTo>
                      <a:pt x="284" y="11"/>
                    </a:lnTo>
                    <a:lnTo>
                      <a:pt x="281" y="8"/>
                    </a:lnTo>
                    <a:lnTo>
                      <a:pt x="278" y="4"/>
                    </a:lnTo>
                    <a:lnTo>
                      <a:pt x="273" y="2"/>
                    </a:lnTo>
                    <a:lnTo>
                      <a:pt x="269" y="1"/>
                    </a:lnTo>
                    <a:lnTo>
                      <a:pt x="262" y="0"/>
                    </a:lnTo>
                    <a:lnTo>
                      <a:pt x="257" y="1"/>
                    </a:lnTo>
                    <a:lnTo>
                      <a:pt x="249" y="3"/>
                    </a:lnTo>
                    <a:lnTo>
                      <a:pt x="241" y="8"/>
                    </a:lnTo>
                    <a:lnTo>
                      <a:pt x="241" y="8"/>
                    </a:lnTo>
                    <a:lnTo>
                      <a:pt x="195" y="36"/>
                    </a:lnTo>
                    <a:lnTo>
                      <a:pt x="195" y="3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39375"/>
                  </a:gs>
                  <a:gs pos="100000">
                    <a:srgbClr val="3E3619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136525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3" name="Group 7"/>
            <p:cNvGrpSpPr/>
            <p:nvPr/>
          </p:nvGrpSpPr>
          <p:grpSpPr>
            <a:xfrm>
              <a:off x="2415998" y="3971068"/>
              <a:ext cx="445811" cy="1476624"/>
              <a:chOff x="4267200" y="2895600"/>
              <a:chExt cx="485996" cy="1609725"/>
            </a:xfrm>
          </p:grpSpPr>
          <p:sp>
            <p:nvSpPr>
              <p:cNvPr id="164" name="Freeform 5"/>
              <p:cNvSpPr>
                <a:spLocks/>
              </p:cNvSpPr>
              <p:nvPr/>
            </p:nvSpPr>
            <p:spPr bwMode="auto">
              <a:xfrm>
                <a:off x="4267200" y="2895600"/>
                <a:ext cx="254000" cy="1609725"/>
              </a:xfrm>
              <a:custGeom>
                <a:avLst/>
                <a:gdLst/>
                <a:ahLst/>
                <a:cxnLst>
                  <a:cxn ang="0">
                    <a:pos x="8" y="1945"/>
                  </a:cxn>
                  <a:cxn ang="0">
                    <a:pos x="66" y="1835"/>
                  </a:cxn>
                  <a:cxn ang="0">
                    <a:pos x="119" y="1722"/>
                  </a:cxn>
                  <a:cxn ang="0">
                    <a:pos x="167" y="1606"/>
                  </a:cxn>
                  <a:cxn ang="0">
                    <a:pos x="208" y="1489"/>
                  </a:cxn>
                  <a:cxn ang="0">
                    <a:pos x="223" y="1428"/>
                  </a:cxn>
                  <a:cxn ang="0">
                    <a:pos x="237" y="1369"/>
                  </a:cxn>
                  <a:cxn ang="0">
                    <a:pos x="246" y="1308"/>
                  </a:cxn>
                  <a:cxn ang="0">
                    <a:pos x="250" y="1249"/>
                  </a:cxn>
                  <a:cxn ang="0">
                    <a:pos x="250" y="1219"/>
                  </a:cxn>
                  <a:cxn ang="0">
                    <a:pos x="242" y="1161"/>
                  </a:cxn>
                  <a:cxn ang="0">
                    <a:pos x="233" y="1134"/>
                  </a:cxn>
                  <a:cxn ang="0">
                    <a:pos x="222" y="1107"/>
                  </a:cxn>
                  <a:cxn ang="0">
                    <a:pos x="208" y="1078"/>
                  </a:cxn>
                  <a:cxn ang="0">
                    <a:pos x="185" y="1015"/>
                  </a:cxn>
                  <a:cxn ang="0">
                    <a:pos x="167" y="953"/>
                  </a:cxn>
                  <a:cxn ang="0">
                    <a:pos x="137" y="828"/>
                  </a:cxn>
                  <a:cxn ang="0">
                    <a:pos x="116" y="700"/>
                  </a:cxn>
                  <a:cxn ang="0">
                    <a:pos x="93" y="510"/>
                  </a:cxn>
                  <a:cxn ang="0">
                    <a:pos x="89" y="446"/>
                  </a:cxn>
                  <a:cxn ang="0">
                    <a:pos x="81" y="317"/>
                  </a:cxn>
                  <a:cxn ang="0">
                    <a:pos x="78" y="254"/>
                  </a:cxn>
                  <a:cxn ang="0">
                    <a:pos x="78" y="127"/>
                  </a:cxn>
                  <a:cxn ang="0">
                    <a:pos x="79" y="94"/>
                  </a:cxn>
                  <a:cxn ang="0">
                    <a:pos x="85" y="31"/>
                  </a:cxn>
                  <a:cxn ang="0">
                    <a:pos x="92" y="0"/>
                  </a:cxn>
                  <a:cxn ang="0">
                    <a:pos x="89" y="15"/>
                  </a:cxn>
                  <a:cxn ang="0">
                    <a:pos x="85" y="63"/>
                  </a:cxn>
                  <a:cxn ang="0">
                    <a:pos x="85" y="127"/>
                  </a:cxn>
                  <a:cxn ang="0">
                    <a:pos x="88" y="190"/>
                  </a:cxn>
                  <a:cxn ang="0">
                    <a:pos x="92" y="254"/>
                  </a:cxn>
                  <a:cxn ang="0">
                    <a:pos x="105" y="380"/>
                  </a:cxn>
                  <a:cxn ang="0">
                    <a:pos x="121" y="505"/>
                  </a:cxn>
                  <a:cxn ang="0">
                    <a:pos x="131" y="569"/>
                  </a:cxn>
                  <a:cxn ang="0">
                    <a:pos x="154" y="693"/>
                  </a:cxn>
                  <a:cxn ang="0">
                    <a:pos x="181" y="818"/>
                  </a:cxn>
                  <a:cxn ang="0">
                    <a:pos x="215" y="938"/>
                  </a:cxn>
                  <a:cxn ang="0">
                    <a:pos x="236" y="997"/>
                  </a:cxn>
                  <a:cxn ang="0">
                    <a:pos x="260" y="1054"/>
                  </a:cxn>
                  <a:cxn ang="0">
                    <a:pos x="274" y="1080"/>
                  </a:cxn>
                  <a:cxn ang="0">
                    <a:pos x="290" y="1112"/>
                  </a:cxn>
                  <a:cxn ang="0">
                    <a:pos x="297" y="1128"/>
                  </a:cxn>
                  <a:cxn ang="0">
                    <a:pos x="307" y="1162"/>
                  </a:cxn>
                  <a:cxn ang="0">
                    <a:pos x="315" y="1213"/>
                  </a:cxn>
                  <a:cxn ang="0">
                    <a:pos x="318" y="1247"/>
                  </a:cxn>
                  <a:cxn ang="0">
                    <a:pos x="318" y="1315"/>
                  </a:cxn>
                  <a:cxn ang="0">
                    <a:pos x="311" y="1380"/>
                  </a:cxn>
                  <a:cxn ang="0">
                    <a:pos x="301" y="1446"/>
                  </a:cxn>
                  <a:cxn ang="0">
                    <a:pos x="287" y="1510"/>
                  </a:cxn>
                  <a:cxn ang="0">
                    <a:pos x="250" y="1636"/>
                  </a:cxn>
                  <a:cxn ang="0">
                    <a:pos x="208" y="1759"/>
                  </a:cxn>
                  <a:cxn ang="0">
                    <a:pos x="158" y="1879"/>
                  </a:cxn>
                  <a:cxn ang="0">
                    <a:pos x="105" y="1997"/>
                  </a:cxn>
                  <a:cxn ang="0">
                    <a:pos x="99" y="2006"/>
                  </a:cxn>
                  <a:cxn ang="0">
                    <a:pos x="82" y="2020"/>
                  </a:cxn>
                  <a:cxn ang="0">
                    <a:pos x="62" y="2027"/>
                  </a:cxn>
                  <a:cxn ang="0">
                    <a:pos x="41" y="2026"/>
                  </a:cxn>
                  <a:cxn ang="0">
                    <a:pos x="31" y="2023"/>
                  </a:cxn>
                  <a:cxn ang="0">
                    <a:pos x="14" y="2009"/>
                  </a:cxn>
                  <a:cxn ang="0">
                    <a:pos x="3" y="1992"/>
                  </a:cxn>
                  <a:cxn ang="0">
                    <a:pos x="0" y="1971"/>
                  </a:cxn>
                  <a:cxn ang="0">
                    <a:pos x="6" y="1949"/>
                  </a:cxn>
                  <a:cxn ang="0">
                    <a:pos x="7" y="1947"/>
                  </a:cxn>
                </a:cxnLst>
                <a:rect l="0" t="0" r="r" b="b"/>
                <a:pathLst>
                  <a:path w="319" h="2027">
                    <a:moveTo>
                      <a:pt x="8" y="1945"/>
                    </a:moveTo>
                    <a:lnTo>
                      <a:pt x="8" y="1945"/>
                    </a:lnTo>
                    <a:lnTo>
                      <a:pt x="37" y="1890"/>
                    </a:lnTo>
                    <a:lnTo>
                      <a:pt x="66" y="1835"/>
                    </a:lnTo>
                    <a:lnTo>
                      <a:pt x="93" y="1778"/>
                    </a:lnTo>
                    <a:lnTo>
                      <a:pt x="119" y="1722"/>
                    </a:lnTo>
                    <a:lnTo>
                      <a:pt x="144" y="1664"/>
                    </a:lnTo>
                    <a:lnTo>
                      <a:pt x="167" y="1606"/>
                    </a:lnTo>
                    <a:lnTo>
                      <a:pt x="188" y="1547"/>
                    </a:lnTo>
                    <a:lnTo>
                      <a:pt x="208" y="1489"/>
                    </a:lnTo>
                    <a:lnTo>
                      <a:pt x="208" y="1489"/>
                    </a:lnTo>
                    <a:lnTo>
                      <a:pt x="223" y="1428"/>
                    </a:lnTo>
                    <a:lnTo>
                      <a:pt x="230" y="1398"/>
                    </a:lnTo>
                    <a:lnTo>
                      <a:pt x="237" y="1369"/>
                    </a:lnTo>
                    <a:lnTo>
                      <a:pt x="242" y="1339"/>
                    </a:lnTo>
                    <a:lnTo>
                      <a:pt x="246" y="1308"/>
                    </a:lnTo>
                    <a:lnTo>
                      <a:pt x="249" y="1278"/>
                    </a:lnTo>
                    <a:lnTo>
                      <a:pt x="250" y="1249"/>
                    </a:lnTo>
                    <a:lnTo>
                      <a:pt x="250" y="1249"/>
                    </a:lnTo>
                    <a:lnTo>
                      <a:pt x="250" y="1219"/>
                    </a:lnTo>
                    <a:lnTo>
                      <a:pt x="247" y="1189"/>
                    </a:lnTo>
                    <a:lnTo>
                      <a:pt x="242" y="1161"/>
                    </a:lnTo>
                    <a:lnTo>
                      <a:pt x="233" y="1134"/>
                    </a:lnTo>
                    <a:lnTo>
                      <a:pt x="233" y="1134"/>
                    </a:lnTo>
                    <a:lnTo>
                      <a:pt x="227" y="1121"/>
                    </a:lnTo>
                    <a:lnTo>
                      <a:pt x="222" y="1107"/>
                    </a:lnTo>
                    <a:lnTo>
                      <a:pt x="208" y="1078"/>
                    </a:lnTo>
                    <a:lnTo>
                      <a:pt x="208" y="1078"/>
                    </a:lnTo>
                    <a:lnTo>
                      <a:pt x="195" y="1047"/>
                    </a:lnTo>
                    <a:lnTo>
                      <a:pt x="185" y="1015"/>
                    </a:lnTo>
                    <a:lnTo>
                      <a:pt x="185" y="1015"/>
                    </a:lnTo>
                    <a:lnTo>
                      <a:pt x="167" y="953"/>
                    </a:lnTo>
                    <a:lnTo>
                      <a:pt x="151" y="890"/>
                    </a:lnTo>
                    <a:lnTo>
                      <a:pt x="137" y="828"/>
                    </a:lnTo>
                    <a:lnTo>
                      <a:pt x="126" y="764"/>
                    </a:lnTo>
                    <a:lnTo>
                      <a:pt x="116" y="700"/>
                    </a:lnTo>
                    <a:lnTo>
                      <a:pt x="107" y="637"/>
                    </a:lnTo>
                    <a:lnTo>
                      <a:pt x="93" y="510"/>
                    </a:lnTo>
                    <a:lnTo>
                      <a:pt x="93" y="510"/>
                    </a:lnTo>
                    <a:lnTo>
                      <a:pt x="89" y="446"/>
                    </a:lnTo>
                    <a:lnTo>
                      <a:pt x="85" y="381"/>
                    </a:lnTo>
                    <a:lnTo>
                      <a:pt x="81" y="317"/>
                    </a:lnTo>
                    <a:lnTo>
                      <a:pt x="78" y="254"/>
                    </a:lnTo>
                    <a:lnTo>
                      <a:pt x="78" y="254"/>
                    </a:lnTo>
                    <a:lnTo>
                      <a:pt x="78" y="190"/>
                    </a:lnTo>
                    <a:lnTo>
                      <a:pt x="78" y="127"/>
                    </a:lnTo>
                    <a:lnTo>
                      <a:pt x="78" y="127"/>
                    </a:lnTo>
                    <a:lnTo>
                      <a:pt x="79" y="94"/>
                    </a:lnTo>
                    <a:lnTo>
                      <a:pt x="82" y="62"/>
                    </a:lnTo>
                    <a:lnTo>
                      <a:pt x="85" y="31"/>
                    </a:lnTo>
                    <a:lnTo>
                      <a:pt x="89" y="15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89" y="15"/>
                    </a:lnTo>
                    <a:lnTo>
                      <a:pt x="88" y="31"/>
                    </a:lnTo>
                    <a:lnTo>
                      <a:pt x="85" y="63"/>
                    </a:lnTo>
                    <a:lnTo>
                      <a:pt x="85" y="94"/>
                    </a:lnTo>
                    <a:lnTo>
                      <a:pt x="85" y="127"/>
                    </a:lnTo>
                    <a:lnTo>
                      <a:pt x="85" y="127"/>
                    </a:lnTo>
                    <a:lnTo>
                      <a:pt x="88" y="190"/>
                    </a:lnTo>
                    <a:lnTo>
                      <a:pt x="92" y="254"/>
                    </a:lnTo>
                    <a:lnTo>
                      <a:pt x="92" y="254"/>
                    </a:lnTo>
                    <a:lnTo>
                      <a:pt x="97" y="316"/>
                    </a:lnTo>
                    <a:lnTo>
                      <a:pt x="105" y="380"/>
                    </a:lnTo>
                    <a:lnTo>
                      <a:pt x="112" y="443"/>
                    </a:lnTo>
                    <a:lnTo>
                      <a:pt x="121" y="505"/>
                    </a:lnTo>
                    <a:lnTo>
                      <a:pt x="121" y="505"/>
                    </a:lnTo>
                    <a:lnTo>
                      <a:pt x="131" y="569"/>
                    </a:lnTo>
                    <a:lnTo>
                      <a:pt x="141" y="631"/>
                    </a:lnTo>
                    <a:lnTo>
                      <a:pt x="154" y="693"/>
                    </a:lnTo>
                    <a:lnTo>
                      <a:pt x="167" y="755"/>
                    </a:lnTo>
                    <a:lnTo>
                      <a:pt x="181" y="818"/>
                    </a:lnTo>
                    <a:lnTo>
                      <a:pt x="198" y="878"/>
                    </a:lnTo>
                    <a:lnTo>
                      <a:pt x="215" y="938"/>
                    </a:lnTo>
                    <a:lnTo>
                      <a:pt x="236" y="997"/>
                    </a:lnTo>
                    <a:lnTo>
                      <a:pt x="236" y="997"/>
                    </a:lnTo>
                    <a:lnTo>
                      <a:pt x="247" y="1025"/>
                    </a:lnTo>
                    <a:lnTo>
                      <a:pt x="260" y="1054"/>
                    </a:lnTo>
                    <a:lnTo>
                      <a:pt x="260" y="1054"/>
                    </a:lnTo>
                    <a:lnTo>
                      <a:pt x="274" y="1080"/>
                    </a:lnTo>
                    <a:lnTo>
                      <a:pt x="283" y="1095"/>
                    </a:lnTo>
                    <a:lnTo>
                      <a:pt x="290" y="1112"/>
                    </a:lnTo>
                    <a:lnTo>
                      <a:pt x="290" y="1112"/>
                    </a:lnTo>
                    <a:lnTo>
                      <a:pt x="297" y="1128"/>
                    </a:lnTo>
                    <a:lnTo>
                      <a:pt x="302" y="1145"/>
                    </a:lnTo>
                    <a:lnTo>
                      <a:pt x="307" y="1162"/>
                    </a:lnTo>
                    <a:lnTo>
                      <a:pt x="311" y="1179"/>
                    </a:lnTo>
                    <a:lnTo>
                      <a:pt x="315" y="1213"/>
                    </a:lnTo>
                    <a:lnTo>
                      <a:pt x="318" y="1247"/>
                    </a:lnTo>
                    <a:lnTo>
                      <a:pt x="318" y="1247"/>
                    </a:lnTo>
                    <a:lnTo>
                      <a:pt x="319" y="1281"/>
                    </a:lnTo>
                    <a:lnTo>
                      <a:pt x="318" y="1315"/>
                    </a:lnTo>
                    <a:lnTo>
                      <a:pt x="315" y="1347"/>
                    </a:lnTo>
                    <a:lnTo>
                      <a:pt x="311" y="1380"/>
                    </a:lnTo>
                    <a:lnTo>
                      <a:pt x="307" y="1414"/>
                    </a:lnTo>
                    <a:lnTo>
                      <a:pt x="301" y="1446"/>
                    </a:lnTo>
                    <a:lnTo>
                      <a:pt x="287" y="1510"/>
                    </a:lnTo>
                    <a:lnTo>
                      <a:pt x="287" y="1510"/>
                    </a:lnTo>
                    <a:lnTo>
                      <a:pt x="270" y="1574"/>
                    </a:lnTo>
                    <a:lnTo>
                      <a:pt x="250" y="1636"/>
                    </a:lnTo>
                    <a:lnTo>
                      <a:pt x="230" y="1696"/>
                    </a:lnTo>
                    <a:lnTo>
                      <a:pt x="208" y="1759"/>
                    </a:lnTo>
                    <a:lnTo>
                      <a:pt x="184" y="1818"/>
                    </a:lnTo>
                    <a:lnTo>
                      <a:pt x="158" y="1879"/>
                    </a:lnTo>
                    <a:lnTo>
                      <a:pt x="133" y="1938"/>
                    </a:lnTo>
                    <a:lnTo>
                      <a:pt x="105" y="1997"/>
                    </a:lnTo>
                    <a:lnTo>
                      <a:pt x="105" y="1997"/>
                    </a:lnTo>
                    <a:lnTo>
                      <a:pt x="99" y="2006"/>
                    </a:lnTo>
                    <a:lnTo>
                      <a:pt x="90" y="2014"/>
                    </a:lnTo>
                    <a:lnTo>
                      <a:pt x="82" y="2020"/>
                    </a:lnTo>
                    <a:lnTo>
                      <a:pt x="73" y="2024"/>
                    </a:lnTo>
                    <a:lnTo>
                      <a:pt x="62" y="2027"/>
                    </a:lnTo>
                    <a:lnTo>
                      <a:pt x="52" y="2027"/>
                    </a:lnTo>
                    <a:lnTo>
                      <a:pt x="41" y="2026"/>
                    </a:lnTo>
                    <a:lnTo>
                      <a:pt x="31" y="2023"/>
                    </a:lnTo>
                    <a:lnTo>
                      <a:pt x="31" y="2023"/>
                    </a:lnTo>
                    <a:lnTo>
                      <a:pt x="21" y="2017"/>
                    </a:lnTo>
                    <a:lnTo>
                      <a:pt x="14" y="2009"/>
                    </a:lnTo>
                    <a:lnTo>
                      <a:pt x="7" y="2000"/>
                    </a:lnTo>
                    <a:lnTo>
                      <a:pt x="3" y="1992"/>
                    </a:lnTo>
                    <a:lnTo>
                      <a:pt x="1" y="1980"/>
                    </a:lnTo>
                    <a:lnTo>
                      <a:pt x="0" y="1971"/>
                    </a:lnTo>
                    <a:lnTo>
                      <a:pt x="1" y="1959"/>
                    </a:lnTo>
                    <a:lnTo>
                      <a:pt x="6" y="1949"/>
                    </a:lnTo>
                    <a:lnTo>
                      <a:pt x="6" y="1949"/>
                    </a:lnTo>
                    <a:lnTo>
                      <a:pt x="7" y="1947"/>
                    </a:lnTo>
                    <a:lnTo>
                      <a:pt x="8" y="194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65" name="Group 110"/>
              <p:cNvGrpSpPr/>
              <p:nvPr/>
            </p:nvGrpSpPr>
            <p:grpSpPr>
              <a:xfrm rot="287009">
                <a:off x="4506877" y="3818451"/>
                <a:ext cx="246319" cy="233233"/>
                <a:chOff x="971551" y="0"/>
                <a:chExt cx="7200902" cy="6818311"/>
              </a:xfrm>
            </p:grpSpPr>
            <p:sp>
              <p:nvSpPr>
                <p:cNvPr id="169" name="Freeform 5"/>
                <p:cNvSpPr>
                  <a:spLocks/>
                </p:cNvSpPr>
                <p:nvPr/>
              </p:nvSpPr>
              <p:spPr bwMode="auto">
                <a:xfrm>
                  <a:off x="1372976" y="59702"/>
                  <a:ext cx="6586548" cy="6713516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6" name="Group 118"/>
              <p:cNvGrpSpPr/>
              <p:nvPr/>
            </p:nvGrpSpPr>
            <p:grpSpPr>
              <a:xfrm rot="16938217">
                <a:off x="4258732" y="3353819"/>
                <a:ext cx="313744" cy="87897"/>
                <a:chOff x="793750" y="0"/>
                <a:chExt cx="7556501" cy="2116991"/>
              </a:xfrm>
            </p:grpSpPr>
            <p:sp>
              <p:nvSpPr>
                <p:cNvPr id="167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40" name="Group 4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25466" y="473044"/>
            <a:ext cx="2488547" cy="7223156"/>
            <a:chOff x="6655453" y="685800"/>
            <a:chExt cx="2488547" cy="7223156"/>
          </a:xfrm>
          <a:effectLst/>
        </p:grpSpPr>
        <p:grpSp>
          <p:nvGrpSpPr>
            <p:cNvPr id="436" name="Group 435"/>
            <p:cNvGrpSpPr/>
            <p:nvPr/>
          </p:nvGrpSpPr>
          <p:grpSpPr>
            <a:xfrm>
              <a:off x="7142585" y="5350922"/>
              <a:ext cx="756716" cy="2558034"/>
              <a:chOff x="7142585" y="5367856"/>
              <a:chExt cx="756716" cy="2558034"/>
            </a:xfrm>
          </p:grpSpPr>
          <p:grpSp>
            <p:nvGrpSpPr>
              <p:cNvPr id="421" name="Group 93"/>
              <p:cNvGrpSpPr/>
              <p:nvPr/>
            </p:nvGrpSpPr>
            <p:grpSpPr>
              <a:xfrm rot="186992">
                <a:off x="7142585" y="5477639"/>
                <a:ext cx="756716" cy="2448251"/>
                <a:chOff x="1346199" y="3640666"/>
                <a:chExt cx="755164" cy="3117518"/>
              </a:xfrm>
            </p:grpSpPr>
            <p:sp>
              <p:nvSpPr>
                <p:cNvPr id="423" name="Freeform 7"/>
                <p:cNvSpPr>
                  <a:spLocks/>
                </p:cNvSpPr>
                <p:nvPr/>
              </p:nvSpPr>
              <p:spPr bwMode="auto">
                <a:xfrm>
                  <a:off x="1740433" y="3674533"/>
                  <a:ext cx="318052" cy="3083651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4" name="Freeform 5"/>
                <p:cNvSpPr>
                  <a:spLocks/>
                </p:cNvSpPr>
                <p:nvPr/>
              </p:nvSpPr>
              <p:spPr bwMode="auto">
                <a:xfrm>
                  <a:off x="1452037" y="3640667"/>
                  <a:ext cx="169026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5" name="Freeform 6"/>
                <p:cNvSpPr>
                  <a:spLocks/>
                </p:cNvSpPr>
                <p:nvPr/>
              </p:nvSpPr>
              <p:spPr bwMode="auto">
                <a:xfrm rot="400286">
                  <a:off x="1517125" y="3676652"/>
                  <a:ext cx="584238" cy="2470150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6" name="Freeform 8"/>
                <p:cNvSpPr>
                  <a:spLocks/>
                </p:cNvSpPr>
                <p:nvPr/>
              </p:nvSpPr>
              <p:spPr bwMode="auto">
                <a:xfrm>
                  <a:off x="1837270" y="4109510"/>
                  <a:ext cx="155327" cy="657225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7" name="Freeform 7"/>
                <p:cNvSpPr>
                  <a:spLocks/>
                </p:cNvSpPr>
                <p:nvPr/>
              </p:nvSpPr>
              <p:spPr bwMode="auto">
                <a:xfrm rot="21316019" flipH="1">
                  <a:off x="1500489" y="3662715"/>
                  <a:ext cx="268985" cy="2560804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8" name="Freeform 5"/>
                <p:cNvSpPr>
                  <a:spLocks/>
                </p:cNvSpPr>
                <p:nvPr/>
              </p:nvSpPr>
              <p:spPr bwMode="auto">
                <a:xfrm flipH="1">
                  <a:off x="1854511" y="3640666"/>
                  <a:ext cx="169026" cy="2623557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9" name="Freeform 8"/>
                <p:cNvSpPr>
                  <a:spLocks/>
                </p:cNvSpPr>
                <p:nvPr/>
              </p:nvSpPr>
              <p:spPr bwMode="auto">
                <a:xfrm>
                  <a:off x="1346199" y="4101042"/>
                  <a:ext cx="155327" cy="657224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" name="Freeform 8"/>
                <p:cNvSpPr>
                  <a:spLocks/>
                </p:cNvSpPr>
                <p:nvPr/>
              </p:nvSpPr>
              <p:spPr bwMode="auto">
                <a:xfrm rot="308441" flipH="1">
                  <a:off x="1634065" y="3662892"/>
                  <a:ext cx="194736" cy="1359958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" name="Freeform 5"/>
                <p:cNvSpPr>
                  <a:spLocks/>
                </p:cNvSpPr>
                <p:nvPr/>
              </p:nvSpPr>
              <p:spPr bwMode="auto">
                <a:xfrm rot="21448727">
                  <a:off x="1720852" y="3651251"/>
                  <a:ext cx="169026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" name="Freeform 6"/>
                <p:cNvSpPr>
                  <a:spLocks/>
                </p:cNvSpPr>
                <p:nvPr/>
              </p:nvSpPr>
              <p:spPr bwMode="auto">
                <a:xfrm rot="21099981" flipH="1">
                  <a:off x="1589360" y="3674976"/>
                  <a:ext cx="430796" cy="2259597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3" name="Freeform 8"/>
                <p:cNvSpPr>
                  <a:spLocks/>
                </p:cNvSpPr>
                <p:nvPr/>
              </p:nvSpPr>
              <p:spPr bwMode="auto">
                <a:xfrm>
                  <a:off x="1397000" y="4907492"/>
                  <a:ext cx="82551" cy="510506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4" name="Freeform 5"/>
                <p:cNvSpPr>
                  <a:spLocks/>
                </p:cNvSpPr>
                <p:nvPr/>
              </p:nvSpPr>
              <p:spPr bwMode="auto">
                <a:xfrm rot="21448727">
                  <a:off x="1631951" y="3644900"/>
                  <a:ext cx="169026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5" name="Freeform 7"/>
                <p:cNvSpPr>
                  <a:spLocks/>
                </p:cNvSpPr>
                <p:nvPr/>
              </p:nvSpPr>
              <p:spPr bwMode="auto">
                <a:xfrm rot="21316019" flipH="1">
                  <a:off x="1640185" y="3650015"/>
                  <a:ext cx="268985" cy="2560804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22" name="Freeform 9"/>
              <p:cNvSpPr>
                <a:spLocks/>
              </p:cNvSpPr>
              <p:nvPr/>
            </p:nvSpPr>
            <p:spPr bwMode="auto">
              <a:xfrm rot="186992">
                <a:off x="7445485" y="5367856"/>
                <a:ext cx="359118" cy="166619"/>
              </a:xfrm>
              <a:custGeom>
                <a:avLst/>
                <a:gdLst/>
                <a:ahLst/>
                <a:cxnLst>
                  <a:cxn ang="0">
                    <a:pos x="125" y="78"/>
                  </a:cxn>
                  <a:cxn ang="0">
                    <a:pos x="70" y="141"/>
                  </a:cxn>
                  <a:cxn ang="0">
                    <a:pos x="29" y="176"/>
                  </a:cxn>
                  <a:cxn ang="0">
                    <a:pos x="15" y="181"/>
                  </a:cxn>
                  <a:cxn ang="0">
                    <a:pos x="3" y="189"/>
                  </a:cxn>
                  <a:cxn ang="0">
                    <a:pos x="0" y="194"/>
                  </a:cxn>
                  <a:cxn ang="0">
                    <a:pos x="1" y="200"/>
                  </a:cxn>
                  <a:cxn ang="0">
                    <a:pos x="8" y="207"/>
                  </a:cxn>
                  <a:cxn ang="0">
                    <a:pos x="70" y="250"/>
                  </a:cxn>
                  <a:cxn ang="0">
                    <a:pos x="74" y="249"/>
                  </a:cxn>
                  <a:cxn ang="0">
                    <a:pos x="102" y="249"/>
                  </a:cxn>
                  <a:cxn ang="0">
                    <a:pos x="125" y="252"/>
                  </a:cxn>
                  <a:cxn ang="0">
                    <a:pos x="138" y="253"/>
                  </a:cxn>
                  <a:cxn ang="0">
                    <a:pos x="154" y="252"/>
                  </a:cxn>
                  <a:cxn ang="0">
                    <a:pos x="168" y="248"/>
                  </a:cxn>
                  <a:cxn ang="0">
                    <a:pos x="184" y="249"/>
                  </a:cxn>
                  <a:cxn ang="0">
                    <a:pos x="195" y="252"/>
                  </a:cxn>
                  <a:cxn ang="0">
                    <a:pos x="208" y="256"/>
                  </a:cxn>
                  <a:cxn ang="0">
                    <a:pos x="218" y="254"/>
                  </a:cxn>
                  <a:cxn ang="0">
                    <a:pos x="233" y="249"/>
                  </a:cxn>
                  <a:cxn ang="0">
                    <a:pos x="244" y="244"/>
                  </a:cxn>
                  <a:cxn ang="0">
                    <a:pos x="251" y="246"/>
                  </a:cxn>
                  <a:cxn ang="0">
                    <a:pos x="260" y="250"/>
                  </a:cxn>
                  <a:cxn ang="0">
                    <a:pos x="265" y="254"/>
                  </a:cxn>
                  <a:cxn ang="0">
                    <a:pos x="280" y="264"/>
                  </a:cxn>
                  <a:cxn ang="0">
                    <a:pos x="284" y="263"/>
                  </a:cxn>
                  <a:cxn ang="0">
                    <a:pos x="293" y="258"/>
                  </a:cxn>
                  <a:cxn ang="0">
                    <a:pos x="307" y="253"/>
                  </a:cxn>
                  <a:cxn ang="0">
                    <a:pos x="322" y="252"/>
                  </a:cxn>
                  <a:cxn ang="0">
                    <a:pos x="331" y="253"/>
                  </a:cxn>
                  <a:cxn ang="0">
                    <a:pos x="364" y="254"/>
                  </a:cxn>
                  <a:cxn ang="0">
                    <a:pos x="382" y="249"/>
                  </a:cxn>
                  <a:cxn ang="0">
                    <a:pos x="390" y="242"/>
                  </a:cxn>
                  <a:cxn ang="0">
                    <a:pos x="486" y="227"/>
                  </a:cxn>
                  <a:cxn ang="0">
                    <a:pos x="494" y="222"/>
                  </a:cxn>
                  <a:cxn ang="0">
                    <a:pos x="542" y="193"/>
                  </a:cxn>
                  <a:cxn ang="0">
                    <a:pos x="566" y="176"/>
                  </a:cxn>
                  <a:cxn ang="0">
                    <a:pos x="568" y="173"/>
                  </a:cxn>
                  <a:cxn ang="0">
                    <a:pos x="569" y="168"/>
                  </a:cxn>
                  <a:cxn ang="0">
                    <a:pos x="563" y="159"/>
                  </a:cxn>
                  <a:cxn ang="0">
                    <a:pos x="548" y="146"/>
                  </a:cxn>
                  <a:cxn ang="0">
                    <a:pos x="512" y="126"/>
                  </a:cxn>
                  <a:cxn ang="0">
                    <a:pos x="463" y="102"/>
                  </a:cxn>
                  <a:cxn ang="0">
                    <a:pos x="370" y="71"/>
                  </a:cxn>
                  <a:cxn ang="0">
                    <a:pos x="293" y="36"/>
                  </a:cxn>
                  <a:cxn ang="0">
                    <a:pos x="289" y="20"/>
                  </a:cxn>
                  <a:cxn ang="0">
                    <a:pos x="281" y="8"/>
                  </a:cxn>
                  <a:cxn ang="0">
                    <a:pos x="273" y="2"/>
                  </a:cxn>
                  <a:cxn ang="0">
                    <a:pos x="262" y="0"/>
                  </a:cxn>
                  <a:cxn ang="0">
                    <a:pos x="249" y="3"/>
                  </a:cxn>
                  <a:cxn ang="0">
                    <a:pos x="241" y="8"/>
                  </a:cxn>
                  <a:cxn ang="0">
                    <a:pos x="195" y="36"/>
                  </a:cxn>
                </a:cxnLst>
                <a:rect l="0" t="0" r="r" b="b"/>
                <a:pathLst>
                  <a:path w="569" h="264">
                    <a:moveTo>
                      <a:pt x="195" y="36"/>
                    </a:moveTo>
                    <a:lnTo>
                      <a:pt x="125" y="78"/>
                    </a:lnTo>
                    <a:lnTo>
                      <a:pt x="125" y="78"/>
                    </a:lnTo>
                    <a:lnTo>
                      <a:pt x="70" y="141"/>
                    </a:lnTo>
                    <a:lnTo>
                      <a:pt x="29" y="176"/>
                    </a:lnTo>
                    <a:lnTo>
                      <a:pt x="29" y="176"/>
                    </a:lnTo>
                    <a:lnTo>
                      <a:pt x="22" y="178"/>
                    </a:lnTo>
                    <a:lnTo>
                      <a:pt x="15" y="181"/>
                    </a:lnTo>
                    <a:lnTo>
                      <a:pt x="9" y="184"/>
                    </a:lnTo>
                    <a:lnTo>
                      <a:pt x="3" y="189"/>
                    </a:lnTo>
                    <a:lnTo>
                      <a:pt x="1" y="191"/>
                    </a:lnTo>
                    <a:lnTo>
                      <a:pt x="0" y="194"/>
                    </a:lnTo>
                    <a:lnTo>
                      <a:pt x="0" y="197"/>
                    </a:lnTo>
                    <a:lnTo>
                      <a:pt x="1" y="200"/>
                    </a:lnTo>
                    <a:lnTo>
                      <a:pt x="3" y="203"/>
                    </a:lnTo>
                    <a:lnTo>
                      <a:pt x="8" y="207"/>
                    </a:lnTo>
                    <a:lnTo>
                      <a:pt x="8" y="207"/>
                    </a:lnTo>
                    <a:lnTo>
                      <a:pt x="70" y="250"/>
                    </a:lnTo>
                    <a:lnTo>
                      <a:pt x="70" y="250"/>
                    </a:lnTo>
                    <a:lnTo>
                      <a:pt x="74" y="249"/>
                    </a:lnTo>
                    <a:lnTo>
                      <a:pt x="85" y="249"/>
                    </a:lnTo>
                    <a:lnTo>
                      <a:pt x="102" y="249"/>
                    </a:lnTo>
                    <a:lnTo>
                      <a:pt x="113" y="250"/>
                    </a:lnTo>
                    <a:lnTo>
                      <a:pt x="125" y="252"/>
                    </a:lnTo>
                    <a:lnTo>
                      <a:pt x="125" y="252"/>
                    </a:lnTo>
                    <a:lnTo>
                      <a:pt x="138" y="253"/>
                    </a:lnTo>
                    <a:lnTo>
                      <a:pt x="147" y="253"/>
                    </a:lnTo>
                    <a:lnTo>
                      <a:pt x="154" y="252"/>
                    </a:lnTo>
                    <a:lnTo>
                      <a:pt x="161" y="250"/>
                    </a:lnTo>
                    <a:lnTo>
                      <a:pt x="168" y="248"/>
                    </a:lnTo>
                    <a:lnTo>
                      <a:pt x="174" y="248"/>
                    </a:lnTo>
                    <a:lnTo>
                      <a:pt x="184" y="249"/>
                    </a:lnTo>
                    <a:lnTo>
                      <a:pt x="195" y="252"/>
                    </a:lnTo>
                    <a:lnTo>
                      <a:pt x="195" y="252"/>
                    </a:lnTo>
                    <a:lnTo>
                      <a:pt x="202" y="254"/>
                    </a:lnTo>
                    <a:lnTo>
                      <a:pt x="208" y="256"/>
                    </a:lnTo>
                    <a:lnTo>
                      <a:pt x="212" y="256"/>
                    </a:lnTo>
                    <a:lnTo>
                      <a:pt x="218" y="254"/>
                    </a:lnTo>
                    <a:lnTo>
                      <a:pt x="225" y="252"/>
                    </a:lnTo>
                    <a:lnTo>
                      <a:pt x="233" y="249"/>
                    </a:lnTo>
                    <a:lnTo>
                      <a:pt x="240" y="246"/>
                    </a:lnTo>
                    <a:lnTo>
                      <a:pt x="244" y="244"/>
                    </a:lnTo>
                    <a:lnTo>
                      <a:pt x="248" y="244"/>
                    </a:lnTo>
                    <a:lnTo>
                      <a:pt x="251" y="246"/>
                    </a:lnTo>
                    <a:lnTo>
                      <a:pt x="255" y="247"/>
                    </a:lnTo>
                    <a:lnTo>
                      <a:pt x="260" y="250"/>
                    </a:lnTo>
                    <a:lnTo>
                      <a:pt x="265" y="254"/>
                    </a:lnTo>
                    <a:lnTo>
                      <a:pt x="265" y="254"/>
                    </a:lnTo>
                    <a:lnTo>
                      <a:pt x="274" y="261"/>
                    </a:lnTo>
                    <a:lnTo>
                      <a:pt x="280" y="264"/>
                    </a:lnTo>
                    <a:lnTo>
                      <a:pt x="282" y="264"/>
                    </a:lnTo>
                    <a:lnTo>
                      <a:pt x="284" y="263"/>
                    </a:lnTo>
                    <a:lnTo>
                      <a:pt x="288" y="261"/>
                    </a:lnTo>
                    <a:lnTo>
                      <a:pt x="293" y="258"/>
                    </a:lnTo>
                    <a:lnTo>
                      <a:pt x="301" y="254"/>
                    </a:lnTo>
                    <a:lnTo>
                      <a:pt x="307" y="253"/>
                    </a:lnTo>
                    <a:lnTo>
                      <a:pt x="313" y="252"/>
                    </a:lnTo>
                    <a:lnTo>
                      <a:pt x="322" y="252"/>
                    </a:lnTo>
                    <a:lnTo>
                      <a:pt x="331" y="253"/>
                    </a:lnTo>
                    <a:lnTo>
                      <a:pt x="331" y="253"/>
                    </a:lnTo>
                    <a:lnTo>
                      <a:pt x="350" y="254"/>
                    </a:lnTo>
                    <a:lnTo>
                      <a:pt x="364" y="254"/>
                    </a:lnTo>
                    <a:lnTo>
                      <a:pt x="374" y="252"/>
                    </a:lnTo>
                    <a:lnTo>
                      <a:pt x="382" y="249"/>
                    </a:lnTo>
                    <a:lnTo>
                      <a:pt x="387" y="246"/>
                    </a:lnTo>
                    <a:lnTo>
                      <a:pt x="390" y="242"/>
                    </a:lnTo>
                    <a:lnTo>
                      <a:pt x="391" y="239"/>
                    </a:lnTo>
                    <a:lnTo>
                      <a:pt x="486" y="227"/>
                    </a:lnTo>
                    <a:lnTo>
                      <a:pt x="486" y="227"/>
                    </a:lnTo>
                    <a:lnTo>
                      <a:pt x="494" y="222"/>
                    </a:lnTo>
                    <a:lnTo>
                      <a:pt x="516" y="210"/>
                    </a:lnTo>
                    <a:lnTo>
                      <a:pt x="542" y="193"/>
                    </a:lnTo>
                    <a:lnTo>
                      <a:pt x="554" y="184"/>
                    </a:lnTo>
                    <a:lnTo>
                      <a:pt x="566" y="176"/>
                    </a:lnTo>
                    <a:lnTo>
                      <a:pt x="566" y="176"/>
                    </a:lnTo>
                    <a:lnTo>
                      <a:pt x="568" y="173"/>
                    </a:lnTo>
                    <a:lnTo>
                      <a:pt x="569" y="171"/>
                    </a:lnTo>
                    <a:lnTo>
                      <a:pt x="569" y="168"/>
                    </a:lnTo>
                    <a:lnTo>
                      <a:pt x="568" y="166"/>
                    </a:lnTo>
                    <a:lnTo>
                      <a:pt x="563" y="159"/>
                    </a:lnTo>
                    <a:lnTo>
                      <a:pt x="557" y="153"/>
                    </a:lnTo>
                    <a:lnTo>
                      <a:pt x="548" y="146"/>
                    </a:lnTo>
                    <a:lnTo>
                      <a:pt x="538" y="139"/>
                    </a:lnTo>
                    <a:lnTo>
                      <a:pt x="512" y="126"/>
                    </a:lnTo>
                    <a:lnTo>
                      <a:pt x="487" y="112"/>
                    </a:lnTo>
                    <a:lnTo>
                      <a:pt x="463" y="102"/>
                    </a:lnTo>
                    <a:lnTo>
                      <a:pt x="440" y="92"/>
                    </a:lnTo>
                    <a:lnTo>
                      <a:pt x="370" y="71"/>
                    </a:lnTo>
                    <a:lnTo>
                      <a:pt x="293" y="36"/>
                    </a:lnTo>
                    <a:lnTo>
                      <a:pt x="293" y="36"/>
                    </a:lnTo>
                    <a:lnTo>
                      <a:pt x="291" y="28"/>
                    </a:lnTo>
                    <a:lnTo>
                      <a:pt x="289" y="20"/>
                    </a:lnTo>
                    <a:lnTo>
                      <a:pt x="284" y="11"/>
                    </a:lnTo>
                    <a:lnTo>
                      <a:pt x="281" y="8"/>
                    </a:lnTo>
                    <a:lnTo>
                      <a:pt x="278" y="4"/>
                    </a:lnTo>
                    <a:lnTo>
                      <a:pt x="273" y="2"/>
                    </a:lnTo>
                    <a:lnTo>
                      <a:pt x="269" y="1"/>
                    </a:lnTo>
                    <a:lnTo>
                      <a:pt x="262" y="0"/>
                    </a:lnTo>
                    <a:lnTo>
                      <a:pt x="257" y="1"/>
                    </a:lnTo>
                    <a:lnTo>
                      <a:pt x="249" y="3"/>
                    </a:lnTo>
                    <a:lnTo>
                      <a:pt x="241" y="8"/>
                    </a:lnTo>
                    <a:lnTo>
                      <a:pt x="241" y="8"/>
                    </a:lnTo>
                    <a:lnTo>
                      <a:pt x="195" y="36"/>
                    </a:lnTo>
                    <a:lnTo>
                      <a:pt x="195" y="3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39375"/>
                  </a:gs>
                  <a:gs pos="100000">
                    <a:srgbClr val="3E3619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136525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0" name="Group 135"/>
            <p:cNvGrpSpPr/>
            <p:nvPr/>
          </p:nvGrpSpPr>
          <p:grpSpPr>
            <a:xfrm>
              <a:off x="6655453" y="685800"/>
              <a:ext cx="2488547" cy="4795026"/>
              <a:chOff x="4716638" y="589355"/>
              <a:chExt cx="2712862" cy="5227245"/>
            </a:xfrm>
          </p:grpSpPr>
          <p:sp>
            <p:nvSpPr>
              <p:cNvPr id="221" name="Freeform 10"/>
              <p:cNvSpPr>
                <a:spLocks/>
              </p:cNvSpPr>
              <p:nvPr/>
            </p:nvSpPr>
            <p:spPr bwMode="auto">
              <a:xfrm>
                <a:off x="4944314" y="2133600"/>
                <a:ext cx="802042" cy="381000"/>
              </a:xfrm>
              <a:custGeom>
                <a:avLst/>
                <a:gdLst/>
                <a:ahLst/>
                <a:cxnLst>
                  <a:cxn ang="0">
                    <a:pos x="2450" y="1245"/>
                  </a:cxn>
                  <a:cxn ang="0">
                    <a:pos x="2176" y="1199"/>
                  </a:cxn>
                  <a:cxn ang="0">
                    <a:pos x="1995" y="1158"/>
                  </a:cxn>
                  <a:cxn ang="0">
                    <a:pos x="1816" y="1107"/>
                  </a:cxn>
                  <a:cxn ang="0">
                    <a:pos x="1639" y="1047"/>
                  </a:cxn>
                  <a:cxn ang="0">
                    <a:pos x="1509" y="993"/>
                  </a:cxn>
                  <a:cxn ang="0">
                    <a:pos x="1426" y="952"/>
                  </a:cxn>
                  <a:cxn ang="0">
                    <a:pos x="1303" y="880"/>
                  </a:cxn>
                  <a:cxn ang="0">
                    <a:pos x="1189" y="795"/>
                  </a:cxn>
                  <a:cxn ang="0">
                    <a:pos x="1119" y="729"/>
                  </a:cxn>
                  <a:cxn ang="0">
                    <a:pos x="1059" y="654"/>
                  </a:cxn>
                  <a:cxn ang="0">
                    <a:pos x="1032" y="613"/>
                  </a:cxn>
                  <a:cxn ang="0">
                    <a:pos x="998" y="551"/>
                  </a:cxn>
                  <a:cxn ang="0">
                    <a:pos x="964" y="496"/>
                  </a:cxn>
                  <a:cxn ang="0">
                    <a:pos x="913" y="425"/>
                  </a:cxn>
                  <a:cxn ang="0">
                    <a:pos x="823" y="330"/>
                  </a:cxn>
                  <a:cxn ang="0">
                    <a:pos x="718" y="247"/>
                  </a:cxn>
                  <a:cxn ang="0">
                    <a:pos x="643" y="199"/>
                  </a:cxn>
                  <a:cxn ang="0">
                    <a:pos x="523" y="137"/>
                  </a:cxn>
                  <a:cxn ang="0">
                    <a:pos x="397" y="86"/>
                  </a:cxn>
                  <a:cxn ang="0">
                    <a:pos x="313" y="59"/>
                  </a:cxn>
                  <a:cxn ang="0">
                    <a:pos x="180" y="27"/>
                  </a:cxn>
                  <a:cxn ang="0">
                    <a:pos x="46" y="4"/>
                  </a:cxn>
                  <a:cxn ang="0">
                    <a:pos x="46" y="1"/>
                  </a:cxn>
                  <a:cxn ang="0">
                    <a:pos x="183" y="15"/>
                  </a:cxn>
                  <a:cxn ang="0">
                    <a:pos x="317" y="39"/>
                  </a:cxn>
                  <a:cxn ang="0">
                    <a:pos x="406" y="62"/>
                  </a:cxn>
                  <a:cxn ang="0">
                    <a:pos x="537" y="106"/>
                  </a:cxn>
                  <a:cxn ang="0">
                    <a:pos x="663" y="161"/>
                  </a:cxn>
                  <a:cxn ang="0">
                    <a:pos x="745" y="206"/>
                  </a:cxn>
                  <a:cxn ang="0">
                    <a:pos x="859" y="287"/>
                  </a:cxn>
                  <a:cxn ang="0">
                    <a:pos x="962" y="383"/>
                  </a:cxn>
                  <a:cxn ang="0">
                    <a:pos x="1023" y="455"/>
                  </a:cxn>
                  <a:cxn ang="0">
                    <a:pos x="1063" y="514"/>
                  </a:cxn>
                  <a:cxn ang="0">
                    <a:pos x="1098" y="571"/>
                  </a:cxn>
                  <a:cxn ang="0">
                    <a:pos x="1152" y="636"/>
                  </a:cxn>
                  <a:cxn ang="0">
                    <a:pos x="1214" y="695"/>
                  </a:cxn>
                  <a:cxn ang="0">
                    <a:pos x="1320" y="770"/>
                  </a:cxn>
                  <a:cxn ang="0">
                    <a:pos x="1434" y="833"/>
                  </a:cxn>
                  <a:cxn ang="0">
                    <a:pos x="1515" y="869"/>
                  </a:cxn>
                  <a:cxn ang="0">
                    <a:pos x="1639" y="915"/>
                  </a:cxn>
                  <a:cxn ang="0">
                    <a:pos x="1851" y="976"/>
                  </a:cxn>
                  <a:cxn ang="0">
                    <a:pos x="2026" y="1013"/>
                  </a:cxn>
                  <a:cxn ang="0">
                    <a:pos x="2290" y="1052"/>
                  </a:cxn>
                  <a:cxn ang="0">
                    <a:pos x="2556" y="1074"/>
                  </a:cxn>
                  <a:cxn ang="0">
                    <a:pos x="2567" y="1075"/>
                  </a:cxn>
                  <a:cxn ang="0">
                    <a:pos x="2593" y="1082"/>
                  </a:cxn>
                  <a:cxn ang="0">
                    <a:pos x="2621" y="1103"/>
                  </a:cxn>
                  <a:cxn ang="0">
                    <a:pos x="2639" y="1133"/>
                  </a:cxn>
                  <a:cxn ang="0">
                    <a:pos x="2645" y="1160"/>
                  </a:cxn>
                  <a:cxn ang="0">
                    <a:pos x="2644" y="1178"/>
                  </a:cxn>
                  <a:cxn ang="0">
                    <a:pos x="2635" y="1204"/>
                  </a:cxn>
                  <a:cxn ang="0">
                    <a:pos x="2615" y="1232"/>
                  </a:cxn>
                  <a:cxn ang="0">
                    <a:pos x="2586" y="1250"/>
                  </a:cxn>
                  <a:cxn ang="0">
                    <a:pos x="2559" y="1256"/>
                  </a:cxn>
                  <a:cxn ang="0">
                    <a:pos x="2545" y="1256"/>
                  </a:cxn>
                </a:cxnLst>
                <a:rect l="0" t="0" r="r" b="b"/>
                <a:pathLst>
                  <a:path w="2645" h="1256">
                    <a:moveTo>
                      <a:pt x="2545" y="1256"/>
                    </a:moveTo>
                    <a:lnTo>
                      <a:pt x="2545" y="1256"/>
                    </a:lnTo>
                    <a:lnTo>
                      <a:pt x="2450" y="1245"/>
                    </a:lnTo>
                    <a:lnTo>
                      <a:pt x="2358" y="1232"/>
                    </a:lnTo>
                    <a:lnTo>
                      <a:pt x="2266" y="1216"/>
                    </a:lnTo>
                    <a:lnTo>
                      <a:pt x="2176" y="1199"/>
                    </a:lnTo>
                    <a:lnTo>
                      <a:pt x="2176" y="1199"/>
                    </a:lnTo>
                    <a:lnTo>
                      <a:pt x="2084" y="1180"/>
                    </a:lnTo>
                    <a:lnTo>
                      <a:pt x="1995" y="1158"/>
                    </a:lnTo>
                    <a:lnTo>
                      <a:pt x="1905" y="1134"/>
                    </a:lnTo>
                    <a:lnTo>
                      <a:pt x="1816" y="1107"/>
                    </a:lnTo>
                    <a:lnTo>
                      <a:pt x="1816" y="1107"/>
                    </a:lnTo>
                    <a:lnTo>
                      <a:pt x="1727" y="1079"/>
                    </a:lnTo>
                    <a:lnTo>
                      <a:pt x="1683" y="1064"/>
                    </a:lnTo>
                    <a:lnTo>
                      <a:pt x="1639" y="1047"/>
                    </a:lnTo>
                    <a:lnTo>
                      <a:pt x="1595" y="1030"/>
                    </a:lnTo>
                    <a:lnTo>
                      <a:pt x="1553" y="1011"/>
                    </a:lnTo>
                    <a:lnTo>
                      <a:pt x="1509" y="993"/>
                    </a:lnTo>
                    <a:lnTo>
                      <a:pt x="1467" y="973"/>
                    </a:lnTo>
                    <a:lnTo>
                      <a:pt x="1467" y="973"/>
                    </a:lnTo>
                    <a:lnTo>
                      <a:pt x="1426" y="952"/>
                    </a:lnTo>
                    <a:lnTo>
                      <a:pt x="1383" y="929"/>
                    </a:lnTo>
                    <a:lnTo>
                      <a:pt x="1344" y="905"/>
                    </a:lnTo>
                    <a:lnTo>
                      <a:pt x="1303" y="880"/>
                    </a:lnTo>
                    <a:lnTo>
                      <a:pt x="1263" y="853"/>
                    </a:lnTo>
                    <a:lnTo>
                      <a:pt x="1225" y="825"/>
                    </a:lnTo>
                    <a:lnTo>
                      <a:pt x="1189" y="795"/>
                    </a:lnTo>
                    <a:lnTo>
                      <a:pt x="1153" y="763"/>
                    </a:lnTo>
                    <a:lnTo>
                      <a:pt x="1153" y="763"/>
                    </a:lnTo>
                    <a:lnTo>
                      <a:pt x="1119" y="729"/>
                    </a:lnTo>
                    <a:lnTo>
                      <a:pt x="1087" y="692"/>
                    </a:lnTo>
                    <a:lnTo>
                      <a:pt x="1073" y="674"/>
                    </a:lnTo>
                    <a:lnTo>
                      <a:pt x="1059" y="654"/>
                    </a:lnTo>
                    <a:lnTo>
                      <a:pt x="1044" y="634"/>
                    </a:lnTo>
                    <a:lnTo>
                      <a:pt x="1032" y="613"/>
                    </a:lnTo>
                    <a:lnTo>
                      <a:pt x="1032" y="613"/>
                    </a:lnTo>
                    <a:lnTo>
                      <a:pt x="1019" y="592"/>
                    </a:lnTo>
                    <a:lnTo>
                      <a:pt x="1008" y="572"/>
                    </a:lnTo>
                    <a:lnTo>
                      <a:pt x="998" y="551"/>
                    </a:lnTo>
                    <a:lnTo>
                      <a:pt x="988" y="532"/>
                    </a:lnTo>
                    <a:lnTo>
                      <a:pt x="988" y="532"/>
                    </a:lnTo>
                    <a:lnTo>
                      <a:pt x="964" y="496"/>
                    </a:lnTo>
                    <a:lnTo>
                      <a:pt x="940" y="460"/>
                    </a:lnTo>
                    <a:lnTo>
                      <a:pt x="940" y="460"/>
                    </a:lnTo>
                    <a:lnTo>
                      <a:pt x="913" y="425"/>
                    </a:lnTo>
                    <a:lnTo>
                      <a:pt x="885" y="393"/>
                    </a:lnTo>
                    <a:lnTo>
                      <a:pt x="854" y="360"/>
                    </a:lnTo>
                    <a:lnTo>
                      <a:pt x="823" y="330"/>
                    </a:lnTo>
                    <a:lnTo>
                      <a:pt x="789" y="301"/>
                    </a:lnTo>
                    <a:lnTo>
                      <a:pt x="753" y="272"/>
                    </a:lnTo>
                    <a:lnTo>
                      <a:pt x="718" y="247"/>
                    </a:lnTo>
                    <a:lnTo>
                      <a:pt x="681" y="222"/>
                    </a:lnTo>
                    <a:lnTo>
                      <a:pt x="681" y="222"/>
                    </a:lnTo>
                    <a:lnTo>
                      <a:pt x="643" y="199"/>
                    </a:lnTo>
                    <a:lnTo>
                      <a:pt x="604" y="176"/>
                    </a:lnTo>
                    <a:lnTo>
                      <a:pt x="564" y="157"/>
                    </a:lnTo>
                    <a:lnTo>
                      <a:pt x="523" y="137"/>
                    </a:lnTo>
                    <a:lnTo>
                      <a:pt x="482" y="118"/>
                    </a:lnTo>
                    <a:lnTo>
                      <a:pt x="440" y="101"/>
                    </a:lnTo>
                    <a:lnTo>
                      <a:pt x="397" y="86"/>
                    </a:lnTo>
                    <a:lnTo>
                      <a:pt x="355" y="72"/>
                    </a:lnTo>
                    <a:lnTo>
                      <a:pt x="355" y="72"/>
                    </a:lnTo>
                    <a:lnTo>
                      <a:pt x="313" y="59"/>
                    </a:lnTo>
                    <a:lnTo>
                      <a:pt x="269" y="46"/>
                    </a:lnTo>
                    <a:lnTo>
                      <a:pt x="225" y="36"/>
                    </a:lnTo>
                    <a:lnTo>
                      <a:pt x="180" y="27"/>
                    </a:lnTo>
                    <a:lnTo>
                      <a:pt x="136" y="17"/>
                    </a:lnTo>
                    <a:lnTo>
                      <a:pt x="91" y="10"/>
                    </a:lnTo>
                    <a:lnTo>
                      <a:pt x="46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92" y="4"/>
                    </a:lnTo>
                    <a:lnTo>
                      <a:pt x="137" y="8"/>
                    </a:lnTo>
                    <a:lnTo>
                      <a:pt x="183" y="15"/>
                    </a:lnTo>
                    <a:lnTo>
                      <a:pt x="228" y="22"/>
                    </a:lnTo>
                    <a:lnTo>
                      <a:pt x="272" y="31"/>
                    </a:lnTo>
                    <a:lnTo>
                      <a:pt x="317" y="39"/>
                    </a:lnTo>
                    <a:lnTo>
                      <a:pt x="362" y="51"/>
                    </a:lnTo>
                    <a:lnTo>
                      <a:pt x="362" y="51"/>
                    </a:lnTo>
                    <a:lnTo>
                      <a:pt x="406" y="62"/>
                    </a:lnTo>
                    <a:lnTo>
                      <a:pt x="450" y="75"/>
                    </a:lnTo>
                    <a:lnTo>
                      <a:pt x="493" y="90"/>
                    </a:lnTo>
                    <a:lnTo>
                      <a:pt x="537" y="106"/>
                    </a:lnTo>
                    <a:lnTo>
                      <a:pt x="580" y="123"/>
                    </a:lnTo>
                    <a:lnTo>
                      <a:pt x="622" y="141"/>
                    </a:lnTo>
                    <a:lnTo>
                      <a:pt x="663" y="161"/>
                    </a:lnTo>
                    <a:lnTo>
                      <a:pt x="704" y="183"/>
                    </a:lnTo>
                    <a:lnTo>
                      <a:pt x="704" y="183"/>
                    </a:lnTo>
                    <a:lnTo>
                      <a:pt x="745" y="206"/>
                    </a:lnTo>
                    <a:lnTo>
                      <a:pt x="783" y="231"/>
                    </a:lnTo>
                    <a:lnTo>
                      <a:pt x="821" y="258"/>
                    </a:lnTo>
                    <a:lnTo>
                      <a:pt x="859" y="287"/>
                    </a:lnTo>
                    <a:lnTo>
                      <a:pt x="895" y="316"/>
                    </a:lnTo>
                    <a:lnTo>
                      <a:pt x="929" y="349"/>
                    </a:lnTo>
                    <a:lnTo>
                      <a:pt x="962" y="383"/>
                    </a:lnTo>
                    <a:lnTo>
                      <a:pt x="994" y="418"/>
                    </a:lnTo>
                    <a:lnTo>
                      <a:pt x="994" y="418"/>
                    </a:lnTo>
                    <a:lnTo>
                      <a:pt x="1023" y="455"/>
                    </a:lnTo>
                    <a:lnTo>
                      <a:pt x="1050" y="494"/>
                    </a:lnTo>
                    <a:lnTo>
                      <a:pt x="1050" y="494"/>
                    </a:lnTo>
                    <a:lnTo>
                      <a:pt x="1063" y="514"/>
                    </a:lnTo>
                    <a:lnTo>
                      <a:pt x="1076" y="534"/>
                    </a:lnTo>
                    <a:lnTo>
                      <a:pt x="1087" y="552"/>
                    </a:lnTo>
                    <a:lnTo>
                      <a:pt x="1098" y="571"/>
                    </a:lnTo>
                    <a:lnTo>
                      <a:pt x="1098" y="571"/>
                    </a:lnTo>
                    <a:lnTo>
                      <a:pt x="1124" y="604"/>
                    </a:lnTo>
                    <a:lnTo>
                      <a:pt x="1152" y="636"/>
                    </a:lnTo>
                    <a:lnTo>
                      <a:pt x="1181" y="667"/>
                    </a:lnTo>
                    <a:lnTo>
                      <a:pt x="1214" y="695"/>
                    </a:lnTo>
                    <a:lnTo>
                      <a:pt x="1214" y="695"/>
                    </a:lnTo>
                    <a:lnTo>
                      <a:pt x="1248" y="722"/>
                    </a:lnTo>
                    <a:lnTo>
                      <a:pt x="1283" y="747"/>
                    </a:lnTo>
                    <a:lnTo>
                      <a:pt x="1320" y="770"/>
                    </a:lnTo>
                    <a:lnTo>
                      <a:pt x="1357" y="792"/>
                    </a:lnTo>
                    <a:lnTo>
                      <a:pt x="1395" y="814"/>
                    </a:lnTo>
                    <a:lnTo>
                      <a:pt x="1434" y="833"/>
                    </a:lnTo>
                    <a:lnTo>
                      <a:pt x="1474" y="852"/>
                    </a:lnTo>
                    <a:lnTo>
                      <a:pt x="1515" y="869"/>
                    </a:lnTo>
                    <a:lnTo>
                      <a:pt x="1515" y="869"/>
                    </a:lnTo>
                    <a:lnTo>
                      <a:pt x="1556" y="886"/>
                    </a:lnTo>
                    <a:lnTo>
                      <a:pt x="1597" y="901"/>
                    </a:lnTo>
                    <a:lnTo>
                      <a:pt x="1639" y="915"/>
                    </a:lnTo>
                    <a:lnTo>
                      <a:pt x="1680" y="929"/>
                    </a:lnTo>
                    <a:lnTo>
                      <a:pt x="1766" y="955"/>
                    </a:lnTo>
                    <a:lnTo>
                      <a:pt x="1851" y="976"/>
                    </a:lnTo>
                    <a:lnTo>
                      <a:pt x="1851" y="976"/>
                    </a:lnTo>
                    <a:lnTo>
                      <a:pt x="1939" y="996"/>
                    </a:lnTo>
                    <a:lnTo>
                      <a:pt x="2026" y="1013"/>
                    </a:lnTo>
                    <a:lnTo>
                      <a:pt x="2114" y="1028"/>
                    </a:lnTo>
                    <a:lnTo>
                      <a:pt x="2203" y="1041"/>
                    </a:lnTo>
                    <a:lnTo>
                      <a:pt x="2290" y="1052"/>
                    </a:lnTo>
                    <a:lnTo>
                      <a:pt x="2379" y="1062"/>
                    </a:lnTo>
                    <a:lnTo>
                      <a:pt x="2467" y="1069"/>
                    </a:lnTo>
                    <a:lnTo>
                      <a:pt x="2556" y="1074"/>
                    </a:lnTo>
                    <a:lnTo>
                      <a:pt x="2557" y="1074"/>
                    </a:lnTo>
                    <a:lnTo>
                      <a:pt x="2557" y="1074"/>
                    </a:lnTo>
                    <a:lnTo>
                      <a:pt x="2567" y="1075"/>
                    </a:lnTo>
                    <a:lnTo>
                      <a:pt x="2576" y="1076"/>
                    </a:lnTo>
                    <a:lnTo>
                      <a:pt x="2584" y="1079"/>
                    </a:lnTo>
                    <a:lnTo>
                      <a:pt x="2593" y="1082"/>
                    </a:lnTo>
                    <a:lnTo>
                      <a:pt x="2600" y="1086"/>
                    </a:lnTo>
                    <a:lnTo>
                      <a:pt x="2608" y="1092"/>
                    </a:lnTo>
                    <a:lnTo>
                      <a:pt x="2621" y="1103"/>
                    </a:lnTo>
                    <a:lnTo>
                      <a:pt x="2631" y="1117"/>
                    </a:lnTo>
                    <a:lnTo>
                      <a:pt x="2635" y="1124"/>
                    </a:lnTo>
                    <a:lnTo>
                      <a:pt x="2639" y="1133"/>
                    </a:lnTo>
                    <a:lnTo>
                      <a:pt x="2642" y="1141"/>
                    </a:lnTo>
                    <a:lnTo>
                      <a:pt x="2644" y="1150"/>
                    </a:lnTo>
                    <a:lnTo>
                      <a:pt x="2645" y="1160"/>
                    </a:lnTo>
                    <a:lnTo>
                      <a:pt x="2645" y="1170"/>
                    </a:lnTo>
                    <a:lnTo>
                      <a:pt x="2645" y="1170"/>
                    </a:lnTo>
                    <a:lnTo>
                      <a:pt x="2644" y="1178"/>
                    </a:lnTo>
                    <a:lnTo>
                      <a:pt x="2642" y="1187"/>
                    </a:lnTo>
                    <a:lnTo>
                      <a:pt x="2639" y="1196"/>
                    </a:lnTo>
                    <a:lnTo>
                      <a:pt x="2635" y="1204"/>
                    </a:lnTo>
                    <a:lnTo>
                      <a:pt x="2631" y="1212"/>
                    </a:lnTo>
                    <a:lnTo>
                      <a:pt x="2627" y="1219"/>
                    </a:lnTo>
                    <a:lnTo>
                      <a:pt x="2615" y="1232"/>
                    </a:lnTo>
                    <a:lnTo>
                      <a:pt x="2601" y="1243"/>
                    </a:lnTo>
                    <a:lnTo>
                      <a:pt x="2593" y="1247"/>
                    </a:lnTo>
                    <a:lnTo>
                      <a:pt x="2586" y="1250"/>
                    </a:lnTo>
                    <a:lnTo>
                      <a:pt x="2576" y="1253"/>
                    </a:lnTo>
                    <a:lnTo>
                      <a:pt x="2567" y="1254"/>
                    </a:lnTo>
                    <a:lnTo>
                      <a:pt x="2559" y="1256"/>
                    </a:lnTo>
                    <a:lnTo>
                      <a:pt x="2549" y="1256"/>
                    </a:lnTo>
                    <a:lnTo>
                      <a:pt x="2549" y="1256"/>
                    </a:lnTo>
                    <a:lnTo>
                      <a:pt x="2545" y="1256"/>
                    </a:lnTo>
                    <a:lnTo>
                      <a:pt x="2545" y="125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22" name="Group 165"/>
              <p:cNvGrpSpPr/>
              <p:nvPr/>
            </p:nvGrpSpPr>
            <p:grpSpPr>
              <a:xfrm rot="3502563">
                <a:off x="5059058" y="2714815"/>
                <a:ext cx="658980" cy="591697"/>
                <a:chOff x="971551" y="0"/>
                <a:chExt cx="7200902" cy="6818311"/>
              </a:xfrm>
            </p:grpSpPr>
            <p:sp>
              <p:nvSpPr>
                <p:cNvPr id="292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3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3" name="Group 171"/>
              <p:cNvGrpSpPr/>
              <p:nvPr/>
            </p:nvGrpSpPr>
            <p:grpSpPr>
              <a:xfrm rot="21312991" flipH="1">
                <a:off x="5180347" y="4696231"/>
                <a:ext cx="698708" cy="550197"/>
                <a:chOff x="971551" y="0"/>
                <a:chExt cx="7200902" cy="6818311"/>
              </a:xfrm>
            </p:grpSpPr>
            <p:sp>
              <p:nvSpPr>
                <p:cNvPr id="290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22000">
                      <a:srgbClr val="84BC76"/>
                    </a:gs>
                    <a:gs pos="86000">
                      <a:srgbClr val="2F6C1C"/>
                    </a:gs>
                  </a:gsLst>
                  <a:lin ang="18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1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80000">
                      <a:srgbClr val="2E6D26"/>
                    </a:gs>
                  </a:gsLst>
                  <a:lin ang="258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24" name="Freeform 9"/>
              <p:cNvSpPr>
                <a:spLocks/>
              </p:cNvSpPr>
              <p:nvPr/>
            </p:nvSpPr>
            <p:spPr bwMode="auto">
              <a:xfrm>
                <a:off x="4716638" y="4099567"/>
                <a:ext cx="1285555" cy="231133"/>
              </a:xfrm>
              <a:custGeom>
                <a:avLst/>
                <a:gdLst/>
                <a:ahLst/>
                <a:cxnLst>
                  <a:cxn ang="0">
                    <a:pos x="2560" y="473"/>
                  </a:cxn>
                  <a:cxn ang="0">
                    <a:pos x="2412" y="404"/>
                  </a:cxn>
                  <a:cxn ang="0">
                    <a:pos x="2261" y="341"/>
                  </a:cxn>
                  <a:cxn ang="0">
                    <a:pos x="2107" y="283"/>
                  </a:cxn>
                  <a:cxn ang="0">
                    <a:pos x="1951" y="229"/>
                  </a:cxn>
                  <a:cxn ang="0">
                    <a:pos x="1874" y="205"/>
                  </a:cxn>
                  <a:cxn ang="0">
                    <a:pos x="1715" y="161"/>
                  </a:cxn>
                  <a:cxn ang="0">
                    <a:pos x="1554" y="126"/>
                  </a:cxn>
                  <a:cxn ang="0">
                    <a:pos x="1393" y="100"/>
                  </a:cxn>
                  <a:cxn ang="0">
                    <a:pos x="1313" y="92"/>
                  </a:cxn>
                  <a:cxn ang="0">
                    <a:pos x="1149" y="85"/>
                  </a:cxn>
                  <a:cxn ang="0">
                    <a:pos x="984" y="89"/>
                  </a:cxn>
                  <a:cxn ang="0">
                    <a:pos x="818" y="102"/>
                  </a:cxn>
                  <a:cxn ang="0">
                    <a:pos x="653" y="120"/>
                  </a:cxn>
                  <a:cxn ang="0">
                    <a:pos x="571" y="131"/>
                  </a:cxn>
                  <a:cxn ang="0">
                    <a:pos x="407" y="158"/>
                  </a:cxn>
                  <a:cxn ang="0">
                    <a:pos x="243" y="191"/>
                  </a:cxn>
                  <a:cxn ang="0">
                    <a:pos x="81" y="229"/>
                  </a:cxn>
                  <a:cxn ang="0">
                    <a:pos x="0" y="250"/>
                  </a:cxn>
                  <a:cxn ang="0">
                    <a:pos x="159" y="198"/>
                  </a:cxn>
                  <a:cxn ang="0">
                    <a:pos x="320" y="153"/>
                  </a:cxn>
                  <a:cxn ang="0">
                    <a:pos x="482" y="110"/>
                  </a:cxn>
                  <a:cxn ang="0">
                    <a:pos x="646" y="75"/>
                  </a:cxn>
                  <a:cxn ang="0">
                    <a:pos x="728" y="59"/>
                  </a:cxn>
                  <a:cxn ang="0">
                    <a:pos x="895" y="32"/>
                  </a:cxn>
                  <a:cxn ang="0">
                    <a:pos x="1061" y="13"/>
                  </a:cxn>
                  <a:cxn ang="0">
                    <a:pos x="1231" y="1"/>
                  </a:cxn>
                  <a:cxn ang="0">
                    <a:pos x="1317" y="0"/>
                  </a:cxn>
                  <a:cxn ang="0">
                    <a:pos x="1487" y="10"/>
                  </a:cxn>
                  <a:cxn ang="0">
                    <a:pos x="1656" y="30"/>
                  </a:cxn>
                  <a:cxn ang="0">
                    <a:pos x="1823" y="61"/>
                  </a:cxn>
                  <a:cxn ang="0">
                    <a:pos x="1989" y="97"/>
                  </a:cxn>
                  <a:cxn ang="0">
                    <a:pos x="2071" y="119"/>
                  </a:cxn>
                  <a:cxn ang="0">
                    <a:pos x="2234" y="165"/>
                  </a:cxn>
                  <a:cxn ang="0">
                    <a:pos x="2395" y="218"/>
                  </a:cxn>
                  <a:cxn ang="0">
                    <a:pos x="2556" y="276"/>
                  </a:cxn>
                  <a:cxn ang="0">
                    <a:pos x="2635" y="307"/>
                  </a:cxn>
                  <a:cxn ang="0">
                    <a:pos x="2652" y="315"/>
                  </a:cxn>
                  <a:cxn ang="0">
                    <a:pos x="2666" y="326"/>
                  </a:cxn>
                  <a:cxn ang="0">
                    <a:pos x="2677" y="341"/>
                  </a:cxn>
                  <a:cxn ang="0">
                    <a:pos x="2690" y="373"/>
                  </a:cxn>
                  <a:cxn ang="0">
                    <a:pos x="2693" y="390"/>
                  </a:cxn>
                  <a:cxn ang="0">
                    <a:pos x="2692" y="408"/>
                  </a:cxn>
                  <a:cxn ang="0">
                    <a:pos x="2686" y="425"/>
                  </a:cxn>
                  <a:cxn ang="0">
                    <a:pos x="2682" y="434"/>
                  </a:cxn>
                  <a:cxn ang="0">
                    <a:pos x="2672" y="449"/>
                  </a:cxn>
                  <a:cxn ang="0">
                    <a:pos x="2659" y="462"/>
                  </a:cxn>
                  <a:cxn ang="0">
                    <a:pos x="2638" y="476"/>
                  </a:cxn>
                  <a:cxn ang="0">
                    <a:pos x="2612" y="482"/>
                  </a:cxn>
                  <a:cxn ang="0">
                    <a:pos x="2594" y="483"/>
                  </a:cxn>
                  <a:cxn ang="0">
                    <a:pos x="2577" y="479"/>
                  </a:cxn>
                  <a:cxn ang="0">
                    <a:pos x="2567" y="476"/>
                  </a:cxn>
                  <a:cxn ang="0">
                    <a:pos x="2560" y="473"/>
                  </a:cxn>
                </a:cxnLst>
                <a:rect l="0" t="0" r="r" b="b"/>
                <a:pathLst>
                  <a:path w="2693" h="483">
                    <a:moveTo>
                      <a:pt x="2560" y="473"/>
                    </a:moveTo>
                    <a:lnTo>
                      <a:pt x="2560" y="473"/>
                    </a:lnTo>
                    <a:lnTo>
                      <a:pt x="2487" y="438"/>
                    </a:lnTo>
                    <a:lnTo>
                      <a:pt x="2412" y="404"/>
                    </a:lnTo>
                    <a:lnTo>
                      <a:pt x="2337" y="372"/>
                    </a:lnTo>
                    <a:lnTo>
                      <a:pt x="2261" y="341"/>
                    </a:lnTo>
                    <a:lnTo>
                      <a:pt x="2184" y="311"/>
                    </a:lnTo>
                    <a:lnTo>
                      <a:pt x="2107" y="283"/>
                    </a:lnTo>
                    <a:lnTo>
                      <a:pt x="2029" y="254"/>
                    </a:lnTo>
                    <a:lnTo>
                      <a:pt x="1951" y="229"/>
                    </a:lnTo>
                    <a:lnTo>
                      <a:pt x="1951" y="229"/>
                    </a:lnTo>
                    <a:lnTo>
                      <a:pt x="1874" y="205"/>
                    </a:lnTo>
                    <a:lnTo>
                      <a:pt x="1795" y="182"/>
                    </a:lnTo>
                    <a:lnTo>
                      <a:pt x="1715" y="161"/>
                    </a:lnTo>
                    <a:lnTo>
                      <a:pt x="1635" y="141"/>
                    </a:lnTo>
                    <a:lnTo>
                      <a:pt x="1554" y="126"/>
                    </a:lnTo>
                    <a:lnTo>
                      <a:pt x="1474" y="112"/>
                    </a:lnTo>
                    <a:lnTo>
                      <a:pt x="1393" y="100"/>
                    </a:lnTo>
                    <a:lnTo>
                      <a:pt x="1313" y="92"/>
                    </a:lnTo>
                    <a:lnTo>
                      <a:pt x="1313" y="92"/>
                    </a:lnTo>
                    <a:lnTo>
                      <a:pt x="1231" y="88"/>
                    </a:lnTo>
                    <a:lnTo>
                      <a:pt x="1149" y="85"/>
                    </a:lnTo>
                    <a:lnTo>
                      <a:pt x="1067" y="86"/>
                    </a:lnTo>
                    <a:lnTo>
                      <a:pt x="984" y="89"/>
                    </a:lnTo>
                    <a:lnTo>
                      <a:pt x="902" y="95"/>
                    </a:lnTo>
                    <a:lnTo>
                      <a:pt x="818" y="102"/>
                    </a:lnTo>
                    <a:lnTo>
                      <a:pt x="736" y="110"/>
                    </a:lnTo>
                    <a:lnTo>
                      <a:pt x="653" y="120"/>
                    </a:lnTo>
                    <a:lnTo>
                      <a:pt x="653" y="120"/>
                    </a:lnTo>
                    <a:lnTo>
                      <a:pt x="571" y="131"/>
                    </a:lnTo>
                    <a:lnTo>
                      <a:pt x="489" y="144"/>
                    </a:lnTo>
                    <a:lnTo>
                      <a:pt x="407" y="158"/>
                    </a:lnTo>
                    <a:lnTo>
                      <a:pt x="325" y="174"/>
                    </a:lnTo>
                    <a:lnTo>
                      <a:pt x="243" y="191"/>
                    </a:lnTo>
                    <a:lnTo>
                      <a:pt x="161" y="209"/>
                    </a:lnTo>
                    <a:lnTo>
                      <a:pt x="81" y="229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80" y="223"/>
                    </a:lnTo>
                    <a:lnTo>
                      <a:pt x="159" y="198"/>
                    </a:lnTo>
                    <a:lnTo>
                      <a:pt x="239" y="174"/>
                    </a:lnTo>
                    <a:lnTo>
                      <a:pt x="320" y="153"/>
                    </a:lnTo>
                    <a:lnTo>
                      <a:pt x="400" y="130"/>
                    </a:lnTo>
                    <a:lnTo>
                      <a:pt x="482" y="110"/>
                    </a:lnTo>
                    <a:lnTo>
                      <a:pt x="564" y="92"/>
                    </a:lnTo>
                    <a:lnTo>
                      <a:pt x="646" y="75"/>
                    </a:lnTo>
                    <a:lnTo>
                      <a:pt x="646" y="75"/>
                    </a:lnTo>
                    <a:lnTo>
                      <a:pt x="728" y="59"/>
                    </a:lnTo>
                    <a:lnTo>
                      <a:pt x="811" y="45"/>
                    </a:lnTo>
                    <a:lnTo>
                      <a:pt x="895" y="32"/>
                    </a:lnTo>
                    <a:lnTo>
                      <a:pt x="978" y="21"/>
                    </a:lnTo>
                    <a:lnTo>
                      <a:pt x="1061" y="13"/>
                    </a:lnTo>
                    <a:lnTo>
                      <a:pt x="1146" y="6"/>
                    </a:lnTo>
                    <a:lnTo>
                      <a:pt x="1231" y="1"/>
                    </a:lnTo>
                    <a:lnTo>
                      <a:pt x="1317" y="0"/>
                    </a:lnTo>
                    <a:lnTo>
                      <a:pt x="1317" y="0"/>
                    </a:lnTo>
                    <a:lnTo>
                      <a:pt x="1402" y="3"/>
                    </a:lnTo>
                    <a:lnTo>
                      <a:pt x="1487" y="10"/>
                    </a:lnTo>
                    <a:lnTo>
                      <a:pt x="1571" y="18"/>
                    </a:lnTo>
                    <a:lnTo>
                      <a:pt x="1656" y="30"/>
                    </a:lnTo>
                    <a:lnTo>
                      <a:pt x="1739" y="44"/>
                    </a:lnTo>
                    <a:lnTo>
                      <a:pt x="1823" y="61"/>
                    </a:lnTo>
                    <a:lnTo>
                      <a:pt x="1906" y="78"/>
                    </a:lnTo>
                    <a:lnTo>
                      <a:pt x="1989" y="97"/>
                    </a:lnTo>
                    <a:lnTo>
                      <a:pt x="1989" y="97"/>
                    </a:lnTo>
                    <a:lnTo>
                      <a:pt x="2071" y="119"/>
                    </a:lnTo>
                    <a:lnTo>
                      <a:pt x="2153" y="141"/>
                    </a:lnTo>
                    <a:lnTo>
                      <a:pt x="2234" y="165"/>
                    </a:lnTo>
                    <a:lnTo>
                      <a:pt x="2314" y="191"/>
                    </a:lnTo>
                    <a:lnTo>
                      <a:pt x="2395" y="218"/>
                    </a:lnTo>
                    <a:lnTo>
                      <a:pt x="2475" y="246"/>
                    </a:lnTo>
                    <a:lnTo>
                      <a:pt x="2556" y="276"/>
                    </a:lnTo>
                    <a:lnTo>
                      <a:pt x="2635" y="307"/>
                    </a:lnTo>
                    <a:lnTo>
                      <a:pt x="2635" y="307"/>
                    </a:lnTo>
                    <a:lnTo>
                      <a:pt x="2644" y="311"/>
                    </a:lnTo>
                    <a:lnTo>
                      <a:pt x="2652" y="315"/>
                    </a:lnTo>
                    <a:lnTo>
                      <a:pt x="2659" y="321"/>
                    </a:lnTo>
                    <a:lnTo>
                      <a:pt x="2666" y="326"/>
                    </a:lnTo>
                    <a:lnTo>
                      <a:pt x="2672" y="333"/>
                    </a:lnTo>
                    <a:lnTo>
                      <a:pt x="2677" y="341"/>
                    </a:lnTo>
                    <a:lnTo>
                      <a:pt x="2686" y="356"/>
                    </a:lnTo>
                    <a:lnTo>
                      <a:pt x="2690" y="373"/>
                    </a:lnTo>
                    <a:lnTo>
                      <a:pt x="2692" y="381"/>
                    </a:lnTo>
                    <a:lnTo>
                      <a:pt x="2693" y="390"/>
                    </a:lnTo>
                    <a:lnTo>
                      <a:pt x="2693" y="398"/>
                    </a:lnTo>
                    <a:lnTo>
                      <a:pt x="2692" y="408"/>
                    </a:lnTo>
                    <a:lnTo>
                      <a:pt x="2689" y="417"/>
                    </a:lnTo>
                    <a:lnTo>
                      <a:pt x="2686" y="425"/>
                    </a:lnTo>
                    <a:lnTo>
                      <a:pt x="2686" y="425"/>
                    </a:lnTo>
                    <a:lnTo>
                      <a:pt x="2682" y="434"/>
                    </a:lnTo>
                    <a:lnTo>
                      <a:pt x="2677" y="442"/>
                    </a:lnTo>
                    <a:lnTo>
                      <a:pt x="2672" y="449"/>
                    </a:lnTo>
                    <a:lnTo>
                      <a:pt x="2666" y="456"/>
                    </a:lnTo>
                    <a:lnTo>
                      <a:pt x="2659" y="462"/>
                    </a:lnTo>
                    <a:lnTo>
                      <a:pt x="2653" y="468"/>
                    </a:lnTo>
                    <a:lnTo>
                      <a:pt x="2638" y="476"/>
                    </a:lnTo>
                    <a:lnTo>
                      <a:pt x="2621" y="480"/>
                    </a:lnTo>
                    <a:lnTo>
                      <a:pt x="2612" y="482"/>
                    </a:lnTo>
                    <a:lnTo>
                      <a:pt x="2603" y="483"/>
                    </a:lnTo>
                    <a:lnTo>
                      <a:pt x="2594" y="483"/>
                    </a:lnTo>
                    <a:lnTo>
                      <a:pt x="2586" y="482"/>
                    </a:lnTo>
                    <a:lnTo>
                      <a:pt x="2577" y="479"/>
                    </a:lnTo>
                    <a:lnTo>
                      <a:pt x="2567" y="476"/>
                    </a:lnTo>
                    <a:lnTo>
                      <a:pt x="2567" y="476"/>
                    </a:lnTo>
                    <a:lnTo>
                      <a:pt x="2562" y="473"/>
                    </a:lnTo>
                    <a:lnTo>
                      <a:pt x="2560" y="47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360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7"/>
              <p:cNvSpPr>
                <a:spLocks/>
              </p:cNvSpPr>
              <p:nvPr/>
            </p:nvSpPr>
            <p:spPr bwMode="auto">
              <a:xfrm>
                <a:off x="5669348" y="589355"/>
                <a:ext cx="426652" cy="5227245"/>
              </a:xfrm>
              <a:custGeom>
                <a:avLst/>
                <a:gdLst/>
                <a:ahLst/>
                <a:cxnLst>
                  <a:cxn ang="0">
                    <a:pos x="85" y="8177"/>
                  </a:cxn>
                  <a:cxn ang="0">
                    <a:pos x="198" y="7659"/>
                  </a:cxn>
                  <a:cxn ang="0">
                    <a:pos x="268" y="7269"/>
                  </a:cxn>
                  <a:cxn ang="0">
                    <a:pos x="336" y="6747"/>
                  </a:cxn>
                  <a:cxn ang="0">
                    <a:pos x="357" y="6422"/>
                  </a:cxn>
                  <a:cxn ang="0">
                    <a:pos x="357" y="6228"/>
                  </a:cxn>
                  <a:cxn ang="0">
                    <a:pos x="342" y="6039"/>
                  </a:cxn>
                  <a:cxn ang="0">
                    <a:pos x="315" y="5888"/>
                  </a:cxn>
                  <a:cxn ang="0">
                    <a:pos x="275" y="5719"/>
                  </a:cxn>
                  <a:cxn ang="0">
                    <a:pos x="203" y="5320"/>
                  </a:cxn>
                  <a:cxn ang="0">
                    <a:pos x="147" y="4918"/>
                  </a:cxn>
                  <a:cxn ang="0">
                    <a:pos x="87" y="4383"/>
                  </a:cxn>
                  <a:cxn ang="0">
                    <a:pos x="52" y="3982"/>
                  </a:cxn>
                  <a:cxn ang="0">
                    <a:pos x="18" y="3445"/>
                  </a:cxn>
                  <a:cxn ang="0">
                    <a:pos x="4" y="3042"/>
                  </a:cxn>
                  <a:cxn ang="0">
                    <a:pos x="3" y="2504"/>
                  </a:cxn>
                  <a:cxn ang="0">
                    <a:pos x="22" y="2100"/>
                  </a:cxn>
                  <a:cxn ang="0">
                    <a:pos x="61" y="1765"/>
                  </a:cxn>
                  <a:cxn ang="0">
                    <a:pos x="99" y="1564"/>
                  </a:cxn>
                  <a:cxn ang="0">
                    <a:pos x="134" y="1433"/>
                  </a:cxn>
                  <a:cxn ang="0">
                    <a:pos x="179" y="1306"/>
                  </a:cxn>
                  <a:cxn ang="0">
                    <a:pos x="257" y="1051"/>
                  </a:cxn>
                  <a:cxn ang="0">
                    <a:pos x="299" y="856"/>
                  </a:cxn>
                  <a:cxn ang="0">
                    <a:pos x="333" y="592"/>
                  </a:cxn>
                  <a:cxn ang="0">
                    <a:pos x="336" y="393"/>
                  </a:cxn>
                  <a:cxn ang="0">
                    <a:pos x="316" y="194"/>
                  </a:cxn>
                  <a:cxn ang="0">
                    <a:pos x="288" y="64"/>
                  </a:cxn>
                  <a:cxn ang="0">
                    <a:pos x="280" y="31"/>
                  </a:cxn>
                  <a:cxn ang="0">
                    <a:pos x="318" y="160"/>
                  </a:cxn>
                  <a:cxn ang="0">
                    <a:pos x="345" y="325"/>
                  </a:cxn>
                  <a:cxn ang="0">
                    <a:pos x="357" y="526"/>
                  </a:cxn>
                  <a:cxn ang="0">
                    <a:pos x="340" y="795"/>
                  </a:cxn>
                  <a:cxn ang="0">
                    <a:pos x="296" y="1061"/>
                  </a:cxn>
                  <a:cxn ang="0">
                    <a:pos x="247" y="1257"/>
                  </a:cxn>
                  <a:cxn ang="0">
                    <a:pos x="198" y="1417"/>
                  </a:cxn>
                  <a:cxn ang="0">
                    <a:pos x="158" y="1577"/>
                  </a:cxn>
                  <a:cxn ang="0">
                    <a:pos x="130" y="1773"/>
                  </a:cxn>
                  <a:cxn ang="0">
                    <a:pos x="104" y="2104"/>
                  </a:cxn>
                  <a:cxn ang="0">
                    <a:pos x="100" y="2504"/>
                  </a:cxn>
                  <a:cxn ang="0">
                    <a:pos x="121" y="3036"/>
                  </a:cxn>
                  <a:cxn ang="0">
                    <a:pos x="151" y="3436"/>
                  </a:cxn>
                  <a:cxn ang="0">
                    <a:pos x="205" y="3966"/>
                  </a:cxn>
                  <a:cxn ang="0">
                    <a:pos x="256" y="4363"/>
                  </a:cxn>
                  <a:cxn ang="0">
                    <a:pos x="335" y="4892"/>
                  </a:cxn>
                  <a:cxn ang="0">
                    <a:pos x="405" y="5284"/>
                  </a:cxn>
                  <a:cxn ang="0">
                    <a:pos x="507" y="5734"/>
                  </a:cxn>
                  <a:cxn ang="0">
                    <a:pos x="544" y="5864"/>
                  </a:cxn>
                  <a:cxn ang="0">
                    <a:pos x="573" y="6005"/>
                  </a:cxn>
                  <a:cxn ang="0">
                    <a:pos x="597" y="6215"/>
                  </a:cxn>
                  <a:cxn ang="0">
                    <a:pos x="604" y="6423"/>
                  </a:cxn>
                  <a:cxn ang="0">
                    <a:pos x="597" y="6766"/>
                  </a:cxn>
                  <a:cxn ang="0">
                    <a:pos x="547" y="7309"/>
                  </a:cxn>
                  <a:cxn ang="0">
                    <a:pos x="490" y="7712"/>
                  </a:cxn>
                  <a:cxn ang="0">
                    <a:pos x="395" y="8246"/>
                  </a:cxn>
                  <a:cxn ang="0">
                    <a:pos x="335" y="8528"/>
                  </a:cxn>
                  <a:cxn ang="0">
                    <a:pos x="302" y="8583"/>
                  </a:cxn>
                  <a:cxn ang="0">
                    <a:pos x="253" y="8623"/>
                  </a:cxn>
                  <a:cxn ang="0">
                    <a:pos x="192" y="8640"/>
                  </a:cxn>
                  <a:cxn ang="0">
                    <a:pos x="144" y="8636"/>
                  </a:cxn>
                  <a:cxn ang="0">
                    <a:pos x="83" y="8610"/>
                  </a:cxn>
                  <a:cxn ang="0">
                    <a:pos x="41" y="8565"/>
                  </a:cxn>
                  <a:cxn ang="0">
                    <a:pos x="17" y="8506"/>
                  </a:cxn>
                  <a:cxn ang="0">
                    <a:pos x="18" y="8441"/>
                  </a:cxn>
                </a:cxnLst>
                <a:rect l="0" t="0" r="r" b="b"/>
                <a:pathLst>
                  <a:path w="606" h="8640">
                    <a:moveTo>
                      <a:pt x="21" y="8432"/>
                    </a:moveTo>
                    <a:lnTo>
                      <a:pt x="21" y="8432"/>
                    </a:lnTo>
                    <a:lnTo>
                      <a:pt x="54" y="8305"/>
                    </a:lnTo>
                    <a:lnTo>
                      <a:pt x="85" y="8177"/>
                    </a:lnTo>
                    <a:lnTo>
                      <a:pt x="114" y="8048"/>
                    </a:lnTo>
                    <a:lnTo>
                      <a:pt x="144" y="7919"/>
                    </a:lnTo>
                    <a:lnTo>
                      <a:pt x="171" y="7789"/>
                    </a:lnTo>
                    <a:lnTo>
                      <a:pt x="198" y="7659"/>
                    </a:lnTo>
                    <a:lnTo>
                      <a:pt x="223" y="7529"/>
                    </a:lnTo>
                    <a:lnTo>
                      <a:pt x="246" y="7399"/>
                    </a:lnTo>
                    <a:lnTo>
                      <a:pt x="246" y="7399"/>
                    </a:lnTo>
                    <a:lnTo>
                      <a:pt x="268" y="7269"/>
                    </a:lnTo>
                    <a:lnTo>
                      <a:pt x="288" y="7139"/>
                    </a:lnTo>
                    <a:lnTo>
                      <a:pt x="306" y="7008"/>
                    </a:lnTo>
                    <a:lnTo>
                      <a:pt x="323" y="6878"/>
                    </a:lnTo>
                    <a:lnTo>
                      <a:pt x="336" y="6747"/>
                    </a:lnTo>
                    <a:lnTo>
                      <a:pt x="347" y="6617"/>
                    </a:lnTo>
                    <a:lnTo>
                      <a:pt x="352" y="6552"/>
                    </a:lnTo>
                    <a:lnTo>
                      <a:pt x="354" y="6487"/>
                    </a:lnTo>
                    <a:lnTo>
                      <a:pt x="357" y="6422"/>
                    </a:lnTo>
                    <a:lnTo>
                      <a:pt x="359" y="6357"/>
                    </a:lnTo>
                    <a:lnTo>
                      <a:pt x="359" y="6357"/>
                    </a:lnTo>
                    <a:lnTo>
                      <a:pt x="359" y="6292"/>
                    </a:lnTo>
                    <a:lnTo>
                      <a:pt x="357" y="6228"/>
                    </a:lnTo>
                    <a:lnTo>
                      <a:pt x="353" y="6165"/>
                    </a:lnTo>
                    <a:lnTo>
                      <a:pt x="349" y="6101"/>
                    </a:lnTo>
                    <a:lnTo>
                      <a:pt x="349" y="6101"/>
                    </a:lnTo>
                    <a:lnTo>
                      <a:pt x="342" y="6039"/>
                    </a:lnTo>
                    <a:lnTo>
                      <a:pt x="333" y="5977"/>
                    </a:lnTo>
                    <a:lnTo>
                      <a:pt x="333" y="5977"/>
                    </a:lnTo>
                    <a:lnTo>
                      <a:pt x="322" y="5917"/>
                    </a:lnTo>
                    <a:lnTo>
                      <a:pt x="315" y="5888"/>
                    </a:lnTo>
                    <a:lnTo>
                      <a:pt x="306" y="5855"/>
                    </a:lnTo>
                    <a:lnTo>
                      <a:pt x="306" y="5855"/>
                    </a:lnTo>
                    <a:lnTo>
                      <a:pt x="291" y="5787"/>
                    </a:lnTo>
                    <a:lnTo>
                      <a:pt x="275" y="5719"/>
                    </a:lnTo>
                    <a:lnTo>
                      <a:pt x="263" y="5653"/>
                    </a:lnTo>
                    <a:lnTo>
                      <a:pt x="250" y="5587"/>
                    </a:lnTo>
                    <a:lnTo>
                      <a:pt x="226" y="5452"/>
                    </a:lnTo>
                    <a:lnTo>
                      <a:pt x="203" y="5320"/>
                    </a:lnTo>
                    <a:lnTo>
                      <a:pt x="203" y="5320"/>
                    </a:lnTo>
                    <a:lnTo>
                      <a:pt x="183" y="5185"/>
                    </a:lnTo>
                    <a:lnTo>
                      <a:pt x="165" y="5053"/>
                    </a:lnTo>
                    <a:lnTo>
                      <a:pt x="147" y="4918"/>
                    </a:lnTo>
                    <a:lnTo>
                      <a:pt x="131" y="4784"/>
                    </a:lnTo>
                    <a:lnTo>
                      <a:pt x="116" y="4651"/>
                    </a:lnTo>
                    <a:lnTo>
                      <a:pt x="100" y="4517"/>
                    </a:lnTo>
                    <a:lnTo>
                      <a:pt x="87" y="4383"/>
                    </a:lnTo>
                    <a:lnTo>
                      <a:pt x="75" y="4250"/>
                    </a:lnTo>
                    <a:lnTo>
                      <a:pt x="75" y="4250"/>
                    </a:lnTo>
                    <a:lnTo>
                      <a:pt x="63" y="4116"/>
                    </a:lnTo>
                    <a:lnTo>
                      <a:pt x="52" y="3982"/>
                    </a:lnTo>
                    <a:lnTo>
                      <a:pt x="42" y="3847"/>
                    </a:lnTo>
                    <a:lnTo>
                      <a:pt x="32" y="3713"/>
                    </a:lnTo>
                    <a:lnTo>
                      <a:pt x="25" y="3579"/>
                    </a:lnTo>
                    <a:lnTo>
                      <a:pt x="18" y="3445"/>
                    </a:lnTo>
                    <a:lnTo>
                      <a:pt x="13" y="3310"/>
                    </a:lnTo>
                    <a:lnTo>
                      <a:pt x="7" y="3176"/>
                    </a:lnTo>
                    <a:lnTo>
                      <a:pt x="7" y="3176"/>
                    </a:lnTo>
                    <a:lnTo>
                      <a:pt x="4" y="3042"/>
                    </a:lnTo>
                    <a:lnTo>
                      <a:pt x="1" y="2906"/>
                    </a:lnTo>
                    <a:lnTo>
                      <a:pt x="0" y="2772"/>
                    </a:lnTo>
                    <a:lnTo>
                      <a:pt x="1" y="2638"/>
                    </a:lnTo>
                    <a:lnTo>
                      <a:pt x="3" y="2504"/>
                    </a:lnTo>
                    <a:lnTo>
                      <a:pt x="7" y="2368"/>
                    </a:lnTo>
                    <a:lnTo>
                      <a:pt x="14" y="2234"/>
                    </a:lnTo>
                    <a:lnTo>
                      <a:pt x="22" y="2100"/>
                    </a:lnTo>
                    <a:lnTo>
                      <a:pt x="22" y="2100"/>
                    </a:lnTo>
                    <a:lnTo>
                      <a:pt x="35" y="1965"/>
                    </a:lnTo>
                    <a:lnTo>
                      <a:pt x="42" y="1898"/>
                    </a:lnTo>
                    <a:lnTo>
                      <a:pt x="51" y="1831"/>
                    </a:lnTo>
                    <a:lnTo>
                      <a:pt x="61" y="1765"/>
                    </a:lnTo>
                    <a:lnTo>
                      <a:pt x="72" y="1697"/>
                    </a:lnTo>
                    <a:lnTo>
                      <a:pt x="85" y="1631"/>
                    </a:lnTo>
                    <a:lnTo>
                      <a:pt x="99" y="1564"/>
                    </a:lnTo>
                    <a:lnTo>
                      <a:pt x="99" y="1564"/>
                    </a:lnTo>
                    <a:lnTo>
                      <a:pt x="116" y="1498"/>
                    </a:lnTo>
                    <a:lnTo>
                      <a:pt x="124" y="1465"/>
                    </a:lnTo>
                    <a:lnTo>
                      <a:pt x="134" y="1433"/>
                    </a:lnTo>
                    <a:lnTo>
                      <a:pt x="134" y="1433"/>
                    </a:lnTo>
                    <a:lnTo>
                      <a:pt x="145" y="1400"/>
                    </a:lnTo>
                    <a:lnTo>
                      <a:pt x="157" y="1369"/>
                    </a:lnTo>
                    <a:lnTo>
                      <a:pt x="179" y="1306"/>
                    </a:lnTo>
                    <a:lnTo>
                      <a:pt x="179" y="1306"/>
                    </a:lnTo>
                    <a:lnTo>
                      <a:pt x="200" y="1243"/>
                    </a:lnTo>
                    <a:lnTo>
                      <a:pt x="220" y="1180"/>
                    </a:lnTo>
                    <a:lnTo>
                      <a:pt x="239" y="1116"/>
                    </a:lnTo>
                    <a:lnTo>
                      <a:pt x="257" y="1051"/>
                    </a:lnTo>
                    <a:lnTo>
                      <a:pt x="257" y="1051"/>
                    </a:lnTo>
                    <a:lnTo>
                      <a:pt x="272" y="986"/>
                    </a:lnTo>
                    <a:lnTo>
                      <a:pt x="287" y="921"/>
                    </a:lnTo>
                    <a:lnTo>
                      <a:pt x="299" y="856"/>
                    </a:lnTo>
                    <a:lnTo>
                      <a:pt x="311" y="791"/>
                    </a:lnTo>
                    <a:lnTo>
                      <a:pt x="321" y="725"/>
                    </a:lnTo>
                    <a:lnTo>
                      <a:pt x="328" y="658"/>
                    </a:lnTo>
                    <a:lnTo>
                      <a:pt x="333" y="592"/>
                    </a:lnTo>
                    <a:lnTo>
                      <a:pt x="336" y="526"/>
                    </a:lnTo>
                    <a:lnTo>
                      <a:pt x="336" y="526"/>
                    </a:lnTo>
                    <a:lnTo>
                      <a:pt x="337" y="459"/>
                    </a:lnTo>
                    <a:lnTo>
                      <a:pt x="336" y="393"/>
                    </a:lnTo>
                    <a:lnTo>
                      <a:pt x="332" y="326"/>
                    </a:lnTo>
                    <a:lnTo>
                      <a:pt x="326" y="260"/>
                    </a:lnTo>
                    <a:lnTo>
                      <a:pt x="326" y="260"/>
                    </a:lnTo>
                    <a:lnTo>
                      <a:pt x="316" y="194"/>
                    </a:lnTo>
                    <a:lnTo>
                      <a:pt x="311" y="161"/>
                    </a:lnTo>
                    <a:lnTo>
                      <a:pt x="305" y="127"/>
                    </a:lnTo>
                    <a:lnTo>
                      <a:pt x="296" y="95"/>
                    </a:lnTo>
                    <a:lnTo>
                      <a:pt x="288" y="64"/>
                    </a:lnTo>
                    <a:lnTo>
                      <a:pt x="278" y="31"/>
                    </a:lnTo>
                    <a:lnTo>
                      <a:pt x="267" y="0"/>
                    </a:lnTo>
                    <a:lnTo>
                      <a:pt x="267" y="0"/>
                    </a:lnTo>
                    <a:lnTo>
                      <a:pt x="280" y="31"/>
                    </a:lnTo>
                    <a:lnTo>
                      <a:pt x="291" y="62"/>
                    </a:lnTo>
                    <a:lnTo>
                      <a:pt x="301" y="95"/>
                    </a:lnTo>
                    <a:lnTo>
                      <a:pt x="309" y="127"/>
                    </a:lnTo>
                    <a:lnTo>
                      <a:pt x="318" y="160"/>
                    </a:lnTo>
                    <a:lnTo>
                      <a:pt x="325" y="192"/>
                    </a:lnTo>
                    <a:lnTo>
                      <a:pt x="336" y="259"/>
                    </a:lnTo>
                    <a:lnTo>
                      <a:pt x="336" y="259"/>
                    </a:lnTo>
                    <a:lnTo>
                      <a:pt x="345" y="325"/>
                    </a:lnTo>
                    <a:lnTo>
                      <a:pt x="352" y="391"/>
                    </a:lnTo>
                    <a:lnTo>
                      <a:pt x="356" y="459"/>
                    </a:lnTo>
                    <a:lnTo>
                      <a:pt x="357" y="526"/>
                    </a:lnTo>
                    <a:lnTo>
                      <a:pt x="357" y="526"/>
                    </a:lnTo>
                    <a:lnTo>
                      <a:pt x="356" y="593"/>
                    </a:lnTo>
                    <a:lnTo>
                      <a:pt x="353" y="661"/>
                    </a:lnTo>
                    <a:lnTo>
                      <a:pt x="347" y="728"/>
                    </a:lnTo>
                    <a:lnTo>
                      <a:pt x="340" y="795"/>
                    </a:lnTo>
                    <a:lnTo>
                      <a:pt x="332" y="862"/>
                    </a:lnTo>
                    <a:lnTo>
                      <a:pt x="322" y="928"/>
                    </a:lnTo>
                    <a:lnTo>
                      <a:pt x="311" y="995"/>
                    </a:lnTo>
                    <a:lnTo>
                      <a:pt x="296" y="1061"/>
                    </a:lnTo>
                    <a:lnTo>
                      <a:pt x="296" y="1061"/>
                    </a:lnTo>
                    <a:lnTo>
                      <a:pt x="281" y="1126"/>
                    </a:lnTo>
                    <a:lnTo>
                      <a:pt x="265" y="1193"/>
                    </a:lnTo>
                    <a:lnTo>
                      <a:pt x="247" y="1257"/>
                    </a:lnTo>
                    <a:lnTo>
                      <a:pt x="227" y="1322"/>
                    </a:lnTo>
                    <a:lnTo>
                      <a:pt x="227" y="1322"/>
                    </a:lnTo>
                    <a:lnTo>
                      <a:pt x="207" y="1386"/>
                    </a:lnTo>
                    <a:lnTo>
                      <a:pt x="198" y="1417"/>
                    </a:lnTo>
                    <a:lnTo>
                      <a:pt x="188" y="1448"/>
                    </a:lnTo>
                    <a:lnTo>
                      <a:pt x="188" y="1448"/>
                    </a:lnTo>
                    <a:lnTo>
                      <a:pt x="172" y="1513"/>
                    </a:lnTo>
                    <a:lnTo>
                      <a:pt x="158" y="1577"/>
                    </a:lnTo>
                    <a:lnTo>
                      <a:pt x="158" y="1577"/>
                    </a:lnTo>
                    <a:lnTo>
                      <a:pt x="147" y="1642"/>
                    </a:lnTo>
                    <a:lnTo>
                      <a:pt x="137" y="1708"/>
                    </a:lnTo>
                    <a:lnTo>
                      <a:pt x="130" y="1773"/>
                    </a:lnTo>
                    <a:lnTo>
                      <a:pt x="123" y="1840"/>
                    </a:lnTo>
                    <a:lnTo>
                      <a:pt x="116" y="1906"/>
                    </a:lnTo>
                    <a:lnTo>
                      <a:pt x="111" y="1971"/>
                    </a:lnTo>
                    <a:lnTo>
                      <a:pt x="104" y="2104"/>
                    </a:lnTo>
                    <a:lnTo>
                      <a:pt x="104" y="2104"/>
                    </a:lnTo>
                    <a:lnTo>
                      <a:pt x="102" y="2238"/>
                    </a:lnTo>
                    <a:lnTo>
                      <a:pt x="100" y="2371"/>
                    </a:lnTo>
                    <a:lnTo>
                      <a:pt x="100" y="2504"/>
                    </a:lnTo>
                    <a:lnTo>
                      <a:pt x="103" y="2637"/>
                    </a:lnTo>
                    <a:lnTo>
                      <a:pt x="107" y="2771"/>
                    </a:lnTo>
                    <a:lnTo>
                      <a:pt x="114" y="2904"/>
                    </a:lnTo>
                    <a:lnTo>
                      <a:pt x="121" y="3036"/>
                    </a:lnTo>
                    <a:lnTo>
                      <a:pt x="130" y="3169"/>
                    </a:lnTo>
                    <a:lnTo>
                      <a:pt x="130" y="3169"/>
                    </a:lnTo>
                    <a:lnTo>
                      <a:pt x="140" y="3303"/>
                    </a:lnTo>
                    <a:lnTo>
                      <a:pt x="151" y="3436"/>
                    </a:lnTo>
                    <a:lnTo>
                      <a:pt x="162" y="3569"/>
                    </a:lnTo>
                    <a:lnTo>
                      <a:pt x="176" y="3702"/>
                    </a:lnTo>
                    <a:lnTo>
                      <a:pt x="191" y="3835"/>
                    </a:lnTo>
                    <a:lnTo>
                      <a:pt x="205" y="3966"/>
                    </a:lnTo>
                    <a:lnTo>
                      <a:pt x="220" y="4099"/>
                    </a:lnTo>
                    <a:lnTo>
                      <a:pt x="237" y="4232"/>
                    </a:lnTo>
                    <a:lnTo>
                      <a:pt x="237" y="4232"/>
                    </a:lnTo>
                    <a:lnTo>
                      <a:pt x="256" y="4363"/>
                    </a:lnTo>
                    <a:lnTo>
                      <a:pt x="274" y="4496"/>
                    </a:lnTo>
                    <a:lnTo>
                      <a:pt x="292" y="4627"/>
                    </a:lnTo>
                    <a:lnTo>
                      <a:pt x="313" y="4760"/>
                    </a:lnTo>
                    <a:lnTo>
                      <a:pt x="335" y="4892"/>
                    </a:lnTo>
                    <a:lnTo>
                      <a:pt x="357" y="5022"/>
                    </a:lnTo>
                    <a:lnTo>
                      <a:pt x="381" y="5153"/>
                    </a:lnTo>
                    <a:lnTo>
                      <a:pt x="405" y="5284"/>
                    </a:lnTo>
                    <a:lnTo>
                      <a:pt x="405" y="5284"/>
                    </a:lnTo>
                    <a:lnTo>
                      <a:pt x="432" y="5413"/>
                    </a:lnTo>
                    <a:lnTo>
                      <a:pt x="460" y="5543"/>
                    </a:lnTo>
                    <a:lnTo>
                      <a:pt x="490" y="5670"/>
                    </a:lnTo>
                    <a:lnTo>
                      <a:pt x="507" y="5734"/>
                    </a:lnTo>
                    <a:lnTo>
                      <a:pt x="524" y="5796"/>
                    </a:lnTo>
                    <a:lnTo>
                      <a:pt x="534" y="5828"/>
                    </a:lnTo>
                    <a:lnTo>
                      <a:pt x="544" y="5864"/>
                    </a:lnTo>
                    <a:lnTo>
                      <a:pt x="544" y="5864"/>
                    </a:lnTo>
                    <a:lnTo>
                      <a:pt x="552" y="5899"/>
                    </a:lnTo>
                    <a:lnTo>
                      <a:pt x="559" y="5934"/>
                    </a:lnTo>
                    <a:lnTo>
                      <a:pt x="559" y="5934"/>
                    </a:lnTo>
                    <a:lnTo>
                      <a:pt x="573" y="6005"/>
                    </a:lnTo>
                    <a:lnTo>
                      <a:pt x="583" y="6076"/>
                    </a:lnTo>
                    <a:lnTo>
                      <a:pt x="583" y="6076"/>
                    </a:lnTo>
                    <a:lnTo>
                      <a:pt x="590" y="6145"/>
                    </a:lnTo>
                    <a:lnTo>
                      <a:pt x="597" y="6215"/>
                    </a:lnTo>
                    <a:lnTo>
                      <a:pt x="602" y="6285"/>
                    </a:lnTo>
                    <a:lnTo>
                      <a:pt x="604" y="6354"/>
                    </a:lnTo>
                    <a:lnTo>
                      <a:pt x="604" y="6354"/>
                    </a:lnTo>
                    <a:lnTo>
                      <a:pt x="604" y="6423"/>
                    </a:lnTo>
                    <a:lnTo>
                      <a:pt x="606" y="6492"/>
                    </a:lnTo>
                    <a:lnTo>
                      <a:pt x="604" y="6562"/>
                    </a:lnTo>
                    <a:lnTo>
                      <a:pt x="603" y="6629"/>
                    </a:lnTo>
                    <a:lnTo>
                      <a:pt x="597" y="6766"/>
                    </a:lnTo>
                    <a:lnTo>
                      <a:pt x="588" y="6902"/>
                    </a:lnTo>
                    <a:lnTo>
                      <a:pt x="576" y="7039"/>
                    </a:lnTo>
                    <a:lnTo>
                      <a:pt x="562" y="7173"/>
                    </a:lnTo>
                    <a:lnTo>
                      <a:pt x="547" y="7309"/>
                    </a:lnTo>
                    <a:lnTo>
                      <a:pt x="530" y="7443"/>
                    </a:lnTo>
                    <a:lnTo>
                      <a:pt x="530" y="7443"/>
                    </a:lnTo>
                    <a:lnTo>
                      <a:pt x="511" y="7577"/>
                    </a:lnTo>
                    <a:lnTo>
                      <a:pt x="490" y="7712"/>
                    </a:lnTo>
                    <a:lnTo>
                      <a:pt x="469" y="7846"/>
                    </a:lnTo>
                    <a:lnTo>
                      <a:pt x="445" y="7979"/>
                    </a:lnTo>
                    <a:lnTo>
                      <a:pt x="421" y="8112"/>
                    </a:lnTo>
                    <a:lnTo>
                      <a:pt x="395" y="8246"/>
                    </a:lnTo>
                    <a:lnTo>
                      <a:pt x="367" y="8379"/>
                    </a:lnTo>
                    <a:lnTo>
                      <a:pt x="339" y="8511"/>
                    </a:lnTo>
                    <a:lnTo>
                      <a:pt x="339" y="8511"/>
                    </a:lnTo>
                    <a:lnTo>
                      <a:pt x="335" y="8528"/>
                    </a:lnTo>
                    <a:lnTo>
                      <a:pt x="329" y="8544"/>
                    </a:lnTo>
                    <a:lnTo>
                      <a:pt x="321" y="8558"/>
                    </a:lnTo>
                    <a:lnTo>
                      <a:pt x="312" y="8571"/>
                    </a:lnTo>
                    <a:lnTo>
                      <a:pt x="302" y="8583"/>
                    </a:lnTo>
                    <a:lnTo>
                      <a:pt x="292" y="8595"/>
                    </a:lnTo>
                    <a:lnTo>
                      <a:pt x="280" y="8606"/>
                    </a:lnTo>
                    <a:lnTo>
                      <a:pt x="267" y="8615"/>
                    </a:lnTo>
                    <a:lnTo>
                      <a:pt x="253" y="8623"/>
                    </a:lnTo>
                    <a:lnTo>
                      <a:pt x="239" y="8629"/>
                    </a:lnTo>
                    <a:lnTo>
                      <a:pt x="224" y="8634"/>
                    </a:lnTo>
                    <a:lnTo>
                      <a:pt x="209" y="8637"/>
                    </a:lnTo>
                    <a:lnTo>
                      <a:pt x="192" y="8640"/>
                    </a:lnTo>
                    <a:lnTo>
                      <a:pt x="176" y="8640"/>
                    </a:lnTo>
                    <a:lnTo>
                      <a:pt x="159" y="8639"/>
                    </a:lnTo>
                    <a:lnTo>
                      <a:pt x="144" y="8636"/>
                    </a:lnTo>
                    <a:lnTo>
                      <a:pt x="144" y="8636"/>
                    </a:lnTo>
                    <a:lnTo>
                      <a:pt x="127" y="8632"/>
                    </a:lnTo>
                    <a:lnTo>
                      <a:pt x="111" y="8626"/>
                    </a:lnTo>
                    <a:lnTo>
                      <a:pt x="97" y="8619"/>
                    </a:lnTo>
                    <a:lnTo>
                      <a:pt x="83" y="8610"/>
                    </a:lnTo>
                    <a:lnTo>
                      <a:pt x="72" y="8600"/>
                    </a:lnTo>
                    <a:lnTo>
                      <a:pt x="59" y="8589"/>
                    </a:lnTo>
                    <a:lnTo>
                      <a:pt x="49" y="8578"/>
                    </a:lnTo>
                    <a:lnTo>
                      <a:pt x="41" y="8565"/>
                    </a:lnTo>
                    <a:lnTo>
                      <a:pt x="32" y="8551"/>
                    </a:lnTo>
                    <a:lnTo>
                      <a:pt x="27" y="8537"/>
                    </a:lnTo>
                    <a:lnTo>
                      <a:pt x="21" y="8521"/>
                    </a:lnTo>
                    <a:lnTo>
                      <a:pt x="17" y="8506"/>
                    </a:lnTo>
                    <a:lnTo>
                      <a:pt x="15" y="8490"/>
                    </a:lnTo>
                    <a:lnTo>
                      <a:pt x="15" y="8473"/>
                    </a:lnTo>
                    <a:lnTo>
                      <a:pt x="15" y="8458"/>
                    </a:lnTo>
                    <a:lnTo>
                      <a:pt x="18" y="8441"/>
                    </a:lnTo>
                    <a:lnTo>
                      <a:pt x="18" y="8441"/>
                    </a:lnTo>
                    <a:lnTo>
                      <a:pt x="20" y="8435"/>
                    </a:lnTo>
                    <a:lnTo>
                      <a:pt x="21" y="84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26" name="Group 165"/>
              <p:cNvGrpSpPr/>
              <p:nvPr/>
            </p:nvGrpSpPr>
            <p:grpSpPr>
              <a:xfrm rot="287009">
                <a:off x="5976808" y="4153555"/>
                <a:ext cx="864455" cy="818525"/>
                <a:chOff x="707853" y="22066"/>
                <a:chExt cx="7200902" cy="6818311"/>
              </a:xfrm>
            </p:grpSpPr>
            <p:sp>
              <p:nvSpPr>
                <p:cNvPr id="288" name="Freeform 5"/>
                <p:cNvSpPr>
                  <a:spLocks/>
                </p:cNvSpPr>
                <p:nvPr/>
              </p:nvSpPr>
              <p:spPr bwMode="auto">
                <a:xfrm>
                  <a:off x="1152890" y="118645"/>
                  <a:ext cx="6586538" cy="6713537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9" name="Freeform 6"/>
                <p:cNvSpPr>
                  <a:spLocks/>
                </p:cNvSpPr>
                <p:nvPr/>
              </p:nvSpPr>
              <p:spPr bwMode="auto">
                <a:xfrm>
                  <a:off x="707853" y="22066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27" name="Freeform 8"/>
              <p:cNvSpPr>
                <a:spLocks/>
              </p:cNvSpPr>
              <p:nvPr/>
            </p:nvSpPr>
            <p:spPr bwMode="auto">
              <a:xfrm>
                <a:off x="5840798" y="3121975"/>
                <a:ext cx="1588702" cy="539295"/>
              </a:xfrm>
              <a:custGeom>
                <a:avLst/>
                <a:gdLst/>
                <a:ahLst/>
                <a:cxnLst>
                  <a:cxn ang="0">
                    <a:pos x="38" y="785"/>
                  </a:cxn>
                  <a:cxn ang="0">
                    <a:pos x="90" y="735"/>
                  </a:cxn>
                  <a:cxn ang="0">
                    <a:pos x="165" y="679"/>
                  </a:cxn>
                  <a:cxn ang="0">
                    <a:pos x="281" y="602"/>
                  </a:cxn>
                  <a:cxn ang="0">
                    <a:pos x="361" y="559"/>
                  </a:cxn>
                  <a:cxn ang="0">
                    <a:pos x="486" y="501"/>
                  </a:cxn>
                  <a:cxn ang="0">
                    <a:pos x="613" y="451"/>
                  </a:cxn>
                  <a:cxn ang="0">
                    <a:pos x="699" y="424"/>
                  </a:cxn>
                  <a:cxn ang="0">
                    <a:pos x="830" y="390"/>
                  </a:cxn>
                  <a:cxn ang="0">
                    <a:pos x="1008" y="356"/>
                  </a:cxn>
                  <a:cxn ang="0">
                    <a:pos x="1275" y="330"/>
                  </a:cxn>
                  <a:cxn ang="0">
                    <a:pos x="1452" y="323"/>
                  </a:cxn>
                  <a:cxn ang="0">
                    <a:pos x="1715" y="300"/>
                  </a:cxn>
                  <a:cxn ang="0">
                    <a:pos x="1975" y="258"/>
                  </a:cxn>
                  <a:cxn ang="0">
                    <a:pos x="2146" y="219"/>
                  </a:cxn>
                  <a:cxn ang="0">
                    <a:pos x="2399" y="143"/>
                  </a:cxn>
                  <a:cxn ang="0">
                    <a:pos x="2523" y="96"/>
                  </a:cxn>
                  <a:cxn ang="0">
                    <a:pos x="2643" y="43"/>
                  </a:cxn>
                  <a:cxn ang="0">
                    <a:pos x="2721" y="0"/>
                  </a:cxn>
                  <a:cxn ang="0">
                    <a:pos x="2606" y="68"/>
                  </a:cxn>
                  <a:cxn ang="0">
                    <a:pos x="2486" y="125"/>
                  </a:cxn>
                  <a:cxn ang="0">
                    <a:pos x="2322" y="193"/>
                  </a:cxn>
                  <a:cxn ang="0">
                    <a:pos x="2069" y="275"/>
                  </a:cxn>
                  <a:cxn ang="0">
                    <a:pos x="1897" y="318"/>
                  </a:cxn>
                  <a:cxn ang="0">
                    <a:pos x="1634" y="368"/>
                  </a:cxn>
                  <a:cxn ang="0">
                    <a:pos x="1370" y="400"/>
                  </a:cxn>
                  <a:cxn ang="0">
                    <a:pos x="1195" y="417"/>
                  </a:cxn>
                  <a:cxn ang="0">
                    <a:pos x="939" y="465"/>
                  </a:cxn>
                  <a:cxn ang="0">
                    <a:pos x="774" y="512"/>
                  </a:cxn>
                  <a:cxn ang="0">
                    <a:pos x="692" y="540"/>
                  </a:cxn>
                  <a:cxn ang="0">
                    <a:pos x="573" y="590"/>
                  </a:cxn>
                  <a:cxn ang="0">
                    <a:pos x="459" y="648"/>
                  </a:cxn>
                  <a:cxn ang="0">
                    <a:pos x="385" y="690"/>
                  </a:cxn>
                  <a:cxn ang="0">
                    <a:pos x="281" y="761"/>
                  </a:cxn>
                  <a:cxn ang="0">
                    <a:pos x="215" y="814"/>
                  </a:cxn>
                  <a:cxn ang="0">
                    <a:pos x="155" y="869"/>
                  </a:cxn>
                  <a:cxn ang="0">
                    <a:pos x="130" y="899"/>
                  </a:cxn>
                  <a:cxn ang="0">
                    <a:pos x="94" y="923"/>
                  </a:cxn>
                  <a:cxn ang="0">
                    <a:pos x="53" y="923"/>
                  </a:cxn>
                  <a:cxn ang="0">
                    <a:pos x="27" y="910"/>
                  </a:cxn>
                  <a:cxn ang="0">
                    <a:pos x="3" y="875"/>
                  </a:cxn>
                  <a:cxn ang="0">
                    <a:pos x="3" y="833"/>
                  </a:cxn>
                  <a:cxn ang="0">
                    <a:pos x="17" y="807"/>
                  </a:cxn>
                </a:cxnLst>
                <a:rect l="0" t="0" r="r" b="b"/>
                <a:pathLst>
                  <a:path w="2721" h="926">
                    <a:moveTo>
                      <a:pt x="20" y="804"/>
                    </a:moveTo>
                    <a:lnTo>
                      <a:pt x="20" y="804"/>
                    </a:lnTo>
                    <a:lnTo>
                      <a:pt x="38" y="785"/>
                    </a:lnTo>
                    <a:lnTo>
                      <a:pt x="55" y="768"/>
                    </a:lnTo>
                    <a:lnTo>
                      <a:pt x="90" y="735"/>
                    </a:lnTo>
                    <a:lnTo>
                      <a:pt x="90" y="735"/>
                    </a:lnTo>
                    <a:lnTo>
                      <a:pt x="127" y="705"/>
                    </a:lnTo>
                    <a:lnTo>
                      <a:pt x="165" y="679"/>
                    </a:lnTo>
                    <a:lnTo>
                      <a:pt x="165" y="679"/>
                    </a:lnTo>
                    <a:lnTo>
                      <a:pt x="203" y="652"/>
                    </a:lnTo>
                    <a:lnTo>
                      <a:pt x="241" y="626"/>
                    </a:lnTo>
                    <a:lnTo>
                      <a:pt x="281" y="602"/>
                    </a:lnTo>
                    <a:lnTo>
                      <a:pt x="320" y="580"/>
                    </a:lnTo>
                    <a:lnTo>
                      <a:pt x="320" y="580"/>
                    </a:lnTo>
                    <a:lnTo>
                      <a:pt x="361" y="559"/>
                    </a:lnTo>
                    <a:lnTo>
                      <a:pt x="402" y="537"/>
                    </a:lnTo>
                    <a:lnTo>
                      <a:pt x="443" y="519"/>
                    </a:lnTo>
                    <a:lnTo>
                      <a:pt x="486" y="501"/>
                    </a:lnTo>
                    <a:lnTo>
                      <a:pt x="528" y="482"/>
                    </a:lnTo>
                    <a:lnTo>
                      <a:pt x="571" y="467"/>
                    </a:lnTo>
                    <a:lnTo>
                      <a:pt x="613" y="451"/>
                    </a:lnTo>
                    <a:lnTo>
                      <a:pt x="657" y="437"/>
                    </a:lnTo>
                    <a:lnTo>
                      <a:pt x="657" y="437"/>
                    </a:lnTo>
                    <a:lnTo>
                      <a:pt x="699" y="424"/>
                    </a:lnTo>
                    <a:lnTo>
                      <a:pt x="743" y="412"/>
                    </a:lnTo>
                    <a:lnTo>
                      <a:pt x="787" y="400"/>
                    </a:lnTo>
                    <a:lnTo>
                      <a:pt x="830" y="390"/>
                    </a:lnTo>
                    <a:lnTo>
                      <a:pt x="876" y="380"/>
                    </a:lnTo>
                    <a:lnTo>
                      <a:pt x="919" y="372"/>
                    </a:lnTo>
                    <a:lnTo>
                      <a:pt x="1008" y="356"/>
                    </a:lnTo>
                    <a:lnTo>
                      <a:pt x="1097" y="345"/>
                    </a:lnTo>
                    <a:lnTo>
                      <a:pt x="1186" y="337"/>
                    </a:lnTo>
                    <a:lnTo>
                      <a:pt x="1275" y="330"/>
                    </a:lnTo>
                    <a:lnTo>
                      <a:pt x="1366" y="327"/>
                    </a:lnTo>
                    <a:lnTo>
                      <a:pt x="1366" y="327"/>
                    </a:lnTo>
                    <a:lnTo>
                      <a:pt x="1452" y="323"/>
                    </a:lnTo>
                    <a:lnTo>
                      <a:pt x="1540" y="317"/>
                    </a:lnTo>
                    <a:lnTo>
                      <a:pt x="1627" y="310"/>
                    </a:lnTo>
                    <a:lnTo>
                      <a:pt x="1715" y="300"/>
                    </a:lnTo>
                    <a:lnTo>
                      <a:pt x="1801" y="287"/>
                    </a:lnTo>
                    <a:lnTo>
                      <a:pt x="1889" y="275"/>
                    </a:lnTo>
                    <a:lnTo>
                      <a:pt x="1975" y="258"/>
                    </a:lnTo>
                    <a:lnTo>
                      <a:pt x="2061" y="239"/>
                    </a:lnTo>
                    <a:lnTo>
                      <a:pt x="2061" y="239"/>
                    </a:lnTo>
                    <a:lnTo>
                      <a:pt x="2146" y="219"/>
                    </a:lnTo>
                    <a:lnTo>
                      <a:pt x="2230" y="197"/>
                    </a:lnTo>
                    <a:lnTo>
                      <a:pt x="2315" y="171"/>
                    </a:lnTo>
                    <a:lnTo>
                      <a:pt x="2399" y="143"/>
                    </a:lnTo>
                    <a:lnTo>
                      <a:pt x="2399" y="143"/>
                    </a:lnTo>
                    <a:lnTo>
                      <a:pt x="2482" y="113"/>
                    </a:lnTo>
                    <a:lnTo>
                      <a:pt x="2523" y="96"/>
                    </a:lnTo>
                    <a:lnTo>
                      <a:pt x="2564" y="80"/>
                    </a:lnTo>
                    <a:lnTo>
                      <a:pt x="2603" y="61"/>
                    </a:lnTo>
                    <a:lnTo>
                      <a:pt x="2643" y="43"/>
                    </a:lnTo>
                    <a:lnTo>
                      <a:pt x="2682" y="22"/>
                    </a:lnTo>
                    <a:lnTo>
                      <a:pt x="2721" y="0"/>
                    </a:lnTo>
                    <a:lnTo>
                      <a:pt x="2721" y="0"/>
                    </a:lnTo>
                    <a:lnTo>
                      <a:pt x="2684" y="24"/>
                    </a:lnTo>
                    <a:lnTo>
                      <a:pt x="2646" y="47"/>
                    </a:lnTo>
                    <a:lnTo>
                      <a:pt x="2606" y="68"/>
                    </a:lnTo>
                    <a:lnTo>
                      <a:pt x="2567" y="88"/>
                    </a:lnTo>
                    <a:lnTo>
                      <a:pt x="2527" y="106"/>
                    </a:lnTo>
                    <a:lnTo>
                      <a:pt x="2486" y="125"/>
                    </a:lnTo>
                    <a:lnTo>
                      <a:pt x="2406" y="160"/>
                    </a:lnTo>
                    <a:lnTo>
                      <a:pt x="2406" y="160"/>
                    </a:lnTo>
                    <a:lnTo>
                      <a:pt x="2322" y="193"/>
                    </a:lnTo>
                    <a:lnTo>
                      <a:pt x="2239" y="222"/>
                    </a:lnTo>
                    <a:lnTo>
                      <a:pt x="2154" y="250"/>
                    </a:lnTo>
                    <a:lnTo>
                      <a:pt x="2069" y="275"/>
                    </a:lnTo>
                    <a:lnTo>
                      <a:pt x="2069" y="275"/>
                    </a:lnTo>
                    <a:lnTo>
                      <a:pt x="1983" y="299"/>
                    </a:lnTo>
                    <a:lnTo>
                      <a:pt x="1897" y="318"/>
                    </a:lnTo>
                    <a:lnTo>
                      <a:pt x="1811" y="337"/>
                    </a:lnTo>
                    <a:lnTo>
                      <a:pt x="1723" y="354"/>
                    </a:lnTo>
                    <a:lnTo>
                      <a:pt x="1634" y="368"/>
                    </a:lnTo>
                    <a:lnTo>
                      <a:pt x="1547" y="380"/>
                    </a:lnTo>
                    <a:lnTo>
                      <a:pt x="1458" y="390"/>
                    </a:lnTo>
                    <a:lnTo>
                      <a:pt x="1370" y="400"/>
                    </a:lnTo>
                    <a:lnTo>
                      <a:pt x="1370" y="400"/>
                    </a:lnTo>
                    <a:lnTo>
                      <a:pt x="1283" y="407"/>
                    </a:lnTo>
                    <a:lnTo>
                      <a:pt x="1195" y="417"/>
                    </a:lnTo>
                    <a:lnTo>
                      <a:pt x="1109" y="430"/>
                    </a:lnTo>
                    <a:lnTo>
                      <a:pt x="1024" y="447"/>
                    </a:lnTo>
                    <a:lnTo>
                      <a:pt x="939" y="465"/>
                    </a:lnTo>
                    <a:lnTo>
                      <a:pt x="856" y="486"/>
                    </a:lnTo>
                    <a:lnTo>
                      <a:pt x="815" y="499"/>
                    </a:lnTo>
                    <a:lnTo>
                      <a:pt x="774" y="512"/>
                    </a:lnTo>
                    <a:lnTo>
                      <a:pt x="733" y="526"/>
                    </a:lnTo>
                    <a:lnTo>
                      <a:pt x="692" y="540"/>
                    </a:lnTo>
                    <a:lnTo>
                      <a:pt x="692" y="540"/>
                    </a:lnTo>
                    <a:lnTo>
                      <a:pt x="652" y="556"/>
                    </a:lnTo>
                    <a:lnTo>
                      <a:pt x="613" y="573"/>
                    </a:lnTo>
                    <a:lnTo>
                      <a:pt x="573" y="590"/>
                    </a:lnTo>
                    <a:lnTo>
                      <a:pt x="534" y="608"/>
                    </a:lnTo>
                    <a:lnTo>
                      <a:pt x="496" y="628"/>
                    </a:lnTo>
                    <a:lnTo>
                      <a:pt x="459" y="648"/>
                    </a:lnTo>
                    <a:lnTo>
                      <a:pt x="421" y="667"/>
                    </a:lnTo>
                    <a:lnTo>
                      <a:pt x="385" y="690"/>
                    </a:lnTo>
                    <a:lnTo>
                      <a:pt x="385" y="690"/>
                    </a:lnTo>
                    <a:lnTo>
                      <a:pt x="349" y="713"/>
                    </a:lnTo>
                    <a:lnTo>
                      <a:pt x="315" y="737"/>
                    </a:lnTo>
                    <a:lnTo>
                      <a:pt x="281" y="761"/>
                    </a:lnTo>
                    <a:lnTo>
                      <a:pt x="247" y="787"/>
                    </a:lnTo>
                    <a:lnTo>
                      <a:pt x="247" y="787"/>
                    </a:lnTo>
                    <a:lnTo>
                      <a:pt x="215" y="814"/>
                    </a:lnTo>
                    <a:lnTo>
                      <a:pt x="185" y="841"/>
                    </a:lnTo>
                    <a:lnTo>
                      <a:pt x="185" y="841"/>
                    </a:lnTo>
                    <a:lnTo>
                      <a:pt x="155" y="869"/>
                    </a:lnTo>
                    <a:lnTo>
                      <a:pt x="131" y="898"/>
                    </a:lnTo>
                    <a:lnTo>
                      <a:pt x="130" y="899"/>
                    </a:lnTo>
                    <a:lnTo>
                      <a:pt x="130" y="899"/>
                    </a:lnTo>
                    <a:lnTo>
                      <a:pt x="120" y="909"/>
                    </a:lnTo>
                    <a:lnTo>
                      <a:pt x="107" y="917"/>
                    </a:lnTo>
                    <a:lnTo>
                      <a:pt x="94" y="923"/>
                    </a:lnTo>
                    <a:lnTo>
                      <a:pt x="80" y="926"/>
                    </a:lnTo>
                    <a:lnTo>
                      <a:pt x="66" y="926"/>
                    </a:lnTo>
                    <a:lnTo>
                      <a:pt x="53" y="923"/>
                    </a:lnTo>
                    <a:lnTo>
                      <a:pt x="39" y="917"/>
                    </a:lnTo>
                    <a:lnTo>
                      <a:pt x="27" y="910"/>
                    </a:lnTo>
                    <a:lnTo>
                      <a:pt x="27" y="910"/>
                    </a:lnTo>
                    <a:lnTo>
                      <a:pt x="17" y="899"/>
                    </a:lnTo>
                    <a:lnTo>
                      <a:pt x="8" y="888"/>
                    </a:lnTo>
                    <a:lnTo>
                      <a:pt x="3" y="875"/>
                    </a:lnTo>
                    <a:lnTo>
                      <a:pt x="0" y="861"/>
                    </a:lnTo>
                    <a:lnTo>
                      <a:pt x="0" y="847"/>
                    </a:lnTo>
                    <a:lnTo>
                      <a:pt x="3" y="833"/>
                    </a:lnTo>
                    <a:lnTo>
                      <a:pt x="8" y="820"/>
                    </a:lnTo>
                    <a:lnTo>
                      <a:pt x="17" y="807"/>
                    </a:lnTo>
                    <a:lnTo>
                      <a:pt x="17" y="807"/>
                    </a:lnTo>
                    <a:lnTo>
                      <a:pt x="20" y="804"/>
                    </a:lnTo>
                    <a:lnTo>
                      <a:pt x="20" y="80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28" name="Group 168"/>
              <p:cNvGrpSpPr/>
              <p:nvPr/>
            </p:nvGrpSpPr>
            <p:grpSpPr>
              <a:xfrm rot="18617175">
                <a:off x="6718459" y="3075594"/>
                <a:ext cx="340137" cy="167559"/>
                <a:chOff x="793750" y="0"/>
                <a:chExt cx="7556501" cy="2116991"/>
              </a:xfrm>
            </p:grpSpPr>
            <p:sp>
              <p:nvSpPr>
                <p:cNvPr id="286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68"/>
              <p:cNvGrpSpPr/>
              <p:nvPr/>
            </p:nvGrpSpPr>
            <p:grpSpPr>
              <a:xfrm rot="550500">
                <a:off x="5079515" y="3730271"/>
                <a:ext cx="820427" cy="229847"/>
                <a:chOff x="793750" y="0"/>
                <a:chExt cx="7556501" cy="2116991"/>
              </a:xfrm>
            </p:grpSpPr>
            <p:sp>
              <p:nvSpPr>
                <p:cNvPr id="284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5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0" name="Group 168"/>
              <p:cNvGrpSpPr/>
              <p:nvPr/>
            </p:nvGrpSpPr>
            <p:grpSpPr>
              <a:xfrm rot="14856880">
                <a:off x="5668393" y="4447194"/>
                <a:ext cx="340137" cy="167559"/>
                <a:chOff x="793750" y="0"/>
                <a:chExt cx="7556501" cy="2116991"/>
              </a:xfrm>
            </p:grpSpPr>
            <p:sp>
              <p:nvSpPr>
                <p:cNvPr id="282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3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1" name="Group 168"/>
              <p:cNvGrpSpPr/>
              <p:nvPr/>
            </p:nvGrpSpPr>
            <p:grpSpPr>
              <a:xfrm rot="19919584">
                <a:off x="6966926" y="3094189"/>
                <a:ext cx="383462" cy="160775"/>
                <a:chOff x="793750" y="0"/>
                <a:chExt cx="7556501" cy="2116991"/>
              </a:xfrm>
            </p:grpSpPr>
            <p:sp>
              <p:nvSpPr>
                <p:cNvPr id="280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1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2" name="Group 168"/>
              <p:cNvGrpSpPr/>
              <p:nvPr/>
            </p:nvGrpSpPr>
            <p:grpSpPr>
              <a:xfrm>
                <a:off x="4872682" y="2286000"/>
                <a:ext cx="444643" cy="124569"/>
                <a:chOff x="793750" y="0"/>
                <a:chExt cx="7556501" cy="2116991"/>
              </a:xfrm>
            </p:grpSpPr>
            <p:sp>
              <p:nvSpPr>
                <p:cNvPr id="278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9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3" name="Group 165"/>
              <p:cNvGrpSpPr/>
              <p:nvPr/>
            </p:nvGrpSpPr>
            <p:grpSpPr>
              <a:xfrm rot="287009">
                <a:off x="5737317" y="2262576"/>
                <a:ext cx="591348" cy="559929"/>
                <a:chOff x="707853" y="22066"/>
                <a:chExt cx="7200902" cy="6818311"/>
              </a:xfrm>
            </p:grpSpPr>
            <p:sp>
              <p:nvSpPr>
                <p:cNvPr id="276" name="Freeform 5"/>
                <p:cNvSpPr>
                  <a:spLocks/>
                </p:cNvSpPr>
                <p:nvPr/>
              </p:nvSpPr>
              <p:spPr bwMode="auto">
                <a:xfrm>
                  <a:off x="1152890" y="118645"/>
                  <a:ext cx="6586538" cy="6713537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" name="Freeform 6"/>
                <p:cNvSpPr>
                  <a:spLocks/>
                </p:cNvSpPr>
                <p:nvPr/>
              </p:nvSpPr>
              <p:spPr bwMode="auto">
                <a:xfrm>
                  <a:off x="707853" y="22066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4" name="Group 168"/>
              <p:cNvGrpSpPr/>
              <p:nvPr/>
            </p:nvGrpSpPr>
            <p:grpSpPr>
              <a:xfrm rot="1747496">
                <a:off x="5985568" y="3534304"/>
                <a:ext cx="617151" cy="147534"/>
                <a:chOff x="793750" y="0"/>
                <a:chExt cx="7556501" cy="2116991"/>
              </a:xfrm>
            </p:grpSpPr>
            <p:sp>
              <p:nvSpPr>
                <p:cNvPr id="274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5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5" name="Group 168"/>
              <p:cNvGrpSpPr/>
              <p:nvPr/>
            </p:nvGrpSpPr>
            <p:grpSpPr>
              <a:xfrm rot="2267926">
                <a:off x="6480809" y="3325925"/>
                <a:ext cx="340137" cy="167559"/>
                <a:chOff x="793750" y="0"/>
                <a:chExt cx="7556501" cy="2116991"/>
              </a:xfrm>
            </p:grpSpPr>
            <p:sp>
              <p:nvSpPr>
                <p:cNvPr id="272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6" name="Group 168"/>
              <p:cNvGrpSpPr/>
              <p:nvPr/>
            </p:nvGrpSpPr>
            <p:grpSpPr>
              <a:xfrm rot="17838455">
                <a:off x="6106266" y="3140680"/>
                <a:ext cx="340137" cy="167559"/>
                <a:chOff x="793750" y="0"/>
                <a:chExt cx="7556501" cy="2116991"/>
              </a:xfrm>
            </p:grpSpPr>
            <p:sp>
              <p:nvSpPr>
                <p:cNvPr id="270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7" name="Group 168"/>
              <p:cNvGrpSpPr/>
              <p:nvPr/>
            </p:nvGrpSpPr>
            <p:grpSpPr>
              <a:xfrm rot="2163541">
                <a:off x="4954243" y="4022464"/>
                <a:ext cx="288583" cy="80848"/>
                <a:chOff x="793750" y="0"/>
                <a:chExt cx="7556501" cy="2116991"/>
              </a:xfrm>
            </p:grpSpPr>
            <p:sp>
              <p:nvSpPr>
                <p:cNvPr id="268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9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8" name="Group 165"/>
              <p:cNvGrpSpPr/>
              <p:nvPr/>
            </p:nvGrpSpPr>
            <p:grpSpPr>
              <a:xfrm rot="20956613">
                <a:off x="5257800" y="4165742"/>
                <a:ext cx="373174" cy="335072"/>
                <a:chOff x="971551" y="0"/>
                <a:chExt cx="7200902" cy="6818311"/>
              </a:xfrm>
            </p:grpSpPr>
            <p:sp>
              <p:nvSpPr>
                <p:cNvPr id="266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7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9" name="Group 165"/>
              <p:cNvGrpSpPr/>
              <p:nvPr/>
            </p:nvGrpSpPr>
            <p:grpSpPr>
              <a:xfrm>
                <a:off x="4889500" y="4114800"/>
                <a:ext cx="220774" cy="198232"/>
                <a:chOff x="971551" y="0"/>
                <a:chExt cx="7200902" cy="6818311"/>
              </a:xfrm>
            </p:grpSpPr>
            <p:sp>
              <p:nvSpPr>
                <p:cNvPr id="264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5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0" name="Group 168"/>
              <p:cNvGrpSpPr/>
              <p:nvPr/>
            </p:nvGrpSpPr>
            <p:grpSpPr>
              <a:xfrm rot="16453772">
                <a:off x="5219859" y="2161194"/>
                <a:ext cx="340137" cy="167559"/>
                <a:chOff x="793750" y="0"/>
                <a:chExt cx="7556501" cy="2116991"/>
              </a:xfrm>
            </p:grpSpPr>
            <p:sp>
              <p:nvSpPr>
                <p:cNvPr id="262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3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1" name="Group 168"/>
              <p:cNvGrpSpPr/>
              <p:nvPr/>
            </p:nvGrpSpPr>
            <p:grpSpPr>
              <a:xfrm rot="2267926">
                <a:off x="5349661" y="2372654"/>
                <a:ext cx="340137" cy="167559"/>
                <a:chOff x="793750" y="0"/>
                <a:chExt cx="7556501" cy="2116991"/>
              </a:xfrm>
            </p:grpSpPr>
            <p:sp>
              <p:nvSpPr>
                <p:cNvPr id="260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1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2" name="Group 168"/>
              <p:cNvGrpSpPr/>
              <p:nvPr/>
            </p:nvGrpSpPr>
            <p:grpSpPr>
              <a:xfrm rot="19669352">
                <a:off x="5697395" y="1705970"/>
                <a:ext cx="340137" cy="167559"/>
                <a:chOff x="793750" y="0"/>
                <a:chExt cx="7556501" cy="2116991"/>
              </a:xfrm>
            </p:grpSpPr>
            <p:sp>
              <p:nvSpPr>
                <p:cNvPr id="258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9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3" name="Group 168"/>
              <p:cNvGrpSpPr/>
              <p:nvPr/>
            </p:nvGrpSpPr>
            <p:grpSpPr>
              <a:xfrm rot="1650327">
                <a:off x="5510100" y="1309862"/>
                <a:ext cx="303252" cy="149389"/>
                <a:chOff x="793750" y="0"/>
                <a:chExt cx="7556501" cy="2116991"/>
              </a:xfrm>
            </p:grpSpPr>
            <p:sp>
              <p:nvSpPr>
                <p:cNvPr id="256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7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4" name="Group 168"/>
              <p:cNvGrpSpPr/>
              <p:nvPr/>
            </p:nvGrpSpPr>
            <p:grpSpPr>
              <a:xfrm rot="1350096">
                <a:off x="5243919" y="1796000"/>
                <a:ext cx="508462" cy="213184"/>
                <a:chOff x="793750" y="0"/>
                <a:chExt cx="7556501" cy="2116991"/>
              </a:xfrm>
            </p:grpSpPr>
            <p:sp>
              <p:nvSpPr>
                <p:cNvPr id="254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5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5" name="Group 165"/>
              <p:cNvGrpSpPr/>
              <p:nvPr/>
            </p:nvGrpSpPr>
            <p:grpSpPr>
              <a:xfrm rot="287009">
                <a:off x="5799240" y="3108686"/>
                <a:ext cx="213046" cy="201727"/>
                <a:chOff x="707853" y="22066"/>
                <a:chExt cx="7200902" cy="6818311"/>
              </a:xfrm>
            </p:grpSpPr>
            <p:sp>
              <p:nvSpPr>
                <p:cNvPr id="252" name="Freeform 5"/>
                <p:cNvSpPr>
                  <a:spLocks/>
                </p:cNvSpPr>
                <p:nvPr/>
              </p:nvSpPr>
              <p:spPr bwMode="auto">
                <a:xfrm>
                  <a:off x="1152890" y="118645"/>
                  <a:ext cx="6586538" cy="6713537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6"/>
                <p:cNvSpPr>
                  <a:spLocks/>
                </p:cNvSpPr>
                <p:nvPr/>
              </p:nvSpPr>
              <p:spPr bwMode="auto">
                <a:xfrm>
                  <a:off x="707853" y="22066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6" name="Group 168"/>
              <p:cNvGrpSpPr/>
              <p:nvPr/>
            </p:nvGrpSpPr>
            <p:grpSpPr>
              <a:xfrm rot="18617175">
                <a:off x="5878274" y="3858466"/>
                <a:ext cx="599427" cy="295291"/>
                <a:chOff x="793750" y="0"/>
                <a:chExt cx="7556501" cy="2116991"/>
              </a:xfrm>
            </p:grpSpPr>
            <p:sp>
              <p:nvSpPr>
                <p:cNvPr id="250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7" name="Group 168"/>
              <p:cNvGrpSpPr/>
              <p:nvPr/>
            </p:nvGrpSpPr>
            <p:grpSpPr>
              <a:xfrm rot="2267926">
                <a:off x="5541009" y="3592625"/>
                <a:ext cx="340137" cy="167559"/>
                <a:chOff x="793750" y="0"/>
                <a:chExt cx="7556501" cy="2116991"/>
              </a:xfrm>
            </p:grpSpPr>
            <p:sp>
              <p:nvSpPr>
                <p:cNvPr id="248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41" name="Group 4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51612" y="1157414"/>
            <a:ext cx="1566262" cy="5774526"/>
            <a:chOff x="5181600" y="1370170"/>
            <a:chExt cx="1566262" cy="5774526"/>
          </a:xfrm>
        </p:grpSpPr>
        <p:grpSp>
          <p:nvGrpSpPr>
            <p:cNvPr id="437" name="Group 436"/>
            <p:cNvGrpSpPr/>
            <p:nvPr/>
          </p:nvGrpSpPr>
          <p:grpSpPr>
            <a:xfrm>
              <a:off x="5408077" y="5357011"/>
              <a:ext cx="602976" cy="1787685"/>
              <a:chOff x="5391143" y="5365478"/>
              <a:chExt cx="602976" cy="1787685"/>
            </a:xfrm>
          </p:grpSpPr>
          <p:grpSp>
            <p:nvGrpSpPr>
              <p:cNvPr id="405" name="Group 93"/>
              <p:cNvGrpSpPr/>
              <p:nvPr/>
            </p:nvGrpSpPr>
            <p:grpSpPr>
              <a:xfrm rot="186992">
                <a:off x="5391143" y="5464533"/>
                <a:ext cx="602976" cy="1688630"/>
                <a:chOff x="1346198" y="3640666"/>
                <a:chExt cx="755162" cy="3117518"/>
              </a:xfrm>
            </p:grpSpPr>
            <p:sp>
              <p:nvSpPr>
                <p:cNvPr id="407" name="Freeform 7"/>
                <p:cNvSpPr>
                  <a:spLocks/>
                </p:cNvSpPr>
                <p:nvPr/>
              </p:nvSpPr>
              <p:spPr bwMode="auto">
                <a:xfrm>
                  <a:off x="1740430" y="3674533"/>
                  <a:ext cx="318052" cy="3083651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8" name="Freeform 5"/>
                <p:cNvSpPr>
                  <a:spLocks/>
                </p:cNvSpPr>
                <p:nvPr/>
              </p:nvSpPr>
              <p:spPr bwMode="auto">
                <a:xfrm>
                  <a:off x="1452034" y="3640666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9" name="Freeform 6"/>
                <p:cNvSpPr>
                  <a:spLocks/>
                </p:cNvSpPr>
                <p:nvPr/>
              </p:nvSpPr>
              <p:spPr bwMode="auto">
                <a:xfrm rot="400286">
                  <a:off x="1517122" y="3676651"/>
                  <a:ext cx="584238" cy="2470150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" name="Freeform 8"/>
                <p:cNvSpPr>
                  <a:spLocks/>
                </p:cNvSpPr>
                <p:nvPr/>
              </p:nvSpPr>
              <p:spPr bwMode="auto">
                <a:xfrm>
                  <a:off x="1837266" y="4109509"/>
                  <a:ext cx="155327" cy="657224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" name="Freeform 7"/>
                <p:cNvSpPr>
                  <a:spLocks/>
                </p:cNvSpPr>
                <p:nvPr/>
              </p:nvSpPr>
              <p:spPr bwMode="auto">
                <a:xfrm rot="21316019" flipH="1">
                  <a:off x="1500486" y="3662715"/>
                  <a:ext cx="268985" cy="2560804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2" name="Freeform 5"/>
                <p:cNvSpPr>
                  <a:spLocks/>
                </p:cNvSpPr>
                <p:nvPr/>
              </p:nvSpPr>
              <p:spPr bwMode="auto">
                <a:xfrm flipH="1">
                  <a:off x="1854508" y="3640666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3" name="Freeform 8"/>
                <p:cNvSpPr>
                  <a:spLocks/>
                </p:cNvSpPr>
                <p:nvPr/>
              </p:nvSpPr>
              <p:spPr bwMode="auto">
                <a:xfrm>
                  <a:off x="1346198" y="4101042"/>
                  <a:ext cx="155327" cy="657224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4" name="Freeform 8"/>
                <p:cNvSpPr>
                  <a:spLocks/>
                </p:cNvSpPr>
                <p:nvPr/>
              </p:nvSpPr>
              <p:spPr bwMode="auto">
                <a:xfrm rot="308441" flipH="1">
                  <a:off x="1634063" y="3662892"/>
                  <a:ext cx="194736" cy="1359958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5" name="Freeform 5"/>
                <p:cNvSpPr>
                  <a:spLocks/>
                </p:cNvSpPr>
                <p:nvPr/>
              </p:nvSpPr>
              <p:spPr bwMode="auto">
                <a:xfrm rot="21448727">
                  <a:off x="1720850" y="3651250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6" name="Freeform 6"/>
                <p:cNvSpPr>
                  <a:spLocks/>
                </p:cNvSpPr>
                <p:nvPr/>
              </p:nvSpPr>
              <p:spPr bwMode="auto">
                <a:xfrm rot="21099981" flipH="1">
                  <a:off x="1589359" y="3674975"/>
                  <a:ext cx="430796" cy="2259597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7" name="Freeform 8"/>
                <p:cNvSpPr>
                  <a:spLocks/>
                </p:cNvSpPr>
                <p:nvPr/>
              </p:nvSpPr>
              <p:spPr bwMode="auto">
                <a:xfrm>
                  <a:off x="1396999" y="4907492"/>
                  <a:ext cx="82551" cy="510506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8" name="Freeform 5"/>
                <p:cNvSpPr>
                  <a:spLocks/>
                </p:cNvSpPr>
                <p:nvPr/>
              </p:nvSpPr>
              <p:spPr bwMode="auto">
                <a:xfrm rot="21448727">
                  <a:off x="1631950" y="3644900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9" name="Freeform 7"/>
                <p:cNvSpPr>
                  <a:spLocks/>
                </p:cNvSpPr>
                <p:nvPr/>
              </p:nvSpPr>
              <p:spPr bwMode="auto">
                <a:xfrm rot="21316019" flipH="1">
                  <a:off x="1640185" y="3650015"/>
                  <a:ext cx="268985" cy="2560804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6" name="Freeform 9"/>
              <p:cNvSpPr>
                <a:spLocks/>
              </p:cNvSpPr>
              <p:nvPr/>
            </p:nvSpPr>
            <p:spPr bwMode="auto">
              <a:xfrm rot="186992">
                <a:off x="5598006" y="5365478"/>
                <a:ext cx="307534" cy="142686"/>
              </a:xfrm>
              <a:custGeom>
                <a:avLst/>
                <a:gdLst/>
                <a:ahLst/>
                <a:cxnLst>
                  <a:cxn ang="0">
                    <a:pos x="125" y="78"/>
                  </a:cxn>
                  <a:cxn ang="0">
                    <a:pos x="70" y="141"/>
                  </a:cxn>
                  <a:cxn ang="0">
                    <a:pos x="29" y="176"/>
                  </a:cxn>
                  <a:cxn ang="0">
                    <a:pos x="15" y="181"/>
                  </a:cxn>
                  <a:cxn ang="0">
                    <a:pos x="3" y="189"/>
                  </a:cxn>
                  <a:cxn ang="0">
                    <a:pos x="0" y="194"/>
                  </a:cxn>
                  <a:cxn ang="0">
                    <a:pos x="1" y="200"/>
                  </a:cxn>
                  <a:cxn ang="0">
                    <a:pos x="8" y="207"/>
                  </a:cxn>
                  <a:cxn ang="0">
                    <a:pos x="70" y="250"/>
                  </a:cxn>
                  <a:cxn ang="0">
                    <a:pos x="74" y="249"/>
                  </a:cxn>
                  <a:cxn ang="0">
                    <a:pos x="102" y="249"/>
                  </a:cxn>
                  <a:cxn ang="0">
                    <a:pos x="125" y="252"/>
                  </a:cxn>
                  <a:cxn ang="0">
                    <a:pos x="138" y="253"/>
                  </a:cxn>
                  <a:cxn ang="0">
                    <a:pos x="154" y="252"/>
                  </a:cxn>
                  <a:cxn ang="0">
                    <a:pos x="168" y="248"/>
                  </a:cxn>
                  <a:cxn ang="0">
                    <a:pos x="184" y="249"/>
                  </a:cxn>
                  <a:cxn ang="0">
                    <a:pos x="195" y="252"/>
                  </a:cxn>
                  <a:cxn ang="0">
                    <a:pos x="208" y="256"/>
                  </a:cxn>
                  <a:cxn ang="0">
                    <a:pos x="218" y="254"/>
                  </a:cxn>
                  <a:cxn ang="0">
                    <a:pos x="233" y="249"/>
                  </a:cxn>
                  <a:cxn ang="0">
                    <a:pos x="244" y="244"/>
                  </a:cxn>
                  <a:cxn ang="0">
                    <a:pos x="251" y="246"/>
                  </a:cxn>
                  <a:cxn ang="0">
                    <a:pos x="260" y="250"/>
                  </a:cxn>
                  <a:cxn ang="0">
                    <a:pos x="265" y="254"/>
                  </a:cxn>
                  <a:cxn ang="0">
                    <a:pos x="280" y="264"/>
                  </a:cxn>
                  <a:cxn ang="0">
                    <a:pos x="284" y="263"/>
                  </a:cxn>
                  <a:cxn ang="0">
                    <a:pos x="293" y="258"/>
                  </a:cxn>
                  <a:cxn ang="0">
                    <a:pos x="307" y="253"/>
                  </a:cxn>
                  <a:cxn ang="0">
                    <a:pos x="322" y="252"/>
                  </a:cxn>
                  <a:cxn ang="0">
                    <a:pos x="331" y="253"/>
                  </a:cxn>
                  <a:cxn ang="0">
                    <a:pos x="364" y="254"/>
                  </a:cxn>
                  <a:cxn ang="0">
                    <a:pos x="382" y="249"/>
                  </a:cxn>
                  <a:cxn ang="0">
                    <a:pos x="390" y="242"/>
                  </a:cxn>
                  <a:cxn ang="0">
                    <a:pos x="486" y="227"/>
                  </a:cxn>
                  <a:cxn ang="0">
                    <a:pos x="494" y="222"/>
                  </a:cxn>
                  <a:cxn ang="0">
                    <a:pos x="542" y="193"/>
                  </a:cxn>
                  <a:cxn ang="0">
                    <a:pos x="566" y="176"/>
                  </a:cxn>
                  <a:cxn ang="0">
                    <a:pos x="568" y="173"/>
                  </a:cxn>
                  <a:cxn ang="0">
                    <a:pos x="569" y="168"/>
                  </a:cxn>
                  <a:cxn ang="0">
                    <a:pos x="563" y="159"/>
                  </a:cxn>
                  <a:cxn ang="0">
                    <a:pos x="548" y="146"/>
                  </a:cxn>
                  <a:cxn ang="0">
                    <a:pos x="512" y="126"/>
                  </a:cxn>
                  <a:cxn ang="0">
                    <a:pos x="463" y="102"/>
                  </a:cxn>
                  <a:cxn ang="0">
                    <a:pos x="370" y="71"/>
                  </a:cxn>
                  <a:cxn ang="0">
                    <a:pos x="293" y="36"/>
                  </a:cxn>
                  <a:cxn ang="0">
                    <a:pos x="289" y="20"/>
                  </a:cxn>
                  <a:cxn ang="0">
                    <a:pos x="281" y="8"/>
                  </a:cxn>
                  <a:cxn ang="0">
                    <a:pos x="273" y="2"/>
                  </a:cxn>
                  <a:cxn ang="0">
                    <a:pos x="262" y="0"/>
                  </a:cxn>
                  <a:cxn ang="0">
                    <a:pos x="249" y="3"/>
                  </a:cxn>
                  <a:cxn ang="0">
                    <a:pos x="241" y="8"/>
                  </a:cxn>
                  <a:cxn ang="0">
                    <a:pos x="195" y="36"/>
                  </a:cxn>
                </a:cxnLst>
                <a:rect l="0" t="0" r="r" b="b"/>
                <a:pathLst>
                  <a:path w="569" h="264">
                    <a:moveTo>
                      <a:pt x="195" y="36"/>
                    </a:moveTo>
                    <a:lnTo>
                      <a:pt x="125" y="78"/>
                    </a:lnTo>
                    <a:lnTo>
                      <a:pt x="125" y="78"/>
                    </a:lnTo>
                    <a:lnTo>
                      <a:pt x="70" y="141"/>
                    </a:lnTo>
                    <a:lnTo>
                      <a:pt x="29" y="176"/>
                    </a:lnTo>
                    <a:lnTo>
                      <a:pt x="29" y="176"/>
                    </a:lnTo>
                    <a:lnTo>
                      <a:pt x="22" y="178"/>
                    </a:lnTo>
                    <a:lnTo>
                      <a:pt x="15" y="181"/>
                    </a:lnTo>
                    <a:lnTo>
                      <a:pt x="9" y="184"/>
                    </a:lnTo>
                    <a:lnTo>
                      <a:pt x="3" y="189"/>
                    </a:lnTo>
                    <a:lnTo>
                      <a:pt x="1" y="191"/>
                    </a:lnTo>
                    <a:lnTo>
                      <a:pt x="0" y="194"/>
                    </a:lnTo>
                    <a:lnTo>
                      <a:pt x="0" y="197"/>
                    </a:lnTo>
                    <a:lnTo>
                      <a:pt x="1" y="200"/>
                    </a:lnTo>
                    <a:lnTo>
                      <a:pt x="3" y="203"/>
                    </a:lnTo>
                    <a:lnTo>
                      <a:pt x="8" y="207"/>
                    </a:lnTo>
                    <a:lnTo>
                      <a:pt x="8" y="207"/>
                    </a:lnTo>
                    <a:lnTo>
                      <a:pt x="70" y="250"/>
                    </a:lnTo>
                    <a:lnTo>
                      <a:pt x="70" y="250"/>
                    </a:lnTo>
                    <a:lnTo>
                      <a:pt x="74" y="249"/>
                    </a:lnTo>
                    <a:lnTo>
                      <a:pt x="85" y="249"/>
                    </a:lnTo>
                    <a:lnTo>
                      <a:pt x="102" y="249"/>
                    </a:lnTo>
                    <a:lnTo>
                      <a:pt x="113" y="250"/>
                    </a:lnTo>
                    <a:lnTo>
                      <a:pt x="125" y="252"/>
                    </a:lnTo>
                    <a:lnTo>
                      <a:pt x="125" y="252"/>
                    </a:lnTo>
                    <a:lnTo>
                      <a:pt x="138" y="253"/>
                    </a:lnTo>
                    <a:lnTo>
                      <a:pt x="147" y="253"/>
                    </a:lnTo>
                    <a:lnTo>
                      <a:pt x="154" y="252"/>
                    </a:lnTo>
                    <a:lnTo>
                      <a:pt x="161" y="250"/>
                    </a:lnTo>
                    <a:lnTo>
                      <a:pt x="168" y="248"/>
                    </a:lnTo>
                    <a:lnTo>
                      <a:pt x="174" y="248"/>
                    </a:lnTo>
                    <a:lnTo>
                      <a:pt x="184" y="249"/>
                    </a:lnTo>
                    <a:lnTo>
                      <a:pt x="195" y="252"/>
                    </a:lnTo>
                    <a:lnTo>
                      <a:pt x="195" y="252"/>
                    </a:lnTo>
                    <a:lnTo>
                      <a:pt x="202" y="254"/>
                    </a:lnTo>
                    <a:lnTo>
                      <a:pt x="208" y="256"/>
                    </a:lnTo>
                    <a:lnTo>
                      <a:pt x="212" y="256"/>
                    </a:lnTo>
                    <a:lnTo>
                      <a:pt x="218" y="254"/>
                    </a:lnTo>
                    <a:lnTo>
                      <a:pt x="225" y="252"/>
                    </a:lnTo>
                    <a:lnTo>
                      <a:pt x="233" y="249"/>
                    </a:lnTo>
                    <a:lnTo>
                      <a:pt x="240" y="246"/>
                    </a:lnTo>
                    <a:lnTo>
                      <a:pt x="244" y="244"/>
                    </a:lnTo>
                    <a:lnTo>
                      <a:pt x="248" y="244"/>
                    </a:lnTo>
                    <a:lnTo>
                      <a:pt x="251" y="246"/>
                    </a:lnTo>
                    <a:lnTo>
                      <a:pt x="255" y="247"/>
                    </a:lnTo>
                    <a:lnTo>
                      <a:pt x="260" y="250"/>
                    </a:lnTo>
                    <a:lnTo>
                      <a:pt x="265" y="254"/>
                    </a:lnTo>
                    <a:lnTo>
                      <a:pt x="265" y="254"/>
                    </a:lnTo>
                    <a:lnTo>
                      <a:pt x="274" y="261"/>
                    </a:lnTo>
                    <a:lnTo>
                      <a:pt x="280" y="264"/>
                    </a:lnTo>
                    <a:lnTo>
                      <a:pt x="282" y="264"/>
                    </a:lnTo>
                    <a:lnTo>
                      <a:pt x="284" y="263"/>
                    </a:lnTo>
                    <a:lnTo>
                      <a:pt x="288" y="261"/>
                    </a:lnTo>
                    <a:lnTo>
                      <a:pt x="293" y="258"/>
                    </a:lnTo>
                    <a:lnTo>
                      <a:pt x="301" y="254"/>
                    </a:lnTo>
                    <a:lnTo>
                      <a:pt x="307" y="253"/>
                    </a:lnTo>
                    <a:lnTo>
                      <a:pt x="313" y="252"/>
                    </a:lnTo>
                    <a:lnTo>
                      <a:pt x="322" y="252"/>
                    </a:lnTo>
                    <a:lnTo>
                      <a:pt x="331" y="253"/>
                    </a:lnTo>
                    <a:lnTo>
                      <a:pt x="331" y="253"/>
                    </a:lnTo>
                    <a:lnTo>
                      <a:pt x="350" y="254"/>
                    </a:lnTo>
                    <a:lnTo>
                      <a:pt x="364" y="254"/>
                    </a:lnTo>
                    <a:lnTo>
                      <a:pt x="374" y="252"/>
                    </a:lnTo>
                    <a:lnTo>
                      <a:pt x="382" y="249"/>
                    </a:lnTo>
                    <a:lnTo>
                      <a:pt x="387" y="246"/>
                    </a:lnTo>
                    <a:lnTo>
                      <a:pt x="390" y="242"/>
                    </a:lnTo>
                    <a:lnTo>
                      <a:pt x="391" y="239"/>
                    </a:lnTo>
                    <a:lnTo>
                      <a:pt x="486" y="227"/>
                    </a:lnTo>
                    <a:lnTo>
                      <a:pt x="486" y="227"/>
                    </a:lnTo>
                    <a:lnTo>
                      <a:pt x="494" y="222"/>
                    </a:lnTo>
                    <a:lnTo>
                      <a:pt x="516" y="210"/>
                    </a:lnTo>
                    <a:lnTo>
                      <a:pt x="542" y="193"/>
                    </a:lnTo>
                    <a:lnTo>
                      <a:pt x="554" y="184"/>
                    </a:lnTo>
                    <a:lnTo>
                      <a:pt x="566" y="176"/>
                    </a:lnTo>
                    <a:lnTo>
                      <a:pt x="566" y="176"/>
                    </a:lnTo>
                    <a:lnTo>
                      <a:pt x="568" y="173"/>
                    </a:lnTo>
                    <a:lnTo>
                      <a:pt x="569" y="171"/>
                    </a:lnTo>
                    <a:lnTo>
                      <a:pt x="569" y="168"/>
                    </a:lnTo>
                    <a:lnTo>
                      <a:pt x="568" y="166"/>
                    </a:lnTo>
                    <a:lnTo>
                      <a:pt x="563" y="159"/>
                    </a:lnTo>
                    <a:lnTo>
                      <a:pt x="557" y="153"/>
                    </a:lnTo>
                    <a:lnTo>
                      <a:pt x="548" y="146"/>
                    </a:lnTo>
                    <a:lnTo>
                      <a:pt x="538" y="139"/>
                    </a:lnTo>
                    <a:lnTo>
                      <a:pt x="512" y="126"/>
                    </a:lnTo>
                    <a:lnTo>
                      <a:pt x="487" y="112"/>
                    </a:lnTo>
                    <a:lnTo>
                      <a:pt x="463" y="102"/>
                    </a:lnTo>
                    <a:lnTo>
                      <a:pt x="440" y="92"/>
                    </a:lnTo>
                    <a:lnTo>
                      <a:pt x="370" y="71"/>
                    </a:lnTo>
                    <a:lnTo>
                      <a:pt x="293" y="36"/>
                    </a:lnTo>
                    <a:lnTo>
                      <a:pt x="293" y="36"/>
                    </a:lnTo>
                    <a:lnTo>
                      <a:pt x="291" y="28"/>
                    </a:lnTo>
                    <a:lnTo>
                      <a:pt x="289" y="20"/>
                    </a:lnTo>
                    <a:lnTo>
                      <a:pt x="284" y="11"/>
                    </a:lnTo>
                    <a:lnTo>
                      <a:pt x="281" y="8"/>
                    </a:lnTo>
                    <a:lnTo>
                      <a:pt x="278" y="4"/>
                    </a:lnTo>
                    <a:lnTo>
                      <a:pt x="273" y="2"/>
                    </a:lnTo>
                    <a:lnTo>
                      <a:pt x="269" y="1"/>
                    </a:lnTo>
                    <a:lnTo>
                      <a:pt x="262" y="0"/>
                    </a:lnTo>
                    <a:lnTo>
                      <a:pt x="257" y="1"/>
                    </a:lnTo>
                    <a:lnTo>
                      <a:pt x="249" y="3"/>
                    </a:lnTo>
                    <a:lnTo>
                      <a:pt x="241" y="8"/>
                    </a:lnTo>
                    <a:lnTo>
                      <a:pt x="241" y="8"/>
                    </a:lnTo>
                    <a:lnTo>
                      <a:pt x="195" y="36"/>
                    </a:lnTo>
                    <a:lnTo>
                      <a:pt x="195" y="3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39375"/>
                  </a:gs>
                  <a:gs pos="100000">
                    <a:srgbClr val="3E3619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136525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1" name="Group 61"/>
            <p:cNvGrpSpPr/>
            <p:nvPr/>
          </p:nvGrpSpPr>
          <p:grpSpPr>
            <a:xfrm>
              <a:off x="5181600" y="1370170"/>
              <a:ext cx="1566262" cy="4090142"/>
              <a:chOff x="4000115" y="628088"/>
              <a:chExt cx="1707443" cy="4458824"/>
            </a:xfrm>
          </p:grpSpPr>
          <p:grpSp>
            <p:nvGrpSpPr>
              <p:cNvPr id="192" name="Group 165"/>
              <p:cNvGrpSpPr/>
              <p:nvPr/>
            </p:nvGrpSpPr>
            <p:grpSpPr>
              <a:xfrm rot="4345192">
                <a:off x="3966474" y="2368244"/>
                <a:ext cx="658980" cy="591697"/>
                <a:chOff x="971551" y="0"/>
                <a:chExt cx="7200902" cy="6818311"/>
              </a:xfrm>
            </p:grpSpPr>
            <p:sp>
              <p:nvSpPr>
                <p:cNvPr id="214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3" name="Group 171"/>
              <p:cNvGrpSpPr/>
              <p:nvPr/>
            </p:nvGrpSpPr>
            <p:grpSpPr>
              <a:xfrm rot="21312991" flipH="1">
                <a:off x="4182179" y="4079136"/>
                <a:ext cx="533236" cy="419896"/>
                <a:chOff x="971551" y="0"/>
                <a:chExt cx="7200902" cy="6818311"/>
              </a:xfrm>
            </p:grpSpPr>
            <p:sp>
              <p:nvSpPr>
                <p:cNvPr id="212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22000">
                      <a:srgbClr val="84BC76"/>
                    </a:gs>
                    <a:gs pos="86000">
                      <a:srgbClr val="2F6C1C"/>
                    </a:gs>
                  </a:gsLst>
                  <a:lin ang="18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3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80000">
                      <a:srgbClr val="2E6D26"/>
                    </a:gs>
                  </a:gsLst>
                  <a:lin ang="258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94" name="Freeform 9"/>
              <p:cNvSpPr>
                <a:spLocks/>
              </p:cNvSpPr>
              <p:nvPr/>
            </p:nvSpPr>
            <p:spPr bwMode="auto">
              <a:xfrm>
                <a:off x="4038600" y="3486297"/>
                <a:ext cx="744008" cy="133767"/>
              </a:xfrm>
              <a:custGeom>
                <a:avLst/>
                <a:gdLst/>
                <a:ahLst/>
                <a:cxnLst>
                  <a:cxn ang="0">
                    <a:pos x="2560" y="473"/>
                  </a:cxn>
                  <a:cxn ang="0">
                    <a:pos x="2412" y="404"/>
                  </a:cxn>
                  <a:cxn ang="0">
                    <a:pos x="2261" y="341"/>
                  </a:cxn>
                  <a:cxn ang="0">
                    <a:pos x="2107" y="283"/>
                  </a:cxn>
                  <a:cxn ang="0">
                    <a:pos x="1951" y="229"/>
                  </a:cxn>
                  <a:cxn ang="0">
                    <a:pos x="1874" y="205"/>
                  </a:cxn>
                  <a:cxn ang="0">
                    <a:pos x="1715" y="161"/>
                  </a:cxn>
                  <a:cxn ang="0">
                    <a:pos x="1554" y="126"/>
                  </a:cxn>
                  <a:cxn ang="0">
                    <a:pos x="1393" y="100"/>
                  </a:cxn>
                  <a:cxn ang="0">
                    <a:pos x="1313" y="92"/>
                  </a:cxn>
                  <a:cxn ang="0">
                    <a:pos x="1149" y="85"/>
                  </a:cxn>
                  <a:cxn ang="0">
                    <a:pos x="984" y="89"/>
                  </a:cxn>
                  <a:cxn ang="0">
                    <a:pos x="818" y="102"/>
                  </a:cxn>
                  <a:cxn ang="0">
                    <a:pos x="653" y="120"/>
                  </a:cxn>
                  <a:cxn ang="0">
                    <a:pos x="571" y="131"/>
                  </a:cxn>
                  <a:cxn ang="0">
                    <a:pos x="407" y="158"/>
                  </a:cxn>
                  <a:cxn ang="0">
                    <a:pos x="243" y="191"/>
                  </a:cxn>
                  <a:cxn ang="0">
                    <a:pos x="81" y="229"/>
                  </a:cxn>
                  <a:cxn ang="0">
                    <a:pos x="0" y="250"/>
                  </a:cxn>
                  <a:cxn ang="0">
                    <a:pos x="159" y="198"/>
                  </a:cxn>
                  <a:cxn ang="0">
                    <a:pos x="320" y="153"/>
                  </a:cxn>
                  <a:cxn ang="0">
                    <a:pos x="482" y="110"/>
                  </a:cxn>
                  <a:cxn ang="0">
                    <a:pos x="646" y="75"/>
                  </a:cxn>
                  <a:cxn ang="0">
                    <a:pos x="728" y="59"/>
                  </a:cxn>
                  <a:cxn ang="0">
                    <a:pos x="895" y="32"/>
                  </a:cxn>
                  <a:cxn ang="0">
                    <a:pos x="1061" y="13"/>
                  </a:cxn>
                  <a:cxn ang="0">
                    <a:pos x="1231" y="1"/>
                  </a:cxn>
                  <a:cxn ang="0">
                    <a:pos x="1317" y="0"/>
                  </a:cxn>
                  <a:cxn ang="0">
                    <a:pos x="1487" y="10"/>
                  </a:cxn>
                  <a:cxn ang="0">
                    <a:pos x="1656" y="30"/>
                  </a:cxn>
                  <a:cxn ang="0">
                    <a:pos x="1823" y="61"/>
                  </a:cxn>
                  <a:cxn ang="0">
                    <a:pos x="1989" y="97"/>
                  </a:cxn>
                  <a:cxn ang="0">
                    <a:pos x="2071" y="119"/>
                  </a:cxn>
                  <a:cxn ang="0">
                    <a:pos x="2234" y="165"/>
                  </a:cxn>
                  <a:cxn ang="0">
                    <a:pos x="2395" y="218"/>
                  </a:cxn>
                  <a:cxn ang="0">
                    <a:pos x="2556" y="276"/>
                  </a:cxn>
                  <a:cxn ang="0">
                    <a:pos x="2635" y="307"/>
                  </a:cxn>
                  <a:cxn ang="0">
                    <a:pos x="2652" y="315"/>
                  </a:cxn>
                  <a:cxn ang="0">
                    <a:pos x="2666" y="326"/>
                  </a:cxn>
                  <a:cxn ang="0">
                    <a:pos x="2677" y="341"/>
                  </a:cxn>
                  <a:cxn ang="0">
                    <a:pos x="2690" y="373"/>
                  </a:cxn>
                  <a:cxn ang="0">
                    <a:pos x="2693" y="390"/>
                  </a:cxn>
                  <a:cxn ang="0">
                    <a:pos x="2692" y="408"/>
                  </a:cxn>
                  <a:cxn ang="0">
                    <a:pos x="2686" y="425"/>
                  </a:cxn>
                  <a:cxn ang="0">
                    <a:pos x="2682" y="434"/>
                  </a:cxn>
                  <a:cxn ang="0">
                    <a:pos x="2672" y="449"/>
                  </a:cxn>
                  <a:cxn ang="0">
                    <a:pos x="2659" y="462"/>
                  </a:cxn>
                  <a:cxn ang="0">
                    <a:pos x="2638" y="476"/>
                  </a:cxn>
                  <a:cxn ang="0">
                    <a:pos x="2612" y="482"/>
                  </a:cxn>
                  <a:cxn ang="0">
                    <a:pos x="2594" y="483"/>
                  </a:cxn>
                  <a:cxn ang="0">
                    <a:pos x="2577" y="479"/>
                  </a:cxn>
                  <a:cxn ang="0">
                    <a:pos x="2567" y="476"/>
                  </a:cxn>
                  <a:cxn ang="0">
                    <a:pos x="2560" y="473"/>
                  </a:cxn>
                </a:cxnLst>
                <a:rect l="0" t="0" r="r" b="b"/>
                <a:pathLst>
                  <a:path w="2693" h="483">
                    <a:moveTo>
                      <a:pt x="2560" y="473"/>
                    </a:moveTo>
                    <a:lnTo>
                      <a:pt x="2560" y="473"/>
                    </a:lnTo>
                    <a:lnTo>
                      <a:pt x="2487" y="438"/>
                    </a:lnTo>
                    <a:lnTo>
                      <a:pt x="2412" y="404"/>
                    </a:lnTo>
                    <a:lnTo>
                      <a:pt x="2337" y="372"/>
                    </a:lnTo>
                    <a:lnTo>
                      <a:pt x="2261" y="341"/>
                    </a:lnTo>
                    <a:lnTo>
                      <a:pt x="2184" y="311"/>
                    </a:lnTo>
                    <a:lnTo>
                      <a:pt x="2107" y="283"/>
                    </a:lnTo>
                    <a:lnTo>
                      <a:pt x="2029" y="254"/>
                    </a:lnTo>
                    <a:lnTo>
                      <a:pt x="1951" y="229"/>
                    </a:lnTo>
                    <a:lnTo>
                      <a:pt x="1951" y="229"/>
                    </a:lnTo>
                    <a:lnTo>
                      <a:pt x="1874" y="205"/>
                    </a:lnTo>
                    <a:lnTo>
                      <a:pt x="1795" y="182"/>
                    </a:lnTo>
                    <a:lnTo>
                      <a:pt x="1715" y="161"/>
                    </a:lnTo>
                    <a:lnTo>
                      <a:pt x="1635" y="141"/>
                    </a:lnTo>
                    <a:lnTo>
                      <a:pt x="1554" y="126"/>
                    </a:lnTo>
                    <a:lnTo>
                      <a:pt x="1474" y="112"/>
                    </a:lnTo>
                    <a:lnTo>
                      <a:pt x="1393" y="100"/>
                    </a:lnTo>
                    <a:lnTo>
                      <a:pt x="1313" y="92"/>
                    </a:lnTo>
                    <a:lnTo>
                      <a:pt x="1313" y="92"/>
                    </a:lnTo>
                    <a:lnTo>
                      <a:pt x="1231" y="88"/>
                    </a:lnTo>
                    <a:lnTo>
                      <a:pt x="1149" y="85"/>
                    </a:lnTo>
                    <a:lnTo>
                      <a:pt x="1067" y="86"/>
                    </a:lnTo>
                    <a:lnTo>
                      <a:pt x="984" y="89"/>
                    </a:lnTo>
                    <a:lnTo>
                      <a:pt x="902" y="95"/>
                    </a:lnTo>
                    <a:lnTo>
                      <a:pt x="818" y="102"/>
                    </a:lnTo>
                    <a:lnTo>
                      <a:pt x="736" y="110"/>
                    </a:lnTo>
                    <a:lnTo>
                      <a:pt x="653" y="120"/>
                    </a:lnTo>
                    <a:lnTo>
                      <a:pt x="653" y="120"/>
                    </a:lnTo>
                    <a:lnTo>
                      <a:pt x="571" y="131"/>
                    </a:lnTo>
                    <a:lnTo>
                      <a:pt x="489" y="144"/>
                    </a:lnTo>
                    <a:lnTo>
                      <a:pt x="407" y="158"/>
                    </a:lnTo>
                    <a:lnTo>
                      <a:pt x="325" y="174"/>
                    </a:lnTo>
                    <a:lnTo>
                      <a:pt x="243" y="191"/>
                    </a:lnTo>
                    <a:lnTo>
                      <a:pt x="161" y="209"/>
                    </a:lnTo>
                    <a:lnTo>
                      <a:pt x="81" y="229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80" y="223"/>
                    </a:lnTo>
                    <a:lnTo>
                      <a:pt x="159" y="198"/>
                    </a:lnTo>
                    <a:lnTo>
                      <a:pt x="239" y="174"/>
                    </a:lnTo>
                    <a:lnTo>
                      <a:pt x="320" y="153"/>
                    </a:lnTo>
                    <a:lnTo>
                      <a:pt x="400" y="130"/>
                    </a:lnTo>
                    <a:lnTo>
                      <a:pt x="482" y="110"/>
                    </a:lnTo>
                    <a:lnTo>
                      <a:pt x="564" y="92"/>
                    </a:lnTo>
                    <a:lnTo>
                      <a:pt x="646" y="75"/>
                    </a:lnTo>
                    <a:lnTo>
                      <a:pt x="646" y="75"/>
                    </a:lnTo>
                    <a:lnTo>
                      <a:pt x="728" y="59"/>
                    </a:lnTo>
                    <a:lnTo>
                      <a:pt x="811" y="45"/>
                    </a:lnTo>
                    <a:lnTo>
                      <a:pt x="895" y="32"/>
                    </a:lnTo>
                    <a:lnTo>
                      <a:pt x="978" y="21"/>
                    </a:lnTo>
                    <a:lnTo>
                      <a:pt x="1061" y="13"/>
                    </a:lnTo>
                    <a:lnTo>
                      <a:pt x="1146" y="6"/>
                    </a:lnTo>
                    <a:lnTo>
                      <a:pt x="1231" y="1"/>
                    </a:lnTo>
                    <a:lnTo>
                      <a:pt x="1317" y="0"/>
                    </a:lnTo>
                    <a:lnTo>
                      <a:pt x="1317" y="0"/>
                    </a:lnTo>
                    <a:lnTo>
                      <a:pt x="1402" y="3"/>
                    </a:lnTo>
                    <a:lnTo>
                      <a:pt x="1487" y="10"/>
                    </a:lnTo>
                    <a:lnTo>
                      <a:pt x="1571" y="18"/>
                    </a:lnTo>
                    <a:lnTo>
                      <a:pt x="1656" y="30"/>
                    </a:lnTo>
                    <a:lnTo>
                      <a:pt x="1739" y="44"/>
                    </a:lnTo>
                    <a:lnTo>
                      <a:pt x="1823" y="61"/>
                    </a:lnTo>
                    <a:lnTo>
                      <a:pt x="1906" y="78"/>
                    </a:lnTo>
                    <a:lnTo>
                      <a:pt x="1989" y="97"/>
                    </a:lnTo>
                    <a:lnTo>
                      <a:pt x="1989" y="97"/>
                    </a:lnTo>
                    <a:lnTo>
                      <a:pt x="2071" y="119"/>
                    </a:lnTo>
                    <a:lnTo>
                      <a:pt x="2153" y="141"/>
                    </a:lnTo>
                    <a:lnTo>
                      <a:pt x="2234" y="165"/>
                    </a:lnTo>
                    <a:lnTo>
                      <a:pt x="2314" y="191"/>
                    </a:lnTo>
                    <a:lnTo>
                      <a:pt x="2395" y="218"/>
                    </a:lnTo>
                    <a:lnTo>
                      <a:pt x="2475" y="246"/>
                    </a:lnTo>
                    <a:lnTo>
                      <a:pt x="2556" y="276"/>
                    </a:lnTo>
                    <a:lnTo>
                      <a:pt x="2635" y="307"/>
                    </a:lnTo>
                    <a:lnTo>
                      <a:pt x="2635" y="307"/>
                    </a:lnTo>
                    <a:lnTo>
                      <a:pt x="2644" y="311"/>
                    </a:lnTo>
                    <a:lnTo>
                      <a:pt x="2652" y="315"/>
                    </a:lnTo>
                    <a:lnTo>
                      <a:pt x="2659" y="321"/>
                    </a:lnTo>
                    <a:lnTo>
                      <a:pt x="2666" y="326"/>
                    </a:lnTo>
                    <a:lnTo>
                      <a:pt x="2672" y="333"/>
                    </a:lnTo>
                    <a:lnTo>
                      <a:pt x="2677" y="341"/>
                    </a:lnTo>
                    <a:lnTo>
                      <a:pt x="2686" y="356"/>
                    </a:lnTo>
                    <a:lnTo>
                      <a:pt x="2690" y="373"/>
                    </a:lnTo>
                    <a:lnTo>
                      <a:pt x="2692" y="381"/>
                    </a:lnTo>
                    <a:lnTo>
                      <a:pt x="2693" y="390"/>
                    </a:lnTo>
                    <a:lnTo>
                      <a:pt x="2693" y="398"/>
                    </a:lnTo>
                    <a:lnTo>
                      <a:pt x="2692" y="408"/>
                    </a:lnTo>
                    <a:lnTo>
                      <a:pt x="2689" y="417"/>
                    </a:lnTo>
                    <a:lnTo>
                      <a:pt x="2686" y="425"/>
                    </a:lnTo>
                    <a:lnTo>
                      <a:pt x="2686" y="425"/>
                    </a:lnTo>
                    <a:lnTo>
                      <a:pt x="2682" y="434"/>
                    </a:lnTo>
                    <a:lnTo>
                      <a:pt x="2677" y="442"/>
                    </a:lnTo>
                    <a:lnTo>
                      <a:pt x="2672" y="449"/>
                    </a:lnTo>
                    <a:lnTo>
                      <a:pt x="2666" y="456"/>
                    </a:lnTo>
                    <a:lnTo>
                      <a:pt x="2659" y="462"/>
                    </a:lnTo>
                    <a:lnTo>
                      <a:pt x="2653" y="468"/>
                    </a:lnTo>
                    <a:lnTo>
                      <a:pt x="2638" y="476"/>
                    </a:lnTo>
                    <a:lnTo>
                      <a:pt x="2621" y="480"/>
                    </a:lnTo>
                    <a:lnTo>
                      <a:pt x="2612" y="482"/>
                    </a:lnTo>
                    <a:lnTo>
                      <a:pt x="2603" y="483"/>
                    </a:lnTo>
                    <a:lnTo>
                      <a:pt x="2594" y="483"/>
                    </a:lnTo>
                    <a:lnTo>
                      <a:pt x="2586" y="482"/>
                    </a:lnTo>
                    <a:lnTo>
                      <a:pt x="2577" y="479"/>
                    </a:lnTo>
                    <a:lnTo>
                      <a:pt x="2567" y="476"/>
                    </a:lnTo>
                    <a:lnTo>
                      <a:pt x="2567" y="476"/>
                    </a:lnTo>
                    <a:lnTo>
                      <a:pt x="2562" y="473"/>
                    </a:lnTo>
                    <a:lnTo>
                      <a:pt x="2560" y="47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360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7"/>
              <p:cNvSpPr>
                <a:spLocks/>
              </p:cNvSpPr>
              <p:nvPr/>
            </p:nvSpPr>
            <p:spPr bwMode="auto">
              <a:xfrm>
                <a:off x="4564063" y="628088"/>
                <a:ext cx="312738" cy="4458824"/>
              </a:xfrm>
              <a:custGeom>
                <a:avLst/>
                <a:gdLst/>
                <a:ahLst/>
                <a:cxnLst>
                  <a:cxn ang="0">
                    <a:pos x="85" y="8177"/>
                  </a:cxn>
                  <a:cxn ang="0">
                    <a:pos x="198" y="7659"/>
                  </a:cxn>
                  <a:cxn ang="0">
                    <a:pos x="268" y="7269"/>
                  </a:cxn>
                  <a:cxn ang="0">
                    <a:pos x="336" y="6747"/>
                  </a:cxn>
                  <a:cxn ang="0">
                    <a:pos x="357" y="6422"/>
                  </a:cxn>
                  <a:cxn ang="0">
                    <a:pos x="357" y="6228"/>
                  </a:cxn>
                  <a:cxn ang="0">
                    <a:pos x="342" y="6039"/>
                  </a:cxn>
                  <a:cxn ang="0">
                    <a:pos x="315" y="5888"/>
                  </a:cxn>
                  <a:cxn ang="0">
                    <a:pos x="275" y="5719"/>
                  </a:cxn>
                  <a:cxn ang="0">
                    <a:pos x="203" y="5320"/>
                  </a:cxn>
                  <a:cxn ang="0">
                    <a:pos x="147" y="4918"/>
                  </a:cxn>
                  <a:cxn ang="0">
                    <a:pos x="87" y="4383"/>
                  </a:cxn>
                  <a:cxn ang="0">
                    <a:pos x="52" y="3982"/>
                  </a:cxn>
                  <a:cxn ang="0">
                    <a:pos x="18" y="3445"/>
                  </a:cxn>
                  <a:cxn ang="0">
                    <a:pos x="4" y="3042"/>
                  </a:cxn>
                  <a:cxn ang="0">
                    <a:pos x="3" y="2504"/>
                  </a:cxn>
                  <a:cxn ang="0">
                    <a:pos x="22" y="2100"/>
                  </a:cxn>
                  <a:cxn ang="0">
                    <a:pos x="61" y="1765"/>
                  </a:cxn>
                  <a:cxn ang="0">
                    <a:pos x="99" y="1564"/>
                  </a:cxn>
                  <a:cxn ang="0">
                    <a:pos x="134" y="1433"/>
                  </a:cxn>
                  <a:cxn ang="0">
                    <a:pos x="179" y="1306"/>
                  </a:cxn>
                  <a:cxn ang="0">
                    <a:pos x="257" y="1051"/>
                  </a:cxn>
                  <a:cxn ang="0">
                    <a:pos x="299" y="856"/>
                  </a:cxn>
                  <a:cxn ang="0">
                    <a:pos x="333" y="592"/>
                  </a:cxn>
                  <a:cxn ang="0">
                    <a:pos x="336" y="393"/>
                  </a:cxn>
                  <a:cxn ang="0">
                    <a:pos x="316" y="194"/>
                  </a:cxn>
                  <a:cxn ang="0">
                    <a:pos x="288" y="64"/>
                  </a:cxn>
                  <a:cxn ang="0">
                    <a:pos x="280" y="31"/>
                  </a:cxn>
                  <a:cxn ang="0">
                    <a:pos x="318" y="160"/>
                  </a:cxn>
                  <a:cxn ang="0">
                    <a:pos x="345" y="325"/>
                  </a:cxn>
                  <a:cxn ang="0">
                    <a:pos x="357" y="526"/>
                  </a:cxn>
                  <a:cxn ang="0">
                    <a:pos x="340" y="795"/>
                  </a:cxn>
                  <a:cxn ang="0">
                    <a:pos x="296" y="1061"/>
                  </a:cxn>
                  <a:cxn ang="0">
                    <a:pos x="247" y="1257"/>
                  </a:cxn>
                  <a:cxn ang="0">
                    <a:pos x="198" y="1417"/>
                  </a:cxn>
                  <a:cxn ang="0">
                    <a:pos x="158" y="1577"/>
                  </a:cxn>
                  <a:cxn ang="0">
                    <a:pos x="130" y="1773"/>
                  </a:cxn>
                  <a:cxn ang="0">
                    <a:pos x="104" y="2104"/>
                  </a:cxn>
                  <a:cxn ang="0">
                    <a:pos x="100" y="2504"/>
                  </a:cxn>
                  <a:cxn ang="0">
                    <a:pos x="121" y="3036"/>
                  </a:cxn>
                  <a:cxn ang="0">
                    <a:pos x="151" y="3436"/>
                  </a:cxn>
                  <a:cxn ang="0">
                    <a:pos x="205" y="3966"/>
                  </a:cxn>
                  <a:cxn ang="0">
                    <a:pos x="256" y="4363"/>
                  </a:cxn>
                  <a:cxn ang="0">
                    <a:pos x="335" y="4892"/>
                  </a:cxn>
                  <a:cxn ang="0">
                    <a:pos x="405" y="5284"/>
                  </a:cxn>
                  <a:cxn ang="0">
                    <a:pos x="507" y="5734"/>
                  </a:cxn>
                  <a:cxn ang="0">
                    <a:pos x="544" y="5864"/>
                  </a:cxn>
                  <a:cxn ang="0">
                    <a:pos x="573" y="6005"/>
                  </a:cxn>
                  <a:cxn ang="0">
                    <a:pos x="597" y="6215"/>
                  </a:cxn>
                  <a:cxn ang="0">
                    <a:pos x="604" y="6423"/>
                  </a:cxn>
                  <a:cxn ang="0">
                    <a:pos x="597" y="6766"/>
                  </a:cxn>
                  <a:cxn ang="0">
                    <a:pos x="547" y="7309"/>
                  </a:cxn>
                  <a:cxn ang="0">
                    <a:pos x="490" y="7712"/>
                  </a:cxn>
                  <a:cxn ang="0">
                    <a:pos x="395" y="8246"/>
                  </a:cxn>
                  <a:cxn ang="0">
                    <a:pos x="335" y="8528"/>
                  </a:cxn>
                  <a:cxn ang="0">
                    <a:pos x="302" y="8583"/>
                  </a:cxn>
                  <a:cxn ang="0">
                    <a:pos x="253" y="8623"/>
                  </a:cxn>
                  <a:cxn ang="0">
                    <a:pos x="192" y="8640"/>
                  </a:cxn>
                  <a:cxn ang="0">
                    <a:pos x="144" y="8636"/>
                  </a:cxn>
                  <a:cxn ang="0">
                    <a:pos x="83" y="8610"/>
                  </a:cxn>
                  <a:cxn ang="0">
                    <a:pos x="41" y="8565"/>
                  </a:cxn>
                  <a:cxn ang="0">
                    <a:pos x="17" y="8506"/>
                  </a:cxn>
                  <a:cxn ang="0">
                    <a:pos x="18" y="8441"/>
                  </a:cxn>
                </a:cxnLst>
                <a:rect l="0" t="0" r="r" b="b"/>
                <a:pathLst>
                  <a:path w="606" h="8640">
                    <a:moveTo>
                      <a:pt x="21" y="8432"/>
                    </a:moveTo>
                    <a:lnTo>
                      <a:pt x="21" y="8432"/>
                    </a:lnTo>
                    <a:lnTo>
                      <a:pt x="54" y="8305"/>
                    </a:lnTo>
                    <a:lnTo>
                      <a:pt x="85" y="8177"/>
                    </a:lnTo>
                    <a:lnTo>
                      <a:pt x="114" y="8048"/>
                    </a:lnTo>
                    <a:lnTo>
                      <a:pt x="144" y="7919"/>
                    </a:lnTo>
                    <a:lnTo>
                      <a:pt x="171" y="7789"/>
                    </a:lnTo>
                    <a:lnTo>
                      <a:pt x="198" y="7659"/>
                    </a:lnTo>
                    <a:lnTo>
                      <a:pt x="223" y="7529"/>
                    </a:lnTo>
                    <a:lnTo>
                      <a:pt x="246" y="7399"/>
                    </a:lnTo>
                    <a:lnTo>
                      <a:pt x="246" y="7399"/>
                    </a:lnTo>
                    <a:lnTo>
                      <a:pt x="268" y="7269"/>
                    </a:lnTo>
                    <a:lnTo>
                      <a:pt x="288" y="7139"/>
                    </a:lnTo>
                    <a:lnTo>
                      <a:pt x="306" y="7008"/>
                    </a:lnTo>
                    <a:lnTo>
                      <a:pt x="323" y="6878"/>
                    </a:lnTo>
                    <a:lnTo>
                      <a:pt x="336" y="6747"/>
                    </a:lnTo>
                    <a:lnTo>
                      <a:pt x="347" y="6617"/>
                    </a:lnTo>
                    <a:lnTo>
                      <a:pt x="352" y="6552"/>
                    </a:lnTo>
                    <a:lnTo>
                      <a:pt x="354" y="6487"/>
                    </a:lnTo>
                    <a:lnTo>
                      <a:pt x="357" y="6422"/>
                    </a:lnTo>
                    <a:lnTo>
                      <a:pt x="359" y="6357"/>
                    </a:lnTo>
                    <a:lnTo>
                      <a:pt x="359" y="6357"/>
                    </a:lnTo>
                    <a:lnTo>
                      <a:pt x="359" y="6292"/>
                    </a:lnTo>
                    <a:lnTo>
                      <a:pt x="357" y="6228"/>
                    </a:lnTo>
                    <a:lnTo>
                      <a:pt x="353" y="6165"/>
                    </a:lnTo>
                    <a:lnTo>
                      <a:pt x="349" y="6101"/>
                    </a:lnTo>
                    <a:lnTo>
                      <a:pt x="349" y="6101"/>
                    </a:lnTo>
                    <a:lnTo>
                      <a:pt x="342" y="6039"/>
                    </a:lnTo>
                    <a:lnTo>
                      <a:pt x="333" y="5977"/>
                    </a:lnTo>
                    <a:lnTo>
                      <a:pt x="333" y="5977"/>
                    </a:lnTo>
                    <a:lnTo>
                      <a:pt x="322" y="5917"/>
                    </a:lnTo>
                    <a:lnTo>
                      <a:pt x="315" y="5888"/>
                    </a:lnTo>
                    <a:lnTo>
                      <a:pt x="306" y="5855"/>
                    </a:lnTo>
                    <a:lnTo>
                      <a:pt x="306" y="5855"/>
                    </a:lnTo>
                    <a:lnTo>
                      <a:pt x="291" y="5787"/>
                    </a:lnTo>
                    <a:lnTo>
                      <a:pt x="275" y="5719"/>
                    </a:lnTo>
                    <a:lnTo>
                      <a:pt x="263" y="5653"/>
                    </a:lnTo>
                    <a:lnTo>
                      <a:pt x="250" y="5587"/>
                    </a:lnTo>
                    <a:lnTo>
                      <a:pt x="226" y="5452"/>
                    </a:lnTo>
                    <a:lnTo>
                      <a:pt x="203" y="5320"/>
                    </a:lnTo>
                    <a:lnTo>
                      <a:pt x="203" y="5320"/>
                    </a:lnTo>
                    <a:lnTo>
                      <a:pt x="183" y="5185"/>
                    </a:lnTo>
                    <a:lnTo>
                      <a:pt x="165" y="5053"/>
                    </a:lnTo>
                    <a:lnTo>
                      <a:pt x="147" y="4918"/>
                    </a:lnTo>
                    <a:lnTo>
                      <a:pt x="131" y="4784"/>
                    </a:lnTo>
                    <a:lnTo>
                      <a:pt x="116" y="4651"/>
                    </a:lnTo>
                    <a:lnTo>
                      <a:pt x="100" y="4517"/>
                    </a:lnTo>
                    <a:lnTo>
                      <a:pt x="87" y="4383"/>
                    </a:lnTo>
                    <a:lnTo>
                      <a:pt x="75" y="4250"/>
                    </a:lnTo>
                    <a:lnTo>
                      <a:pt x="75" y="4250"/>
                    </a:lnTo>
                    <a:lnTo>
                      <a:pt x="63" y="4116"/>
                    </a:lnTo>
                    <a:lnTo>
                      <a:pt x="52" y="3982"/>
                    </a:lnTo>
                    <a:lnTo>
                      <a:pt x="42" y="3847"/>
                    </a:lnTo>
                    <a:lnTo>
                      <a:pt x="32" y="3713"/>
                    </a:lnTo>
                    <a:lnTo>
                      <a:pt x="25" y="3579"/>
                    </a:lnTo>
                    <a:lnTo>
                      <a:pt x="18" y="3445"/>
                    </a:lnTo>
                    <a:lnTo>
                      <a:pt x="13" y="3310"/>
                    </a:lnTo>
                    <a:lnTo>
                      <a:pt x="7" y="3176"/>
                    </a:lnTo>
                    <a:lnTo>
                      <a:pt x="7" y="3176"/>
                    </a:lnTo>
                    <a:lnTo>
                      <a:pt x="4" y="3042"/>
                    </a:lnTo>
                    <a:lnTo>
                      <a:pt x="1" y="2906"/>
                    </a:lnTo>
                    <a:lnTo>
                      <a:pt x="0" y="2772"/>
                    </a:lnTo>
                    <a:lnTo>
                      <a:pt x="1" y="2638"/>
                    </a:lnTo>
                    <a:lnTo>
                      <a:pt x="3" y="2504"/>
                    </a:lnTo>
                    <a:lnTo>
                      <a:pt x="7" y="2368"/>
                    </a:lnTo>
                    <a:lnTo>
                      <a:pt x="14" y="2234"/>
                    </a:lnTo>
                    <a:lnTo>
                      <a:pt x="22" y="2100"/>
                    </a:lnTo>
                    <a:lnTo>
                      <a:pt x="22" y="2100"/>
                    </a:lnTo>
                    <a:lnTo>
                      <a:pt x="35" y="1965"/>
                    </a:lnTo>
                    <a:lnTo>
                      <a:pt x="42" y="1898"/>
                    </a:lnTo>
                    <a:lnTo>
                      <a:pt x="51" y="1831"/>
                    </a:lnTo>
                    <a:lnTo>
                      <a:pt x="61" y="1765"/>
                    </a:lnTo>
                    <a:lnTo>
                      <a:pt x="72" y="1697"/>
                    </a:lnTo>
                    <a:lnTo>
                      <a:pt x="85" y="1631"/>
                    </a:lnTo>
                    <a:lnTo>
                      <a:pt x="99" y="1564"/>
                    </a:lnTo>
                    <a:lnTo>
                      <a:pt x="99" y="1564"/>
                    </a:lnTo>
                    <a:lnTo>
                      <a:pt x="116" y="1498"/>
                    </a:lnTo>
                    <a:lnTo>
                      <a:pt x="124" y="1465"/>
                    </a:lnTo>
                    <a:lnTo>
                      <a:pt x="134" y="1433"/>
                    </a:lnTo>
                    <a:lnTo>
                      <a:pt x="134" y="1433"/>
                    </a:lnTo>
                    <a:lnTo>
                      <a:pt x="145" y="1400"/>
                    </a:lnTo>
                    <a:lnTo>
                      <a:pt x="157" y="1369"/>
                    </a:lnTo>
                    <a:lnTo>
                      <a:pt x="179" y="1306"/>
                    </a:lnTo>
                    <a:lnTo>
                      <a:pt x="179" y="1306"/>
                    </a:lnTo>
                    <a:lnTo>
                      <a:pt x="200" y="1243"/>
                    </a:lnTo>
                    <a:lnTo>
                      <a:pt x="220" y="1180"/>
                    </a:lnTo>
                    <a:lnTo>
                      <a:pt x="239" y="1116"/>
                    </a:lnTo>
                    <a:lnTo>
                      <a:pt x="257" y="1051"/>
                    </a:lnTo>
                    <a:lnTo>
                      <a:pt x="257" y="1051"/>
                    </a:lnTo>
                    <a:lnTo>
                      <a:pt x="272" y="986"/>
                    </a:lnTo>
                    <a:lnTo>
                      <a:pt x="287" y="921"/>
                    </a:lnTo>
                    <a:lnTo>
                      <a:pt x="299" y="856"/>
                    </a:lnTo>
                    <a:lnTo>
                      <a:pt x="311" y="791"/>
                    </a:lnTo>
                    <a:lnTo>
                      <a:pt x="321" y="725"/>
                    </a:lnTo>
                    <a:lnTo>
                      <a:pt x="328" y="658"/>
                    </a:lnTo>
                    <a:lnTo>
                      <a:pt x="333" y="592"/>
                    </a:lnTo>
                    <a:lnTo>
                      <a:pt x="336" y="526"/>
                    </a:lnTo>
                    <a:lnTo>
                      <a:pt x="336" y="526"/>
                    </a:lnTo>
                    <a:lnTo>
                      <a:pt x="337" y="459"/>
                    </a:lnTo>
                    <a:lnTo>
                      <a:pt x="336" y="393"/>
                    </a:lnTo>
                    <a:lnTo>
                      <a:pt x="332" y="326"/>
                    </a:lnTo>
                    <a:lnTo>
                      <a:pt x="326" y="260"/>
                    </a:lnTo>
                    <a:lnTo>
                      <a:pt x="326" y="260"/>
                    </a:lnTo>
                    <a:lnTo>
                      <a:pt x="316" y="194"/>
                    </a:lnTo>
                    <a:lnTo>
                      <a:pt x="311" y="161"/>
                    </a:lnTo>
                    <a:lnTo>
                      <a:pt x="305" y="127"/>
                    </a:lnTo>
                    <a:lnTo>
                      <a:pt x="296" y="95"/>
                    </a:lnTo>
                    <a:lnTo>
                      <a:pt x="288" y="64"/>
                    </a:lnTo>
                    <a:lnTo>
                      <a:pt x="278" y="31"/>
                    </a:lnTo>
                    <a:lnTo>
                      <a:pt x="267" y="0"/>
                    </a:lnTo>
                    <a:lnTo>
                      <a:pt x="267" y="0"/>
                    </a:lnTo>
                    <a:lnTo>
                      <a:pt x="280" y="31"/>
                    </a:lnTo>
                    <a:lnTo>
                      <a:pt x="291" y="62"/>
                    </a:lnTo>
                    <a:lnTo>
                      <a:pt x="301" y="95"/>
                    </a:lnTo>
                    <a:lnTo>
                      <a:pt x="309" y="127"/>
                    </a:lnTo>
                    <a:lnTo>
                      <a:pt x="318" y="160"/>
                    </a:lnTo>
                    <a:lnTo>
                      <a:pt x="325" y="192"/>
                    </a:lnTo>
                    <a:lnTo>
                      <a:pt x="336" y="259"/>
                    </a:lnTo>
                    <a:lnTo>
                      <a:pt x="336" y="259"/>
                    </a:lnTo>
                    <a:lnTo>
                      <a:pt x="345" y="325"/>
                    </a:lnTo>
                    <a:lnTo>
                      <a:pt x="352" y="391"/>
                    </a:lnTo>
                    <a:lnTo>
                      <a:pt x="356" y="459"/>
                    </a:lnTo>
                    <a:lnTo>
                      <a:pt x="357" y="526"/>
                    </a:lnTo>
                    <a:lnTo>
                      <a:pt x="357" y="526"/>
                    </a:lnTo>
                    <a:lnTo>
                      <a:pt x="356" y="593"/>
                    </a:lnTo>
                    <a:lnTo>
                      <a:pt x="353" y="661"/>
                    </a:lnTo>
                    <a:lnTo>
                      <a:pt x="347" y="728"/>
                    </a:lnTo>
                    <a:lnTo>
                      <a:pt x="340" y="795"/>
                    </a:lnTo>
                    <a:lnTo>
                      <a:pt x="332" y="862"/>
                    </a:lnTo>
                    <a:lnTo>
                      <a:pt x="322" y="928"/>
                    </a:lnTo>
                    <a:lnTo>
                      <a:pt x="311" y="995"/>
                    </a:lnTo>
                    <a:lnTo>
                      <a:pt x="296" y="1061"/>
                    </a:lnTo>
                    <a:lnTo>
                      <a:pt x="296" y="1061"/>
                    </a:lnTo>
                    <a:lnTo>
                      <a:pt x="281" y="1126"/>
                    </a:lnTo>
                    <a:lnTo>
                      <a:pt x="265" y="1193"/>
                    </a:lnTo>
                    <a:lnTo>
                      <a:pt x="247" y="1257"/>
                    </a:lnTo>
                    <a:lnTo>
                      <a:pt x="227" y="1322"/>
                    </a:lnTo>
                    <a:lnTo>
                      <a:pt x="227" y="1322"/>
                    </a:lnTo>
                    <a:lnTo>
                      <a:pt x="207" y="1386"/>
                    </a:lnTo>
                    <a:lnTo>
                      <a:pt x="198" y="1417"/>
                    </a:lnTo>
                    <a:lnTo>
                      <a:pt x="188" y="1448"/>
                    </a:lnTo>
                    <a:lnTo>
                      <a:pt x="188" y="1448"/>
                    </a:lnTo>
                    <a:lnTo>
                      <a:pt x="172" y="1513"/>
                    </a:lnTo>
                    <a:lnTo>
                      <a:pt x="158" y="1577"/>
                    </a:lnTo>
                    <a:lnTo>
                      <a:pt x="158" y="1577"/>
                    </a:lnTo>
                    <a:lnTo>
                      <a:pt x="147" y="1642"/>
                    </a:lnTo>
                    <a:lnTo>
                      <a:pt x="137" y="1708"/>
                    </a:lnTo>
                    <a:lnTo>
                      <a:pt x="130" y="1773"/>
                    </a:lnTo>
                    <a:lnTo>
                      <a:pt x="123" y="1840"/>
                    </a:lnTo>
                    <a:lnTo>
                      <a:pt x="116" y="1906"/>
                    </a:lnTo>
                    <a:lnTo>
                      <a:pt x="111" y="1971"/>
                    </a:lnTo>
                    <a:lnTo>
                      <a:pt x="104" y="2104"/>
                    </a:lnTo>
                    <a:lnTo>
                      <a:pt x="104" y="2104"/>
                    </a:lnTo>
                    <a:lnTo>
                      <a:pt x="102" y="2238"/>
                    </a:lnTo>
                    <a:lnTo>
                      <a:pt x="100" y="2371"/>
                    </a:lnTo>
                    <a:lnTo>
                      <a:pt x="100" y="2504"/>
                    </a:lnTo>
                    <a:lnTo>
                      <a:pt x="103" y="2637"/>
                    </a:lnTo>
                    <a:lnTo>
                      <a:pt x="107" y="2771"/>
                    </a:lnTo>
                    <a:lnTo>
                      <a:pt x="114" y="2904"/>
                    </a:lnTo>
                    <a:lnTo>
                      <a:pt x="121" y="3036"/>
                    </a:lnTo>
                    <a:lnTo>
                      <a:pt x="130" y="3169"/>
                    </a:lnTo>
                    <a:lnTo>
                      <a:pt x="130" y="3169"/>
                    </a:lnTo>
                    <a:lnTo>
                      <a:pt x="140" y="3303"/>
                    </a:lnTo>
                    <a:lnTo>
                      <a:pt x="151" y="3436"/>
                    </a:lnTo>
                    <a:lnTo>
                      <a:pt x="162" y="3569"/>
                    </a:lnTo>
                    <a:lnTo>
                      <a:pt x="176" y="3702"/>
                    </a:lnTo>
                    <a:lnTo>
                      <a:pt x="191" y="3835"/>
                    </a:lnTo>
                    <a:lnTo>
                      <a:pt x="205" y="3966"/>
                    </a:lnTo>
                    <a:lnTo>
                      <a:pt x="220" y="4099"/>
                    </a:lnTo>
                    <a:lnTo>
                      <a:pt x="237" y="4232"/>
                    </a:lnTo>
                    <a:lnTo>
                      <a:pt x="237" y="4232"/>
                    </a:lnTo>
                    <a:lnTo>
                      <a:pt x="256" y="4363"/>
                    </a:lnTo>
                    <a:lnTo>
                      <a:pt x="274" y="4496"/>
                    </a:lnTo>
                    <a:lnTo>
                      <a:pt x="292" y="4627"/>
                    </a:lnTo>
                    <a:lnTo>
                      <a:pt x="313" y="4760"/>
                    </a:lnTo>
                    <a:lnTo>
                      <a:pt x="335" y="4892"/>
                    </a:lnTo>
                    <a:lnTo>
                      <a:pt x="357" y="5022"/>
                    </a:lnTo>
                    <a:lnTo>
                      <a:pt x="381" y="5153"/>
                    </a:lnTo>
                    <a:lnTo>
                      <a:pt x="405" y="5284"/>
                    </a:lnTo>
                    <a:lnTo>
                      <a:pt x="405" y="5284"/>
                    </a:lnTo>
                    <a:lnTo>
                      <a:pt x="432" y="5413"/>
                    </a:lnTo>
                    <a:lnTo>
                      <a:pt x="460" y="5543"/>
                    </a:lnTo>
                    <a:lnTo>
                      <a:pt x="490" y="5670"/>
                    </a:lnTo>
                    <a:lnTo>
                      <a:pt x="507" y="5734"/>
                    </a:lnTo>
                    <a:lnTo>
                      <a:pt x="524" y="5796"/>
                    </a:lnTo>
                    <a:lnTo>
                      <a:pt x="534" y="5828"/>
                    </a:lnTo>
                    <a:lnTo>
                      <a:pt x="544" y="5864"/>
                    </a:lnTo>
                    <a:lnTo>
                      <a:pt x="544" y="5864"/>
                    </a:lnTo>
                    <a:lnTo>
                      <a:pt x="552" y="5899"/>
                    </a:lnTo>
                    <a:lnTo>
                      <a:pt x="559" y="5934"/>
                    </a:lnTo>
                    <a:lnTo>
                      <a:pt x="559" y="5934"/>
                    </a:lnTo>
                    <a:lnTo>
                      <a:pt x="573" y="6005"/>
                    </a:lnTo>
                    <a:lnTo>
                      <a:pt x="583" y="6076"/>
                    </a:lnTo>
                    <a:lnTo>
                      <a:pt x="583" y="6076"/>
                    </a:lnTo>
                    <a:lnTo>
                      <a:pt x="590" y="6145"/>
                    </a:lnTo>
                    <a:lnTo>
                      <a:pt x="597" y="6215"/>
                    </a:lnTo>
                    <a:lnTo>
                      <a:pt x="602" y="6285"/>
                    </a:lnTo>
                    <a:lnTo>
                      <a:pt x="604" y="6354"/>
                    </a:lnTo>
                    <a:lnTo>
                      <a:pt x="604" y="6354"/>
                    </a:lnTo>
                    <a:lnTo>
                      <a:pt x="604" y="6423"/>
                    </a:lnTo>
                    <a:lnTo>
                      <a:pt x="606" y="6492"/>
                    </a:lnTo>
                    <a:lnTo>
                      <a:pt x="604" y="6562"/>
                    </a:lnTo>
                    <a:lnTo>
                      <a:pt x="603" y="6629"/>
                    </a:lnTo>
                    <a:lnTo>
                      <a:pt x="597" y="6766"/>
                    </a:lnTo>
                    <a:lnTo>
                      <a:pt x="588" y="6902"/>
                    </a:lnTo>
                    <a:lnTo>
                      <a:pt x="576" y="7039"/>
                    </a:lnTo>
                    <a:lnTo>
                      <a:pt x="562" y="7173"/>
                    </a:lnTo>
                    <a:lnTo>
                      <a:pt x="547" y="7309"/>
                    </a:lnTo>
                    <a:lnTo>
                      <a:pt x="530" y="7443"/>
                    </a:lnTo>
                    <a:lnTo>
                      <a:pt x="530" y="7443"/>
                    </a:lnTo>
                    <a:lnTo>
                      <a:pt x="511" y="7577"/>
                    </a:lnTo>
                    <a:lnTo>
                      <a:pt x="490" y="7712"/>
                    </a:lnTo>
                    <a:lnTo>
                      <a:pt x="469" y="7846"/>
                    </a:lnTo>
                    <a:lnTo>
                      <a:pt x="445" y="7979"/>
                    </a:lnTo>
                    <a:lnTo>
                      <a:pt x="421" y="8112"/>
                    </a:lnTo>
                    <a:lnTo>
                      <a:pt x="395" y="8246"/>
                    </a:lnTo>
                    <a:lnTo>
                      <a:pt x="367" y="8379"/>
                    </a:lnTo>
                    <a:lnTo>
                      <a:pt x="339" y="8511"/>
                    </a:lnTo>
                    <a:lnTo>
                      <a:pt x="339" y="8511"/>
                    </a:lnTo>
                    <a:lnTo>
                      <a:pt x="335" y="8528"/>
                    </a:lnTo>
                    <a:lnTo>
                      <a:pt x="329" y="8544"/>
                    </a:lnTo>
                    <a:lnTo>
                      <a:pt x="321" y="8558"/>
                    </a:lnTo>
                    <a:lnTo>
                      <a:pt x="312" y="8571"/>
                    </a:lnTo>
                    <a:lnTo>
                      <a:pt x="302" y="8583"/>
                    </a:lnTo>
                    <a:lnTo>
                      <a:pt x="292" y="8595"/>
                    </a:lnTo>
                    <a:lnTo>
                      <a:pt x="280" y="8606"/>
                    </a:lnTo>
                    <a:lnTo>
                      <a:pt x="267" y="8615"/>
                    </a:lnTo>
                    <a:lnTo>
                      <a:pt x="253" y="8623"/>
                    </a:lnTo>
                    <a:lnTo>
                      <a:pt x="239" y="8629"/>
                    </a:lnTo>
                    <a:lnTo>
                      <a:pt x="224" y="8634"/>
                    </a:lnTo>
                    <a:lnTo>
                      <a:pt x="209" y="8637"/>
                    </a:lnTo>
                    <a:lnTo>
                      <a:pt x="192" y="8640"/>
                    </a:lnTo>
                    <a:lnTo>
                      <a:pt x="176" y="8640"/>
                    </a:lnTo>
                    <a:lnTo>
                      <a:pt x="159" y="8639"/>
                    </a:lnTo>
                    <a:lnTo>
                      <a:pt x="144" y="8636"/>
                    </a:lnTo>
                    <a:lnTo>
                      <a:pt x="144" y="8636"/>
                    </a:lnTo>
                    <a:lnTo>
                      <a:pt x="127" y="8632"/>
                    </a:lnTo>
                    <a:lnTo>
                      <a:pt x="111" y="8626"/>
                    </a:lnTo>
                    <a:lnTo>
                      <a:pt x="97" y="8619"/>
                    </a:lnTo>
                    <a:lnTo>
                      <a:pt x="83" y="8610"/>
                    </a:lnTo>
                    <a:lnTo>
                      <a:pt x="72" y="8600"/>
                    </a:lnTo>
                    <a:lnTo>
                      <a:pt x="59" y="8589"/>
                    </a:lnTo>
                    <a:lnTo>
                      <a:pt x="49" y="8578"/>
                    </a:lnTo>
                    <a:lnTo>
                      <a:pt x="41" y="8565"/>
                    </a:lnTo>
                    <a:lnTo>
                      <a:pt x="32" y="8551"/>
                    </a:lnTo>
                    <a:lnTo>
                      <a:pt x="27" y="8537"/>
                    </a:lnTo>
                    <a:lnTo>
                      <a:pt x="21" y="8521"/>
                    </a:lnTo>
                    <a:lnTo>
                      <a:pt x="17" y="8506"/>
                    </a:lnTo>
                    <a:lnTo>
                      <a:pt x="15" y="8490"/>
                    </a:lnTo>
                    <a:lnTo>
                      <a:pt x="15" y="8473"/>
                    </a:lnTo>
                    <a:lnTo>
                      <a:pt x="15" y="8458"/>
                    </a:lnTo>
                    <a:lnTo>
                      <a:pt x="18" y="8441"/>
                    </a:lnTo>
                    <a:lnTo>
                      <a:pt x="18" y="8441"/>
                    </a:lnTo>
                    <a:lnTo>
                      <a:pt x="20" y="8435"/>
                    </a:lnTo>
                    <a:lnTo>
                      <a:pt x="21" y="84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96" name="Group 165"/>
              <p:cNvGrpSpPr/>
              <p:nvPr/>
            </p:nvGrpSpPr>
            <p:grpSpPr>
              <a:xfrm rot="287009">
                <a:off x="4839585" y="3404730"/>
                <a:ext cx="691194" cy="654470"/>
                <a:chOff x="707853" y="22066"/>
                <a:chExt cx="7200902" cy="6818311"/>
              </a:xfrm>
            </p:grpSpPr>
            <p:sp>
              <p:nvSpPr>
                <p:cNvPr id="210" name="Freeform 5"/>
                <p:cNvSpPr>
                  <a:spLocks/>
                </p:cNvSpPr>
                <p:nvPr/>
              </p:nvSpPr>
              <p:spPr bwMode="auto">
                <a:xfrm>
                  <a:off x="1152890" y="118645"/>
                  <a:ext cx="6586538" cy="6713537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6"/>
                <p:cNvSpPr>
                  <a:spLocks/>
                </p:cNvSpPr>
                <p:nvPr/>
              </p:nvSpPr>
              <p:spPr bwMode="auto">
                <a:xfrm>
                  <a:off x="707853" y="22066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7" name="Group 168"/>
              <p:cNvGrpSpPr/>
              <p:nvPr/>
            </p:nvGrpSpPr>
            <p:grpSpPr>
              <a:xfrm rot="19919584">
                <a:off x="4566241" y="1541119"/>
                <a:ext cx="383462" cy="160775"/>
                <a:chOff x="793750" y="0"/>
                <a:chExt cx="7556501" cy="2116991"/>
              </a:xfrm>
            </p:grpSpPr>
            <p:sp>
              <p:nvSpPr>
                <p:cNvPr id="208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98" name="Freeform 8"/>
              <p:cNvSpPr>
                <a:spLocks/>
              </p:cNvSpPr>
              <p:nvPr/>
            </p:nvSpPr>
            <p:spPr bwMode="auto">
              <a:xfrm>
                <a:off x="4697413" y="2971800"/>
                <a:ext cx="1010145" cy="342900"/>
              </a:xfrm>
              <a:custGeom>
                <a:avLst/>
                <a:gdLst/>
                <a:ahLst/>
                <a:cxnLst>
                  <a:cxn ang="0">
                    <a:pos x="38" y="785"/>
                  </a:cxn>
                  <a:cxn ang="0">
                    <a:pos x="90" y="735"/>
                  </a:cxn>
                  <a:cxn ang="0">
                    <a:pos x="165" y="679"/>
                  </a:cxn>
                  <a:cxn ang="0">
                    <a:pos x="281" y="602"/>
                  </a:cxn>
                  <a:cxn ang="0">
                    <a:pos x="361" y="559"/>
                  </a:cxn>
                  <a:cxn ang="0">
                    <a:pos x="486" y="501"/>
                  </a:cxn>
                  <a:cxn ang="0">
                    <a:pos x="613" y="451"/>
                  </a:cxn>
                  <a:cxn ang="0">
                    <a:pos x="699" y="424"/>
                  </a:cxn>
                  <a:cxn ang="0">
                    <a:pos x="830" y="390"/>
                  </a:cxn>
                  <a:cxn ang="0">
                    <a:pos x="1008" y="356"/>
                  </a:cxn>
                  <a:cxn ang="0">
                    <a:pos x="1275" y="330"/>
                  </a:cxn>
                  <a:cxn ang="0">
                    <a:pos x="1452" y="323"/>
                  </a:cxn>
                  <a:cxn ang="0">
                    <a:pos x="1715" y="300"/>
                  </a:cxn>
                  <a:cxn ang="0">
                    <a:pos x="1975" y="258"/>
                  </a:cxn>
                  <a:cxn ang="0">
                    <a:pos x="2146" y="219"/>
                  </a:cxn>
                  <a:cxn ang="0">
                    <a:pos x="2399" y="143"/>
                  </a:cxn>
                  <a:cxn ang="0">
                    <a:pos x="2523" y="96"/>
                  </a:cxn>
                  <a:cxn ang="0">
                    <a:pos x="2643" y="43"/>
                  </a:cxn>
                  <a:cxn ang="0">
                    <a:pos x="2721" y="0"/>
                  </a:cxn>
                  <a:cxn ang="0">
                    <a:pos x="2606" y="68"/>
                  </a:cxn>
                  <a:cxn ang="0">
                    <a:pos x="2486" y="125"/>
                  </a:cxn>
                  <a:cxn ang="0">
                    <a:pos x="2322" y="193"/>
                  </a:cxn>
                  <a:cxn ang="0">
                    <a:pos x="2069" y="275"/>
                  </a:cxn>
                  <a:cxn ang="0">
                    <a:pos x="1897" y="318"/>
                  </a:cxn>
                  <a:cxn ang="0">
                    <a:pos x="1634" y="368"/>
                  </a:cxn>
                  <a:cxn ang="0">
                    <a:pos x="1370" y="400"/>
                  </a:cxn>
                  <a:cxn ang="0">
                    <a:pos x="1195" y="417"/>
                  </a:cxn>
                  <a:cxn ang="0">
                    <a:pos x="939" y="465"/>
                  </a:cxn>
                  <a:cxn ang="0">
                    <a:pos x="774" y="512"/>
                  </a:cxn>
                  <a:cxn ang="0">
                    <a:pos x="692" y="540"/>
                  </a:cxn>
                  <a:cxn ang="0">
                    <a:pos x="573" y="590"/>
                  </a:cxn>
                  <a:cxn ang="0">
                    <a:pos x="459" y="648"/>
                  </a:cxn>
                  <a:cxn ang="0">
                    <a:pos x="385" y="690"/>
                  </a:cxn>
                  <a:cxn ang="0">
                    <a:pos x="281" y="761"/>
                  </a:cxn>
                  <a:cxn ang="0">
                    <a:pos x="215" y="814"/>
                  </a:cxn>
                  <a:cxn ang="0">
                    <a:pos x="155" y="869"/>
                  </a:cxn>
                  <a:cxn ang="0">
                    <a:pos x="130" y="899"/>
                  </a:cxn>
                  <a:cxn ang="0">
                    <a:pos x="94" y="923"/>
                  </a:cxn>
                  <a:cxn ang="0">
                    <a:pos x="53" y="923"/>
                  </a:cxn>
                  <a:cxn ang="0">
                    <a:pos x="27" y="910"/>
                  </a:cxn>
                  <a:cxn ang="0">
                    <a:pos x="3" y="875"/>
                  </a:cxn>
                  <a:cxn ang="0">
                    <a:pos x="3" y="833"/>
                  </a:cxn>
                  <a:cxn ang="0">
                    <a:pos x="17" y="807"/>
                  </a:cxn>
                </a:cxnLst>
                <a:rect l="0" t="0" r="r" b="b"/>
                <a:pathLst>
                  <a:path w="2721" h="926">
                    <a:moveTo>
                      <a:pt x="20" y="804"/>
                    </a:moveTo>
                    <a:lnTo>
                      <a:pt x="20" y="804"/>
                    </a:lnTo>
                    <a:lnTo>
                      <a:pt x="38" y="785"/>
                    </a:lnTo>
                    <a:lnTo>
                      <a:pt x="55" y="768"/>
                    </a:lnTo>
                    <a:lnTo>
                      <a:pt x="90" y="735"/>
                    </a:lnTo>
                    <a:lnTo>
                      <a:pt x="90" y="735"/>
                    </a:lnTo>
                    <a:lnTo>
                      <a:pt x="127" y="705"/>
                    </a:lnTo>
                    <a:lnTo>
                      <a:pt x="165" y="679"/>
                    </a:lnTo>
                    <a:lnTo>
                      <a:pt x="165" y="679"/>
                    </a:lnTo>
                    <a:lnTo>
                      <a:pt x="203" y="652"/>
                    </a:lnTo>
                    <a:lnTo>
                      <a:pt x="241" y="626"/>
                    </a:lnTo>
                    <a:lnTo>
                      <a:pt x="281" y="602"/>
                    </a:lnTo>
                    <a:lnTo>
                      <a:pt x="320" y="580"/>
                    </a:lnTo>
                    <a:lnTo>
                      <a:pt x="320" y="580"/>
                    </a:lnTo>
                    <a:lnTo>
                      <a:pt x="361" y="559"/>
                    </a:lnTo>
                    <a:lnTo>
                      <a:pt x="402" y="537"/>
                    </a:lnTo>
                    <a:lnTo>
                      <a:pt x="443" y="519"/>
                    </a:lnTo>
                    <a:lnTo>
                      <a:pt x="486" y="501"/>
                    </a:lnTo>
                    <a:lnTo>
                      <a:pt x="528" y="482"/>
                    </a:lnTo>
                    <a:lnTo>
                      <a:pt x="571" y="467"/>
                    </a:lnTo>
                    <a:lnTo>
                      <a:pt x="613" y="451"/>
                    </a:lnTo>
                    <a:lnTo>
                      <a:pt x="657" y="437"/>
                    </a:lnTo>
                    <a:lnTo>
                      <a:pt x="657" y="437"/>
                    </a:lnTo>
                    <a:lnTo>
                      <a:pt x="699" y="424"/>
                    </a:lnTo>
                    <a:lnTo>
                      <a:pt x="743" y="412"/>
                    </a:lnTo>
                    <a:lnTo>
                      <a:pt x="787" y="400"/>
                    </a:lnTo>
                    <a:lnTo>
                      <a:pt x="830" y="390"/>
                    </a:lnTo>
                    <a:lnTo>
                      <a:pt x="876" y="380"/>
                    </a:lnTo>
                    <a:lnTo>
                      <a:pt x="919" y="372"/>
                    </a:lnTo>
                    <a:lnTo>
                      <a:pt x="1008" y="356"/>
                    </a:lnTo>
                    <a:lnTo>
                      <a:pt x="1097" y="345"/>
                    </a:lnTo>
                    <a:lnTo>
                      <a:pt x="1186" y="337"/>
                    </a:lnTo>
                    <a:lnTo>
                      <a:pt x="1275" y="330"/>
                    </a:lnTo>
                    <a:lnTo>
                      <a:pt x="1366" y="327"/>
                    </a:lnTo>
                    <a:lnTo>
                      <a:pt x="1366" y="327"/>
                    </a:lnTo>
                    <a:lnTo>
                      <a:pt x="1452" y="323"/>
                    </a:lnTo>
                    <a:lnTo>
                      <a:pt x="1540" y="317"/>
                    </a:lnTo>
                    <a:lnTo>
                      <a:pt x="1627" y="310"/>
                    </a:lnTo>
                    <a:lnTo>
                      <a:pt x="1715" y="300"/>
                    </a:lnTo>
                    <a:lnTo>
                      <a:pt x="1801" y="287"/>
                    </a:lnTo>
                    <a:lnTo>
                      <a:pt x="1889" y="275"/>
                    </a:lnTo>
                    <a:lnTo>
                      <a:pt x="1975" y="258"/>
                    </a:lnTo>
                    <a:lnTo>
                      <a:pt x="2061" y="239"/>
                    </a:lnTo>
                    <a:lnTo>
                      <a:pt x="2061" y="239"/>
                    </a:lnTo>
                    <a:lnTo>
                      <a:pt x="2146" y="219"/>
                    </a:lnTo>
                    <a:lnTo>
                      <a:pt x="2230" y="197"/>
                    </a:lnTo>
                    <a:lnTo>
                      <a:pt x="2315" y="171"/>
                    </a:lnTo>
                    <a:lnTo>
                      <a:pt x="2399" y="143"/>
                    </a:lnTo>
                    <a:lnTo>
                      <a:pt x="2399" y="143"/>
                    </a:lnTo>
                    <a:lnTo>
                      <a:pt x="2482" y="113"/>
                    </a:lnTo>
                    <a:lnTo>
                      <a:pt x="2523" y="96"/>
                    </a:lnTo>
                    <a:lnTo>
                      <a:pt x="2564" y="80"/>
                    </a:lnTo>
                    <a:lnTo>
                      <a:pt x="2603" y="61"/>
                    </a:lnTo>
                    <a:lnTo>
                      <a:pt x="2643" y="43"/>
                    </a:lnTo>
                    <a:lnTo>
                      <a:pt x="2682" y="22"/>
                    </a:lnTo>
                    <a:lnTo>
                      <a:pt x="2721" y="0"/>
                    </a:lnTo>
                    <a:lnTo>
                      <a:pt x="2721" y="0"/>
                    </a:lnTo>
                    <a:lnTo>
                      <a:pt x="2684" y="24"/>
                    </a:lnTo>
                    <a:lnTo>
                      <a:pt x="2646" y="47"/>
                    </a:lnTo>
                    <a:lnTo>
                      <a:pt x="2606" y="68"/>
                    </a:lnTo>
                    <a:lnTo>
                      <a:pt x="2567" y="88"/>
                    </a:lnTo>
                    <a:lnTo>
                      <a:pt x="2527" y="106"/>
                    </a:lnTo>
                    <a:lnTo>
                      <a:pt x="2486" y="125"/>
                    </a:lnTo>
                    <a:lnTo>
                      <a:pt x="2406" y="160"/>
                    </a:lnTo>
                    <a:lnTo>
                      <a:pt x="2406" y="160"/>
                    </a:lnTo>
                    <a:lnTo>
                      <a:pt x="2322" y="193"/>
                    </a:lnTo>
                    <a:lnTo>
                      <a:pt x="2239" y="222"/>
                    </a:lnTo>
                    <a:lnTo>
                      <a:pt x="2154" y="250"/>
                    </a:lnTo>
                    <a:lnTo>
                      <a:pt x="2069" y="275"/>
                    </a:lnTo>
                    <a:lnTo>
                      <a:pt x="2069" y="275"/>
                    </a:lnTo>
                    <a:lnTo>
                      <a:pt x="1983" y="299"/>
                    </a:lnTo>
                    <a:lnTo>
                      <a:pt x="1897" y="318"/>
                    </a:lnTo>
                    <a:lnTo>
                      <a:pt x="1811" y="337"/>
                    </a:lnTo>
                    <a:lnTo>
                      <a:pt x="1723" y="354"/>
                    </a:lnTo>
                    <a:lnTo>
                      <a:pt x="1634" y="368"/>
                    </a:lnTo>
                    <a:lnTo>
                      <a:pt x="1547" y="380"/>
                    </a:lnTo>
                    <a:lnTo>
                      <a:pt x="1458" y="390"/>
                    </a:lnTo>
                    <a:lnTo>
                      <a:pt x="1370" y="400"/>
                    </a:lnTo>
                    <a:lnTo>
                      <a:pt x="1370" y="400"/>
                    </a:lnTo>
                    <a:lnTo>
                      <a:pt x="1283" y="407"/>
                    </a:lnTo>
                    <a:lnTo>
                      <a:pt x="1195" y="417"/>
                    </a:lnTo>
                    <a:lnTo>
                      <a:pt x="1109" y="430"/>
                    </a:lnTo>
                    <a:lnTo>
                      <a:pt x="1024" y="447"/>
                    </a:lnTo>
                    <a:lnTo>
                      <a:pt x="939" y="465"/>
                    </a:lnTo>
                    <a:lnTo>
                      <a:pt x="856" y="486"/>
                    </a:lnTo>
                    <a:lnTo>
                      <a:pt x="815" y="499"/>
                    </a:lnTo>
                    <a:lnTo>
                      <a:pt x="774" y="512"/>
                    </a:lnTo>
                    <a:lnTo>
                      <a:pt x="733" y="526"/>
                    </a:lnTo>
                    <a:lnTo>
                      <a:pt x="692" y="540"/>
                    </a:lnTo>
                    <a:lnTo>
                      <a:pt x="692" y="540"/>
                    </a:lnTo>
                    <a:lnTo>
                      <a:pt x="652" y="556"/>
                    </a:lnTo>
                    <a:lnTo>
                      <a:pt x="613" y="573"/>
                    </a:lnTo>
                    <a:lnTo>
                      <a:pt x="573" y="590"/>
                    </a:lnTo>
                    <a:lnTo>
                      <a:pt x="534" y="608"/>
                    </a:lnTo>
                    <a:lnTo>
                      <a:pt x="496" y="628"/>
                    </a:lnTo>
                    <a:lnTo>
                      <a:pt x="459" y="648"/>
                    </a:lnTo>
                    <a:lnTo>
                      <a:pt x="421" y="667"/>
                    </a:lnTo>
                    <a:lnTo>
                      <a:pt x="385" y="690"/>
                    </a:lnTo>
                    <a:lnTo>
                      <a:pt x="385" y="690"/>
                    </a:lnTo>
                    <a:lnTo>
                      <a:pt x="349" y="713"/>
                    </a:lnTo>
                    <a:lnTo>
                      <a:pt x="315" y="737"/>
                    </a:lnTo>
                    <a:lnTo>
                      <a:pt x="281" y="761"/>
                    </a:lnTo>
                    <a:lnTo>
                      <a:pt x="247" y="787"/>
                    </a:lnTo>
                    <a:lnTo>
                      <a:pt x="247" y="787"/>
                    </a:lnTo>
                    <a:lnTo>
                      <a:pt x="215" y="814"/>
                    </a:lnTo>
                    <a:lnTo>
                      <a:pt x="185" y="841"/>
                    </a:lnTo>
                    <a:lnTo>
                      <a:pt x="185" y="841"/>
                    </a:lnTo>
                    <a:lnTo>
                      <a:pt x="155" y="869"/>
                    </a:lnTo>
                    <a:lnTo>
                      <a:pt x="131" y="898"/>
                    </a:lnTo>
                    <a:lnTo>
                      <a:pt x="130" y="899"/>
                    </a:lnTo>
                    <a:lnTo>
                      <a:pt x="130" y="899"/>
                    </a:lnTo>
                    <a:lnTo>
                      <a:pt x="120" y="909"/>
                    </a:lnTo>
                    <a:lnTo>
                      <a:pt x="107" y="917"/>
                    </a:lnTo>
                    <a:lnTo>
                      <a:pt x="94" y="923"/>
                    </a:lnTo>
                    <a:lnTo>
                      <a:pt x="80" y="926"/>
                    </a:lnTo>
                    <a:lnTo>
                      <a:pt x="66" y="926"/>
                    </a:lnTo>
                    <a:lnTo>
                      <a:pt x="53" y="923"/>
                    </a:lnTo>
                    <a:lnTo>
                      <a:pt x="39" y="917"/>
                    </a:lnTo>
                    <a:lnTo>
                      <a:pt x="27" y="910"/>
                    </a:lnTo>
                    <a:lnTo>
                      <a:pt x="27" y="910"/>
                    </a:lnTo>
                    <a:lnTo>
                      <a:pt x="17" y="899"/>
                    </a:lnTo>
                    <a:lnTo>
                      <a:pt x="8" y="888"/>
                    </a:lnTo>
                    <a:lnTo>
                      <a:pt x="3" y="875"/>
                    </a:lnTo>
                    <a:lnTo>
                      <a:pt x="0" y="861"/>
                    </a:lnTo>
                    <a:lnTo>
                      <a:pt x="0" y="847"/>
                    </a:lnTo>
                    <a:lnTo>
                      <a:pt x="3" y="833"/>
                    </a:lnTo>
                    <a:lnTo>
                      <a:pt x="8" y="820"/>
                    </a:lnTo>
                    <a:lnTo>
                      <a:pt x="17" y="807"/>
                    </a:lnTo>
                    <a:lnTo>
                      <a:pt x="17" y="807"/>
                    </a:lnTo>
                    <a:lnTo>
                      <a:pt x="20" y="804"/>
                    </a:lnTo>
                    <a:lnTo>
                      <a:pt x="20" y="80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99" name="Group 168"/>
              <p:cNvGrpSpPr/>
              <p:nvPr/>
            </p:nvGrpSpPr>
            <p:grpSpPr>
              <a:xfrm rot="18617175">
                <a:off x="4952774" y="2906824"/>
                <a:ext cx="340137" cy="167559"/>
                <a:chOff x="793750" y="0"/>
                <a:chExt cx="7556501" cy="2116991"/>
              </a:xfrm>
            </p:grpSpPr>
            <p:sp>
              <p:nvSpPr>
                <p:cNvPr id="206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0" name="Group 168"/>
              <p:cNvGrpSpPr/>
              <p:nvPr/>
            </p:nvGrpSpPr>
            <p:grpSpPr>
              <a:xfrm rot="2057568">
                <a:off x="4143922" y="2068330"/>
                <a:ext cx="515275" cy="144357"/>
                <a:chOff x="793750" y="0"/>
                <a:chExt cx="7556501" cy="2116991"/>
              </a:xfrm>
            </p:grpSpPr>
            <p:sp>
              <p:nvSpPr>
                <p:cNvPr id="204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1" name="Group 168"/>
              <p:cNvGrpSpPr/>
              <p:nvPr/>
            </p:nvGrpSpPr>
            <p:grpSpPr>
              <a:xfrm rot="14856880">
                <a:off x="4309108" y="3275124"/>
                <a:ext cx="340137" cy="167559"/>
                <a:chOff x="793750" y="0"/>
                <a:chExt cx="7556501" cy="2116991"/>
              </a:xfrm>
            </p:grpSpPr>
            <p:sp>
              <p:nvSpPr>
                <p:cNvPr id="202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42" name="Group 4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80152" y="3129219"/>
            <a:ext cx="961860" cy="3287903"/>
            <a:chOff x="3610140" y="3341974"/>
            <a:chExt cx="961860" cy="3287903"/>
          </a:xfrm>
        </p:grpSpPr>
        <p:grpSp>
          <p:nvGrpSpPr>
            <p:cNvPr id="439" name="Group 438"/>
            <p:cNvGrpSpPr/>
            <p:nvPr/>
          </p:nvGrpSpPr>
          <p:grpSpPr>
            <a:xfrm>
              <a:off x="3737331" y="5360827"/>
              <a:ext cx="499533" cy="1269050"/>
              <a:chOff x="3737331" y="5360827"/>
              <a:chExt cx="499533" cy="1269050"/>
            </a:xfrm>
          </p:grpSpPr>
          <p:grpSp>
            <p:nvGrpSpPr>
              <p:cNvPr id="389" name="Group 93"/>
              <p:cNvGrpSpPr/>
              <p:nvPr/>
            </p:nvGrpSpPr>
            <p:grpSpPr>
              <a:xfrm rot="186992">
                <a:off x="3737331" y="5459153"/>
                <a:ext cx="499533" cy="1170724"/>
                <a:chOff x="1346198" y="3640666"/>
                <a:chExt cx="755162" cy="3117518"/>
              </a:xfrm>
            </p:grpSpPr>
            <p:sp>
              <p:nvSpPr>
                <p:cNvPr id="391" name="Freeform 7"/>
                <p:cNvSpPr>
                  <a:spLocks/>
                </p:cNvSpPr>
                <p:nvPr/>
              </p:nvSpPr>
              <p:spPr bwMode="auto">
                <a:xfrm>
                  <a:off x="1740430" y="3674533"/>
                  <a:ext cx="318052" cy="3083651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2" name="Freeform 5"/>
                <p:cNvSpPr>
                  <a:spLocks/>
                </p:cNvSpPr>
                <p:nvPr/>
              </p:nvSpPr>
              <p:spPr bwMode="auto">
                <a:xfrm>
                  <a:off x="1452034" y="3640666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3" name="Freeform 6"/>
                <p:cNvSpPr>
                  <a:spLocks/>
                </p:cNvSpPr>
                <p:nvPr/>
              </p:nvSpPr>
              <p:spPr bwMode="auto">
                <a:xfrm rot="400286">
                  <a:off x="1517122" y="3676651"/>
                  <a:ext cx="584238" cy="2470150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4" name="Freeform 8"/>
                <p:cNvSpPr>
                  <a:spLocks/>
                </p:cNvSpPr>
                <p:nvPr/>
              </p:nvSpPr>
              <p:spPr bwMode="auto">
                <a:xfrm>
                  <a:off x="1837266" y="4109509"/>
                  <a:ext cx="155327" cy="657224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5" name="Freeform 7"/>
                <p:cNvSpPr>
                  <a:spLocks/>
                </p:cNvSpPr>
                <p:nvPr/>
              </p:nvSpPr>
              <p:spPr bwMode="auto">
                <a:xfrm rot="21316019" flipH="1">
                  <a:off x="1500486" y="3662715"/>
                  <a:ext cx="268985" cy="2560804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6" name="Freeform 5"/>
                <p:cNvSpPr>
                  <a:spLocks/>
                </p:cNvSpPr>
                <p:nvPr/>
              </p:nvSpPr>
              <p:spPr bwMode="auto">
                <a:xfrm flipH="1">
                  <a:off x="1854508" y="3640666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7" name="Freeform 8"/>
                <p:cNvSpPr>
                  <a:spLocks/>
                </p:cNvSpPr>
                <p:nvPr/>
              </p:nvSpPr>
              <p:spPr bwMode="auto">
                <a:xfrm>
                  <a:off x="1346198" y="4101042"/>
                  <a:ext cx="155327" cy="657224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8" name="Freeform 8"/>
                <p:cNvSpPr>
                  <a:spLocks/>
                </p:cNvSpPr>
                <p:nvPr/>
              </p:nvSpPr>
              <p:spPr bwMode="auto">
                <a:xfrm rot="308441" flipH="1">
                  <a:off x="1634063" y="3662892"/>
                  <a:ext cx="194736" cy="1359958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9" name="Freeform 5"/>
                <p:cNvSpPr>
                  <a:spLocks/>
                </p:cNvSpPr>
                <p:nvPr/>
              </p:nvSpPr>
              <p:spPr bwMode="auto">
                <a:xfrm rot="21448727">
                  <a:off x="1720850" y="3651250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0" name="Freeform 6"/>
                <p:cNvSpPr>
                  <a:spLocks/>
                </p:cNvSpPr>
                <p:nvPr/>
              </p:nvSpPr>
              <p:spPr bwMode="auto">
                <a:xfrm rot="21099981" flipH="1">
                  <a:off x="1589359" y="3674975"/>
                  <a:ext cx="430796" cy="2259597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1" name="Freeform 8"/>
                <p:cNvSpPr>
                  <a:spLocks/>
                </p:cNvSpPr>
                <p:nvPr/>
              </p:nvSpPr>
              <p:spPr bwMode="auto">
                <a:xfrm>
                  <a:off x="1396999" y="4907492"/>
                  <a:ext cx="82551" cy="510506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90" name="Freeform 9"/>
              <p:cNvSpPr>
                <a:spLocks/>
              </p:cNvSpPr>
              <p:nvPr/>
            </p:nvSpPr>
            <p:spPr bwMode="auto">
              <a:xfrm rot="186992">
                <a:off x="3914052" y="5360827"/>
                <a:ext cx="266765" cy="135464"/>
              </a:xfrm>
              <a:custGeom>
                <a:avLst/>
                <a:gdLst/>
                <a:ahLst/>
                <a:cxnLst>
                  <a:cxn ang="0">
                    <a:pos x="125" y="78"/>
                  </a:cxn>
                  <a:cxn ang="0">
                    <a:pos x="70" y="141"/>
                  </a:cxn>
                  <a:cxn ang="0">
                    <a:pos x="29" y="176"/>
                  </a:cxn>
                  <a:cxn ang="0">
                    <a:pos x="15" y="181"/>
                  </a:cxn>
                  <a:cxn ang="0">
                    <a:pos x="3" y="189"/>
                  </a:cxn>
                  <a:cxn ang="0">
                    <a:pos x="0" y="194"/>
                  </a:cxn>
                  <a:cxn ang="0">
                    <a:pos x="1" y="200"/>
                  </a:cxn>
                  <a:cxn ang="0">
                    <a:pos x="8" y="207"/>
                  </a:cxn>
                  <a:cxn ang="0">
                    <a:pos x="70" y="250"/>
                  </a:cxn>
                  <a:cxn ang="0">
                    <a:pos x="74" y="249"/>
                  </a:cxn>
                  <a:cxn ang="0">
                    <a:pos x="102" y="249"/>
                  </a:cxn>
                  <a:cxn ang="0">
                    <a:pos x="125" y="252"/>
                  </a:cxn>
                  <a:cxn ang="0">
                    <a:pos x="138" y="253"/>
                  </a:cxn>
                  <a:cxn ang="0">
                    <a:pos x="154" y="252"/>
                  </a:cxn>
                  <a:cxn ang="0">
                    <a:pos x="168" y="248"/>
                  </a:cxn>
                  <a:cxn ang="0">
                    <a:pos x="184" y="249"/>
                  </a:cxn>
                  <a:cxn ang="0">
                    <a:pos x="195" y="252"/>
                  </a:cxn>
                  <a:cxn ang="0">
                    <a:pos x="208" y="256"/>
                  </a:cxn>
                  <a:cxn ang="0">
                    <a:pos x="218" y="254"/>
                  </a:cxn>
                  <a:cxn ang="0">
                    <a:pos x="233" y="249"/>
                  </a:cxn>
                  <a:cxn ang="0">
                    <a:pos x="244" y="244"/>
                  </a:cxn>
                  <a:cxn ang="0">
                    <a:pos x="251" y="246"/>
                  </a:cxn>
                  <a:cxn ang="0">
                    <a:pos x="260" y="250"/>
                  </a:cxn>
                  <a:cxn ang="0">
                    <a:pos x="265" y="254"/>
                  </a:cxn>
                  <a:cxn ang="0">
                    <a:pos x="280" y="264"/>
                  </a:cxn>
                  <a:cxn ang="0">
                    <a:pos x="284" y="263"/>
                  </a:cxn>
                  <a:cxn ang="0">
                    <a:pos x="293" y="258"/>
                  </a:cxn>
                  <a:cxn ang="0">
                    <a:pos x="307" y="253"/>
                  </a:cxn>
                  <a:cxn ang="0">
                    <a:pos x="322" y="252"/>
                  </a:cxn>
                  <a:cxn ang="0">
                    <a:pos x="331" y="253"/>
                  </a:cxn>
                  <a:cxn ang="0">
                    <a:pos x="364" y="254"/>
                  </a:cxn>
                  <a:cxn ang="0">
                    <a:pos x="382" y="249"/>
                  </a:cxn>
                  <a:cxn ang="0">
                    <a:pos x="390" y="242"/>
                  </a:cxn>
                  <a:cxn ang="0">
                    <a:pos x="486" y="227"/>
                  </a:cxn>
                  <a:cxn ang="0">
                    <a:pos x="494" y="222"/>
                  </a:cxn>
                  <a:cxn ang="0">
                    <a:pos x="542" y="193"/>
                  </a:cxn>
                  <a:cxn ang="0">
                    <a:pos x="566" y="176"/>
                  </a:cxn>
                  <a:cxn ang="0">
                    <a:pos x="568" y="173"/>
                  </a:cxn>
                  <a:cxn ang="0">
                    <a:pos x="569" y="168"/>
                  </a:cxn>
                  <a:cxn ang="0">
                    <a:pos x="563" y="159"/>
                  </a:cxn>
                  <a:cxn ang="0">
                    <a:pos x="548" y="146"/>
                  </a:cxn>
                  <a:cxn ang="0">
                    <a:pos x="512" y="126"/>
                  </a:cxn>
                  <a:cxn ang="0">
                    <a:pos x="463" y="102"/>
                  </a:cxn>
                  <a:cxn ang="0">
                    <a:pos x="370" y="71"/>
                  </a:cxn>
                  <a:cxn ang="0">
                    <a:pos x="293" y="36"/>
                  </a:cxn>
                  <a:cxn ang="0">
                    <a:pos x="289" y="20"/>
                  </a:cxn>
                  <a:cxn ang="0">
                    <a:pos x="281" y="8"/>
                  </a:cxn>
                  <a:cxn ang="0">
                    <a:pos x="273" y="2"/>
                  </a:cxn>
                  <a:cxn ang="0">
                    <a:pos x="262" y="0"/>
                  </a:cxn>
                  <a:cxn ang="0">
                    <a:pos x="249" y="3"/>
                  </a:cxn>
                  <a:cxn ang="0">
                    <a:pos x="241" y="8"/>
                  </a:cxn>
                  <a:cxn ang="0">
                    <a:pos x="195" y="36"/>
                  </a:cxn>
                </a:cxnLst>
                <a:rect l="0" t="0" r="r" b="b"/>
                <a:pathLst>
                  <a:path w="569" h="264">
                    <a:moveTo>
                      <a:pt x="195" y="36"/>
                    </a:moveTo>
                    <a:lnTo>
                      <a:pt x="125" y="78"/>
                    </a:lnTo>
                    <a:lnTo>
                      <a:pt x="125" y="78"/>
                    </a:lnTo>
                    <a:lnTo>
                      <a:pt x="70" y="141"/>
                    </a:lnTo>
                    <a:lnTo>
                      <a:pt x="29" y="176"/>
                    </a:lnTo>
                    <a:lnTo>
                      <a:pt x="29" y="176"/>
                    </a:lnTo>
                    <a:lnTo>
                      <a:pt x="22" y="178"/>
                    </a:lnTo>
                    <a:lnTo>
                      <a:pt x="15" y="181"/>
                    </a:lnTo>
                    <a:lnTo>
                      <a:pt x="9" y="184"/>
                    </a:lnTo>
                    <a:lnTo>
                      <a:pt x="3" y="189"/>
                    </a:lnTo>
                    <a:lnTo>
                      <a:pt x="1" y="191"/>
                    </a:lnTo>
                    <a:lnTo>
                      <a:pt x="0" y="194"/>
                    </a:lnTo>
                    <a:lnTo>
                      <a:pt x="0" y="197"/>
                    </a:lnTo>
                    <a:lnTo>
                      <a:pt x="1" y="200"/>
                    </a:lnTo>
                    <a:lnTo>
                      <a:pt x="3" y="203"/>
                    </a:lnTo>
                    <a:lnTo>
                      <a:pt x="8" y="207"/>
                    </a:lnTo>
                    <a:lnTo>
                      <a:pt x="8" y="207"/>
                    </a:lnTo>
                    <a:lnTo>
                      <a:pt x="70" y="250"/>
                    </a:lnTo>
                    <a:lnTo>
                      <a:pt x="70" y="250"/>
                    </a:lnTo>
                    <a:lnTo>
                      <a:pt x="74" y="249"/>
                    </a:lnTo>
                    <a:lnTo>
                      <a:pt x="85" y="249"/>
                    </a:lnTo>
                    <a:lnTo>
                      <a:pt x="102" y="249"/>
                    </a:lnTo>
                    <a:lnTo>
                      <a:pt x="113" y="250"/>
                    </a:lnTo>
                    <a:lnTo>
                      <a:pt x="125" y="252"/>
                    </a:lnTo>
                    <a:lnTo>
                      <a:pt x="125" y="252"/>
                    </a:lnTo>
                    <a:lnTo>
                      <a:pt x="138" y="253"/>
                    </a:lnTo>
                    <a:lnTo>
                      <a:pt x="147" y="253"/>
                    </a:lnTo>
                    <a:lnTo>
                      <a:pt x="154" y="252"/>
                    </a:lnTo>
                    <a:lnTo>
                      <a:pt x="161" y="250"/>
                    </a:lnTo>
                    <a:lnTo>
                      <a:pt x="168" y="248"/>
                    </a:lnTo>
                    <a:lnTo>
                      <a:pt x="174" y="248"/>
                    </a:lnTo>
                    <a:lnTo>
                      <a:pt x="184" y="249"/>
                    </a:lnTo>
                    <a:lnTo>
                      <a:pt x="195" y="252"/>
                    </a:lnTo>
                    <a:lnTo>
                      <a:pt x="195" y="252"/>
                    </a:lnTo>
                    <a:lnTo>
                      <a:pt x="202" y="254"/>
                    </a:lnTo>
                    <a:lnTo>
                      <a:pt x="208" y="256"/>
                    </a:lnTo>
                    <a:lnTo>
                      <a:pt x="212" y="256"/>
                    </a:lnTo>
                    <a:lnTo>
                      <a:pt x="218" y="254"/>
                    </a:lnTo>
                    <a:lnTo>
                      <a:pt x="225" y="252"/>
                    </a:lnTo>
                    <a:lnTo>
                      <a:pt x="233" y="249"/>
                    </a:lnTo>
                    <a:lnTo>
                      <a:pt x="240" y="246"/>
                    </a:lnTo>
                    <a:lnTo>
                      <a:pt x="244" y="244"/>
                    </a:lnTo>
                    <a:lnTo>
                      <a:pt x="248" y="244"/>
                    </a:lnTo>
                    <a:lnTo>
                      <a:pt x="251" y="246"/>
                    </a:lnTo>
                    <a:lnTo>
                      <a:pt x="255" y="247"/>
                    </a:lnTo>
                    <a:lnTo>
                      <a:pt x="260" y="250"/>
                    </a:lnTo>
                    <a:lnTo>
                      <a:pt x="265" y="254"/>
                    </a:lnTo>
                    <a:lnTo>
                      <a:pt x="265" y="254"/>
                    </a:lnTo>
                    <a:lnTo>
                      <a:pt x="274" y="261"/>
                    </a:lnTo>
                    <a:lnTo>
                      <a:pt x="280" y="264"/>
                    </a:lnTo>
                    <a:lnTo>
                      <a:pt x="282" y="264"/>
                    </a:lnTo>
                    <a:lnTo>
                      <a:pt x="284" y="263"/>
                    </a:lnTo>
                    <a:lnTo>
                      <a:pt x="288" y="261"/>
                    </a:lnTo>
                    <a:lnTo>
                      <a:pt x="293" y="258"/>
                    </a:lnTo>
                    <a:lnTo>
                      <a:pt x="301" y="254"/>
                    </a:lnTo>
                    <a:lnTo>
                      <a:pt x="307" y="253"/>
                    </a:lnTo>
                    <a:lnTo>
                      <a:pt x="313" y="252"/>
                    </a:lnTo>
                    <a:lnTo>
                      <a:pt x="322" y="252"/>
                    </a:lnTo>
                    <a:lnTo>
                      <a:pt x="331" y="253"/>
                    </a:lnTo>
                    <a:lnTo>
                      <a:pt x="331" y="253"/>
                    </a:lnTo>
                    <a:lnTo>
                      <a:pt x="350" y="254"/>
                    </a:lnTo>
                    <a:lnTo>
                      <a:pt x="364" y="254"/>
                    </a:lnTo>
                    <a:lnTo>
                      <a:pt x="374" y="252"/>
                    </a:lnTo>
                    <a:lnTo>
                      <a:pt x="382" y="249"/>
                    </a:lnTo>
                    <a:lnTo>
                      <a:pt x="387" y="246"/>
                    </a:lnTo>
                    <a:lnTo>
                      <a:pt x="390" y="242"/>
                    </a:lnTo>
                    <a:lnTo>
                      <a:pt x="391" y="239"/>
                    </a:lnTo>
                    <a:lnTo>
                      <a:pt x="486" y="227"/>
                    </a:lnTo>
                    <a:lnTo>
                      <a:pt x="486" y="227"/>
                    </a:lnTo>
                    <a:lnTo>
                      <a:pt x="494" y="222"/>
                    </a:lnTo>
                    <a:lnTo>
                      <a:pt x="516" y="210"/>
                    </a:lnTo>
                    <a:lnTo>
                      <a:pt x="542" y="193"/>
                    </a:lnTo>
                    <a:lnTo>
                      <a:pt x="554" y="184"/>
                    </a:lnTo>
                    <a:lnTo>
                      <a:pt x="566" y="176"/>
                    </a:lnTo>
                    <a:lnTo>
                      <a:pt x="566" y="176"/>
                    </a:lnTo>
                    <a:lnTo>
                      <a:pt x="568" y="173"/>
                    </a:lnTo>
                    <a:lnTo>
                      <a:pt x="569" y="171"/>
                    </a:lnTo>
                    <a:lnTo>
                      <a:pt x="569" y="168"/>
                    </a:lnTo>
                    <a:lnTo>
                      <a:pt x="568" y="166"/>
                    </a:lnTo>
                    <a:lnTo>
                      <a:pt x="563" y="159"/>
                    </a:lnTo>
                    <a:lnTo>
                      <a:pt x="557" y="153"/>
                    </a:lnTo>
                    <a:lnTo>
                      <a:pt x="548" y="146"/>
                    </a:lnTo>
                    <a:lnTo>
                      <a:pt x="538" y="139"/>
                    </a:lnTo>
                    <a:lnTo>
                      <a:pt x="512" y="126"/>
                    </a:lnTo>
                    <a:lnTo>
                      <a:pt x="487" y="112"/>
                    </a:lnTo>
                    <a:lnTo>
                      <a:pt x="463" y="102"/>
                    </a:lnTo>
                    <a:lnTo>
                      <a:pt x="440" y="92"/>
                    </a:lnTo>
                    <a:lnTo>
                      <a:pt x="370" y="71"/>
                    </a:lnTo>
                    <a:lnTo>
                      <a:pt x="293" y="36"/>
                    </a:lnTo>
                    <a:lnTo>
                      <a:pt x="293" y="36"/>
                    </a:lnTo>
                    <a:lnTo>
                      <a:pt x="291" y="28"/>
                    </a:lnTo>
                    <a:lnTo>
                      <a:pt x="289" y="20"/>
                    </a:lnTo>
                    <a:lnTo>
                      <a:pt x="284" y="11"/>
                    </a:lnTo>
                    <a:lnTo>
                      <a:pt x="281" y="8"/>
                    </a:lnTo>
                    <a:lnTo>
                      <a:pt x="278" y="4"/>
                    </a:lnTo>
                    <a:lnTo>
                      <a:pt x="273" y="2"/>
                    </a:lnTo>
                    <a:lnTo>
                      <a:pt x="269" y="1"/>
                    </a:lnTo>
                    <a:lnTo>
                      <a:pt x="262" y="0"/>
                    </a:lnTo>
                    <a:lnTo>
                      <a:pt x="257" y="1"/>
                    </a:lnTo>
                    <a:lnTo>
                      <a:pt x="249" y="3"/>
                    </a:lnTo>
                    <a:lnTo>
                      <a:pt x="241" y="8"/>
                    </a:lnTo>
                    <a:lnTo>
                      <a:pt x="241" y="8"/>
                    </a:lnTo>
                    <a:lnTo>
                      <a:pt x="195" y="36"/>
                    </a:lnTo>
                    <a:lnTo>
                      <a:pt x="195" y="3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39375"/>
                  </a:gs>
                  <a:gs pos="100000">
                    <a:srgbClr val="3E3619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136525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5" name="Group 18"/>
            <p:cNvGrpSpPr/>
            <p:nvPr/>
          </p:nvGrpSpPr>
          <p:grpSpPr>
            <a:xfrm>
              <a:off x="3610140" y="3341974"/>
              <a:ext cx="961860" cy="2115426"/>
              <a:chOff x="6931077" y="2209800"/>
              <a:chExt cx="1048561" cy="2306108"/>
            </a:xfrm>
          </p:grpSpPr>
          <p:sp>
            <p:nvSpPr>
              <p:cNvPr id="176" name="Freeform 6"/>
              <p:cNvSpPr>
                <a:spLocks/>
              </p:cNvSpPr>
              <p:nvPr/>
            </p:nvSpPr>
            <p:spPr bwMode="auto">
              <a:xfrm>
                <a:off x="7348008" y="2209800"/>
                <a:ext cx="243693" cy="2306108"/>
              </a:xfrm>
              <a:custGeom>
                <a:avLst/>
                <a:gdLst/>
                <a:ahLst/>
                <a:cxnLst>
                  <a:cxn ang="0">
                    <a:pos x="48" y="3350"/>
                  </a:cxn>
                  <a:cxn ang="0">
                    <a:pos x="134" y="3037"/>
                  </a:cxn>
                  <a:cxn ang="0">
                    <a:pos x="181" y="2826"/>
                  </a:cxn>
                  <a:cxn ang="0">
                    <a:pos x="207" y="2666"/>
                  </a:cxn>
                  <a:cxn ang="0">
                    <a:pos x="219" y="2560"/>
                  </a:cxn>
                  <a:cxn ang="0">
                    <a:pos x="224" y="2404"/>
                  </a:cxn>
                  <a:cxn ang="0">
                    <a:pos x="216" y="2301"/>
                  </a:cxn>
                  <a:cxn ang="0">
                    <a:pos x="202" y="2193"/>
                  </a:cxn>
                  <a:cxn ang="0">
                    <a:pos x="128" y="1759"/>
                  </a:cxn>
                  <a:cxn ang="0">
                    <a:pos x="75" y="1432"/>
                  </a:cxn>
                  <a:cxn ang="0">
                    <a:pos x="32" y="1101"/>
                  </a:cxn>
                  <a:cxn ang="0">
                    <a:pos x="11" y="881"/>
                  </a:cxn>
                  <a:cxn ang="0">
                    <a:pos x="0" y="604"/>
                  </a:cxn>
                  <a:cxn ang="0">
                    <a:pos x="3" y="437"/>
                  </a:cxn>
                  <a:cxn ang="0">
                    <a:pos x="11" y="327"/>
                  </a:cxn>
                  <a:cxn ang="0">
                    <a:pos x="32" y="161"/>
                  </a:cxn>
                  <a:cxn ang="0">
                    <a:pos x="70" y="0"/>
                  </a:cxn>
                  <a:cxn ang="0">
                    <a:pos x="49" y="108"/>
                  </a:cxn>
                  <a:cxn ang="0">
                    <a:pos x="34" y="273"/>
                  </a:cxn>
                  <a:cxn ang="0">
                    <a:pos x="31" y="437"/>
                  </a:cxn>
                  <a:cxn ang="0">
                    <a:pos x="34" y="547"/>
                  </a:cxn>
                  <a:cxn ang="0">
                    <a:pos x="52" y="766"/>
                  </a:cxn>
                  <a:cxn ang="0">
                    <a:pos x="82" y="984"/>
                  </a:cxn>
                  <a:cxn ang="0">
                    <a:pos x="140" y="1309"/>
                  </a:cxn>
                  <a:cxn ang="0">
                    <a:pos x="236" y="1738"/>
                  </a:cxn>
                  <a:cxn ang="0">
                    <a:pos x="312" y="2060"/>
                  </a:cxn>
                  <a:cxn ang="0">
                    <a:pos x="347" y="2224"/>
                  </a:cxn>
                  <a:cxn ang="0">
                    <a:pos x="374" y="2395"/>
                  </a:cxn>
                  <a:cxn ang="0">
                    <a:pos x="380" y="2512"/>
                  </a:cxn>
                  <a:cxn ang="0">
                    <a:pos x="377" y="2627"/>
                  </a:cxn>
                  <a:cxn ang="0">
                    <a:pos x="363" y="2796"/>
                  </a:cxn>
                  <a:cxn ang="0">
                    <a:pos x="322" y="3076"/>
                  </a:cxn>
                  <a:cxn ang="0">
                    <a:pos x="277" y="3297"/>
                  </a:cxn>
                  <a:cxn ang="0">
                    <a:pos x="223" y="3517"/>
                  </a:cxn>
                  <a:cxn ang="0">
                    <a:pos x="209" y="3547"/>
                  </a:cxn>
                  <a:cxn ang="0">
                    <a:pos x="189" y="3571"/>
                  </a:cxn>
                  <a:cxn ang="0">
                    <a:pos x="162" y="3588"/>
                  </a:cxn>
                  <a:cxn ang="0">
                    <a:pos x="131" y="3596"/>
                  </a:cxn>
                  <a:cxn ang="0">
                    <a:pos x="100" y="3596"/>
                  </a:cxn>
                  <a:cxn ang="0">
                    <a:pos x="78" y="3591"/>
                  </a:cxn>
                  <a:cxn ang="0">
                    <a:pos x="49" y="3574"/>
                  </a:cxn>
                  <a:cxn ang="0">
                    <a:pos x="28" y="3551"/>
                  </a:cxn>
                  <a:cxn ang="0">
                    <a:pos x="14" y="3523"/>
                  </a:cxn>
                  <a:cxn ang="0">
                    <a:pos x="8" y="3492"/>
                  </a:cxn>
                  <a:cxn ang="0">
                    <a:pos x="11" y="3459"/>
                  </a:cxn>
                  <a:cxn ang="0">
                    <a:pos x="14" y="3452"/>
                  </a:cxn>
                </a:cxnLst>
                <a:rect l="0" t="0" r="r" b="b"/>
                <a:pathLst>
                  <a:path w="380" h="3598">
                    <a:moveTo>
                      <a:pt x="14" y="3452"/>
                    </a:moveTo>
                    <a:lnTo>
                      <a:pt x="14" y="3452"/>
                    </a:lnTo>
                    <a:lnTo>
                      <a:pt x="48" y="3350"/>
                    </a:lnTo>
                    <a:lnTo>
                      <a:pt x="79" y="3246"/>
                    </a:lnTo>
                    <a:lnTo>
                      <a:pt x="107" y="3141"/>
                    </a:lnTo>
                    <a:lnTo>
                      <a:pt x="134" y="3037"/>
                    </a:lnTo>
                    <a:lnTo>
                      <a:pt x="134" y="3037"/>
                    </a:lnTo>
                    <a:lnTo>
                      <a:pt x="159" y="2931"/>
                    </a:lnTo>
                    <a:lnTo>
                      <a:pt x="181" y="2826"/>
                    </a:lnTo>
                    <a:lnTo>
                      <a:pt x="191" y="2772"/>
                    </a:lnTo>
                    <a:lnTo>
                      <a:pt x="199" y="2720"/>
                    </a:lnTo>
                    <a:lnTo>
                      <a:pt x="207" y="2666"/>
                    </a:lnTo>
                    <a:lnTo>
                      <a:pt x="213" y="2614"/>
                    </a:lnTo>
                    <a:lnTo>
                      <a:pt x="213" y="2614"/>
                    </a:lnTo>
                    <a:lnTo>
                      <a:pt x="219" y="2560"/>
                    </a:lnTo>
                    <a:lnTo>
                      <a:pt x="223" y="2508"/>
                    </a:lnTo>
                    <a:lnTo>
                      <a:pt x="224" y="2456"/>
                    </a:lnTo>
                    <a:lnTo>
                      <a:pt x="224" y="2404"/>
                    </a:lnTo>
                    <a:lnTo>
                      <a:pt x="224" y="2404"/>
                    </a:lnTo>
                    <a:lnTo>
                      <a:pt x="222" y="2353"/>
                    </a:lnTo>
                    <a:lnTo>
                      <a:pt x="216" y="2301"/>
                    </a:lnTo>
                    <a:lnTo>
                      <a:pt x="210" y="2247"/>
                    </a:lnTo>
                    <a:lnTo>
                      <a:pt x="202" y="2193"/>
                    </a:lnTo>
                    <a:lnTo>
                      <a:pt x="202" y="2193"/>
                    </a:lnTo>
                    <a:lnTo>
                      <a:pt x="185" y="2086"/>
                    </a:lnTo>
                    <a:lnTo>
                      <a:pt x="167" y="1977"/>
                    </a:lnTo>
                    <a:lnTo>
                      <a:pt x="128" y="1759"/>
                    </a:lnTo>
                    <a:lnTo>
                      <a:pt x="128" y="1759"/>
                    </a:lnTo>
                    <a:lnTo>
                      <a:pt x="92" y="1540"/>
                    </a:lnTo>
                    <a:lnTo>
                      <a:pt x="75" y="1432"/>
                    </a:lnTo>
                    <a:lnTo>
                      <a:pt x="59" y="1321"/>
                    </a:lnTo>
                    <a:lnTo>
                      <a:pt x="45" y="1211"/>
                    </a:lnTo>
                    <a:lnTo>
                      <a:pt x="32" y="1101"/>
                    </a:lnTo>
                    <a:lnTo>
                      <a:pt x="21" y="991"/>
                    </a:lnTo>
                    <a:lnTo>
                      <a:pt x="11" y="881"/>
                    </a:lnTo>
                    <a:lnTo>
                      <a:pt x="11" y="881"/>
                    </a:lnTo>
                    <a:lnTo>
                      <a:pt x="4" y="770"/>
                    </a:lnTo>
                    <a:lnTo>
                      <a:pt x="1" y="659"/>
                    </a:lnTo>
                    <a:lnTo>
                      <a:pt x="0" y="604"/>
                    </a:lnTo>
                    <a:lnTo>
                      <a:pt x="0" y="547"/>
                    </a:lnTo>
                    <a:lnTo>
                      <a:pt x="1" y="492"/>
                    </a:lnTo>
                    <a:lnTo>
                      <a:pt x="3" y="437"/>
                    </a:lnTo>
                    <a:lnTo>
                      <a:pt x="3" y="437"/>
                    </a:lnTo>
                    <a:lnTo>
                      <a:pt x="7" y="382"/>
                    </a:lnTo>
                    <a:lnTo>
                      <a:pt x="11" y="327"/>
                    </a:lnTo>
                    <a:lnTo>
                      <a:pt x="17" y="272"/>
                    </a:lnTo>
                    <a:lnTo>
                      <a:pt x="24" y="216"/>
                    </a:lnTo>
                    <a:lnTo>
                      <a:pt x="32" y="161"/>
                    </a:lnTo>
                    <a:lnTo>
                      <a:pt x="42" y="106"/>
                    </a:lnTo>
                    <a:lnTo>
                      <a:pt x="55" y="53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9" y="54"/>
                    </a:lnTo>
                    <a:lnTo>
                      <a:pt x="49" y="108"/>
                    </a:lnTo>
                    <a:lnTo>
                      <a:pt x="42" y="163"/>
                    </a:lnTo>
                    <a:lnTo>
                      <a:pt x="37" y="218"/>
                    </a:lnTo>
                    <a:lnTo>
                      <a:pt x="34" y="273"/>
                    </a:lnTo>
                    <a:lnTo>
                      <a:pt x="31" y="327"/>
                    </a:lnTo>
                    <a:lnTo>
                      <a:pt x="29" y="382"/>
                    </a:lnTo>
                    <a:lnTo>
                      <a:pt x="31" y="437"/>
                    </a:lnTo>
                    <a:lnTo>
                      <a:pt x="31" y="437"/>
                    </a:lnTo>
                    <a:lnTo>
                      <a:pt x="32" y="492"/>
                    </a:lnTo>
                    <a:lnTo>
                      <a:pt x="34" y="547"/>
                    </a:lnTo>
                    <a:lnTo>
                      <a:pt x="38" y="602"/>
                    </a:lnTo>
                    <a:lnTo>
                      <a:pt x="42" y="656"/>
                    </a:lnTo>
                    <a:lnTo>
                      <a:pt x="52" y="766"/>
                    </a:lnTo>
                    <a:lnTo>
                      <a:pt x="66" y="875"/>
                    </a:lnTo>
                    <a:lnTo>
                      <a:pt x="66" y="875"/>
                    </a:lnTo>
                    <a:lnTo>
                      <a:pt x="82" y="984"/>
                    </a:lnTo>
                    <a:lnTo>
                      <a:pt x="99" y="1092"/>
                    </a:lnTo>
                    <a:lnTo>
                      <a:pt x="118" y="1200"/>
                    </a:lnTo>
                    <a:lnTo>
                      <a:pt x="140" y="1309"/>
                    </a:lnTo>
                    <a:lnTo>
                      <a:pt x="162" y="1416"/>
                    </a:lnTo>
                    <a:lnTo>
                      <a:pt x="186" y="1523"/>
                    </a:lnTo>
                    <a:lnTo>
                      <a:pt x="236" y="1738"/>
                    </a:lnTo>
                    <a:lnTo>
                      <a:pt x="236" y="1738"/>
                    </a:lnTo>
                    <a:lnTo>
                      <a:pt x="287" y="1953"/>
                    </a:lnTo>
                    <a:lnTo>
                      <a:pt x="312" y="2060"/>
                    </a:lnTo>
                    <a:lnTo>
                      <a:pt x="336" y="2169"/>
                    </a:lnTo>
                    <a:lnTo>
                      <a:pt x="336" y="2169"/>
                    </a:lnTo>
                    <a:lnTo>
                      <a:pt x="347" y="2224"/>
                    </a:lnTo>
                    <a:lnTo>
                      <a:pt x="359" y="2279"/>
                    </a:lnTo>
                    <a:lnTo>
                      <a:pt x="367" y="2337"/>
                    </a:lnTo>
                    <a:lnTo>
                      <a:pt x="374" y="2395"/>
                    </a:lnTo>
                    <a:lnTo>
                      <a:pt x="374" y="2395"/>
                    </a:lnTo>
                    <a:lnTo>
                      <a:pt x="378" y="2455"/>
                    </a:lnTo>
                    <a:lnTo>
                      <a:pt x="380" y="2512"/>
                    </a:lnTo>
                    <a:lnTo>
                      <a:pt x="378" y="2569"/>
                    </a:lnTo>
                    <a:lnTo>
                      <a:pt x="377" y="2627"/>
                    </a:lnTo>
                    <a:lnTo>
                      <a:pt x="377" y="2627"/>
                    </a:lnTo>
                    <a:lnTo>
                      <a:pt x="373" y="2683"/>
                    </a:lnTo>
                    <a:lnTo>
                      <a:pt x="369" y="2741"/>
                    </a:lnTo>
                    <a:lnTo>
                      <a:pt x="363" y="2796"/>
                    </a:lnTo>
                    <a:lnTo>
                      <a:pt x="356" y="2853"/>
                    </a:lnTo>
                    <a:lnTo>
                      <a:pt x="340" y="2965"/>
                    </a:lnTo>
                    <a:lnTo>
                      <a:pt x="322" y="3076"/>
                    </a:lnTo>
                    <a:lnTo>
                      <a:pt x="322" y="3076"/>
                    </a:lnTo>
                    <a:lnTo>
                      <a:pt x="301" y="3186"/>
                    </a:lnTo>
                    <a:lnTo>
                      <a:pt x="277" y="3297"/>
                    </a:lnTo>
                    <a:lnTo>
                      <a:pt x="251" y="3407"/>
                    </a:lnTo>
                    <a:lnTo>
                      <a:pt x="223" y="3517"/>
                    </a:lnTo>
                    <a:lnTo>
                      <a:pt x="223" y="3517"/>
                    </a:lnTo>
                    <a:lnTo>
                      <a:pt x="219" y="3527"/>
                    </a:lnTo>
                    <a:lnTo>
                      <a:pt x="215" y="3537"/>
                    </a:lnTo>
                    <a:lnTo>
                      <a:pt x="209" y="3547"/>
                    </a:lnTo>
                    <a:lnTo>
                      <a:pt x="203" y="3555"/>
                    </a:lnTo>
                    <a:lnTo>
                      <a:pt x="196" y="3564"/>
                    </a:lnTo>
                    <a:lnTo>
                      <a:pt x="189" y="3571"/>
                    </a:lnTo>
                    <a:lnTo>
                      <a:pt x="181" y="3578"/>
                    </a:lnTo>
                    <a:lnTo>
                      <a:pt x="172" y="3583"/>
                    </a:lnTo>
                    <a:lnTo>
                      <a:pt x="162" y="3588"/>
                    </a:lnTo>
                    <a:lnTo>
                      <a:pt x="152" y="3592"/>
                    </a:lnTo>
                    <a:lnTo>
                      <a:pt x="142" y="3595"/>
                    </a:lnTo>
                    <a:lnTo>
                      <a:pt x="131" y="3596"/>
                    </a:lnTo>
                    <a:lnTo>
                      <a:pt x="121" y="3598"/>
                    </a:lnTo>
                    <a:lnTo>
                      <a:pt x="110" y="3598"/>
                    </a:lnTo>
                    <a:lnTo>
                      <a:pt x="100" y="3596"/>
                    </a:lnTo>
                    <a:lnTo>
                      <a:pt x="89" y="3593"/>
                    </a:lnTo>
                    <a:lnTo>
                      <a:pt x="89" y="3593"/>
                    </a:lnTo>
                    <a:lnTo>
                      <a:pt x="78" y="3591"/>
                    </a:lnTo>
                    <a:lnTo>
                      <a:pt x="68" y="3586"/>
                    </a:lnTo>
                    <a:lnTo>
                      <a:pt x="59" y="3581"/>
                    </a:lnTo>
                    <a:lnTo>
                      <a:pt x="49" y="3574"/>
                    </a:lnTo>
                    <a:lnTo>
                      <a:pt x="42" y="3568"/>
                    </a:lnTo>
                    <a:lnTo>
                      <a:pt x="35" y="3559"/>
                    </a:lnTo>
                    <a:lnTo>
                      <a:pt x="28" y="3551"/>
                    </a:lnTo>
                    <a:lnTo>
                      <a:pt x="22" y="3542"/>
                    </a:lnTo>
                    <a:lnTo>
                      <a:pt x="18" y="3533"/>
                    </a:lnTo>
                    <a:lnTo>
                      <a:pt x="14" y="3523"/>
                    </a:lnTo>
                    <a:lnTo>
                      <a:pt x="11" y="3513"/>
                    </a:lnTo>
                    <a:lnTo>
                      <a:pt x="8" y="3503"/>
                    </a:lnTo>
                    <a:lnTo>
                      <a:pt x="8" y="3492"/>
                    </a:lnTo>
                    <a:lnTo>
                      <a:pt x="8" y="3482"/>
                    </a:lnTo>
                    <a:lnTo>
                      <a:pt x="10" y="3470"/>
                    </a:lnTo>
                    <a:lnTo>
                      <a:pt x="11" y="3459"/>
                    </a:lnTo>
                    <a:lnTo>
                      <a:pt x="11" y="3459"/>
                    </a:lnTo>
                    <a:lnTo>
                      <a:pt x="14" y="3453"/>
                    </a:lnTo>
                    <a:lnTo>
                      <a:pt x="14" y="345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77" name="Group 165"/>
              <p:cNvGrpSpPr/>
              <p:nvPr/>
            </p:nvGrpSpPr>
            <p:grpSpPr>
              <a:xfrm rot="287009">
                <a:off x="7543525" y="3359471"/>
                <a:ext cx="436113" cy="412942"/>
                <a:chOff x="971551" y="0"/>
                <a:chExt cx="7200902" cy="6818311"/>
              </a:xfrm>
            </p:grpSpPr>
            <p:sp>
              <p:nvSpPr>
                <p:cNvPr id="185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8" name="Group 168"/>
              <p:cNvGrpSpPr/>
              <p:nvPr/>
            </p:nvGrpSpPr>
            <p:grpSpPr>
              <a:xfrm rot="18900000">
                <a:off x="7326744" y="2773898"/>
                <a:ext cx="515275" cy="144357"/>
                <a:chOff x="793750" y="0"/>
                <a:chExt cx="7556501" cy="2116991"/>
              </a:xfrm>
            </p:grpSpPr>
            <p:sp>
              <p:nvSpPr>
                <p:cNvPr id="183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9" name="Group 171"/>
              <p:cNvGrpSpPr/>
              <p:nvPr/>
            </p:nvGrpSpPr>
            <p:grpSpPr>
              <a:xfrm rot="21312991" flipH="1">
                <a:off x="7170907" y="3751874"/>
                <a:ext cx="313619" cy="296956"/>
                <a:chOff x="971551" y="0"/>
                <a:chExt cx="7200902" cy="6818311"/>
              </a:xfrm>
            </p:grpSpPr>
            <p:sp>
              <p:nvSpPr>
                <p:cNvPr id="181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22000">
                      <a:srgbClr val="84BC76"/>
                    </a:gs>
                    <a:gs pos="86000">
                      <a:srgbClr val="2F6C1C"/>
                    </a:gs>
                  </a:gsLst>
                  <a:lin ang="18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80000">
                      <a:srgbClr val="2E6D26"/>
                    </a:gs>
                  </a:gsLst>
                  <a:lin ang="258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80" name="Freeform 9"/>
              <p:cNvSpPr>
                <a:spLocks/>
              </p:cNvSpPr>
              <p:nvPr/>
            </p:nvSpPr>
            <p:spPr bwMode="auto">
              <a:xfrm>
                <a:off x="6931077" y="3471334"/>
                <a:ext cx="565098" cy="101600"/>
              </a:xfrm>
              <a:custGeom>
                <a:avLst/>
                <a:gdLst/>
                <a:ahLst/>
                <a:cxnLst>
                  <a:cxn ang="0">
                    <a:pos x="2560" y="473"/>
                  </a:cxn>
                  <a:cxn ang="0">
                    <a:pos x="2412" y="404"/>
                  </a:cxn>
                  <a:cxn ang="0">
                    <a:pos x="2261" y="341"/>
                  </a:cxn>
                  <a:cxn ang="0">
                    <a:pos x="2107" y="283"/>
                  </a:cxn>
                  <a:cxn ang="0">
                    <a:pos x="1951" y="229"/>
                  </a:cxn>
                  <a:cxn ang="0">
                    <a:pos x="1874" y="205"/>
                  </a:cxn>
                  <a:cxn ang="0">
                    <a:pos x="1715" y="161"/>
                  </a:cxn>
                  <a:cxn ang="0">
                    <a:pos x="1554" y="126"/>
                  </a:cxn>
                  <a:cxn ang="0">
                    <a:pos x="1393" y="100"/>
                  </a:cxn>
                  <a:cxn ang="0">
                    <a:pos x="1313" y="92"/>
                  </a:cxn>
                  <a:cxn ang="0">
                    <a:pos x="1149" y="85"/>
                  </a:cxn>
                  <a:cxn ang="0">
                    <a:pos x="984" y="89"/>
                  </a:cxn>
                  <a:cxn ang="0">
                    <a:pos x="818" y="102"/>
                  </a:cxn>
                  <a:cxn ang="0">
                    <a:pos x="653" y="120"/>
                  </a:cxn>
                  <a:cxn ang="0">
                    <a:pos x="571" y="131"/>
                  </a:cxn>
                  <a:cxn ang="0">
                    <a:pos x="407" y="158"/>
                  </a:cxn>
                  <a:cxn ang="0">
                    <a:pos x="243" y="191"/>
                  </a:cxn>
                  <a:cxn ang="0">
                    <a:pos x="81" y="229"/>
                  </a:cxn>
                  <a:cxn ang="0">
                    <a:pos x="0" y="250"/>
                  </a:cxn>
                  <a:cxn ang="0">
                    <a:pos x="159" y="198"/>
                  </a:cxn>
                  <a:cxn ang="0">
                    <a:pos x="320" y="153"/>
                  </a:cxn>
                  <a:cxn ang="0">
                    <a:pos x="482" y="110"/>
                  </a:cxn>
                  <a:cxn ang="0">
                    <a:pos x="646" y="75"/>
                  </a:cxn>
                  <a:cxn ang="0">
                    <a:pos x="728" y="59"/>
                  </a:cxn>
                  <a:cxn ang="0">
                    <a:pos x="895" y="32"/>
                  </a:cxn>
                  <a:cxn ang="0">
                    <a:pos x="1061" y="13"/>
                  </a:cxn>
                  <a:cxn ang="0">
                    <a:pos x="1231" y="1"/>
                  </a:cxn>
                  <a:cxn ang="0">
                    <a:pos x="1317" y="0"/>
                  </a:cxn>
                  <a:cxn ang="0">
                    <a:pos x="1487" y="10"/>
                  </a:cxn>
                  <a:cxn ang="0">
                    <a:pos x="1656" y="30"/>
                  </a:cxn>
                  <a:cxn ang="0">
                    <a:pos x="1823" y="61"/>
                  </a:cxn>
                  <a:cxn ang="0">
                    <a:pos x="1989" y="97"/>
                  </a:cxn>
                  <a:cxn ang="0">
                    <a:pos x="2071" y="119"/>
                  </a:cxn>
                  <a:cxn ang="0">
                    <a:pos x="2234" y="165"/>
                  </a:cxn>
                  <a:cxn ang="0">
                    <a:pos x="2395" y="218"/>
                  </a:cxn>
                  <a:cxn ang="0">
                    <a:pos x="2556" y="276"/>
                  </a:cxn>
                  <a:cxn ang="0">
                    <a:pos x="2635" y="307"/>
                  </a:cxn>
                  <a:cxn ang="0">
                    <a:pos x="2652" y="315"/>
                  </a:cxn>
                  <a:cxn ang="0">
                    <a:pos x="2666" y="326"/>
                  </a:cxn>
                  <a:cxn ang="0">
                    <a:pos x="2677" y="341"/>
                  </a:cxn>
                  <a:cxn ang="0">
                    <a:pos x="2690" y="373"/>
                  </a:cxn>
                  <a:cxn ang="0">
                    <a:pos x="2693" y="390"/>
                  </a:cxn>
                  <a:cxn ang="0">
                    <a:pos x="2692" y="408"/>
                  </a:cxn>
                  <a:cxn ang="0">
                    <a:pos x="2686" y="425"/>
                  </a:cxn>
                  <a:cxn ang="0">
                    <a:pos x="2682" y="434"/>
                  </a:cxn>
                  <a:cxn ang="0">
                    <a:pos x="2672" y="449"/>
                  </a:cxn>
                  <a:cxn ang="0">
                    <a:pos x="2659" y="462"/>
                  </a:cxn>
                  <a:cxn ang="0">
                    <a:pos x="2638" y="476"/>
                  </a:cxn>
                  <a:cxn ang="0">
                    <a:pos x="2612" y="482"/>
                  </a:cxn>
                  <a:cxn ang="0">
                    <a:pos x="2594" y="483"/>
                  </a:cxn>
                  <a:cxn ang="0">
                    <a:pos x="2577" y="479"/>
                  </a:cxn>
                  <a:cxn ang="0">
                    <a:pos x="2567" y="476"/>
                  </a:cxn>
                  <a:cxn ang="0">
                    <a:pos x="2560" y="473"/>
                  </a:cxn>
                </a:cxnLst>
                <a:rect l="0" t="0" r="r" b="b"/>
                <a:pathLst>
                  <a:path w="2693" h="483">
                    <a:moveTo>
                      <a:pt x="2560" y="473"/>
                    </a:moveTo>
                    <a:lnTo>
                      <a:pt x="2560" y="473"/>
                    </a:lnTo>
                    <a:lnTo>
                      <a:pt x="2487" y="438"/>
                    </a:lnTo>
                    <a:lnTo>
                      <a:pt x="2412" y="404"/>
                    </a:lnTo>
                    <a:lnTo>
                      <a:pt x="2337" y="372"/>
                    </a:lnTo>
                    <a:lnTo>
                      <a:pt x="2261" y="341"/>
                    </a:lnTo>
                    <a:lnTo>
                      <a:pt x="2184" y="311"/>
                    </a:lnTo>
                    <a:lnTo>
                      <a:pt x="2107" y="283"/>
                    </a:lnTo>
                    <a:lnTo>
                      <a:pt x="2029" y="254"/>
                    </a:lnTo>
                    <a:lnTo>
                      <a:pt x="1951" y="229"/>
                    </a:lnTo>
                    <a:lnTo>
                      <a:pt x="1951" y="229"/>
                    </a:lnTo>
                    <a:lnTo>
                      <a:pt x="1874" y="205"/>
                    </a:lnTo>
                    <a:lnTo>
                      <a:pt x="1795" y="182"/>
                    </a:lnTo>
                    <a:lnTo>
                      <a:pt x="1715" y="161"/>
                    </a:lnTo>
                    <a:lnTo>
                      <a:pt x="1635" y="141"/>
                    </a:lnTo>
                    <a:lnTo>
                      <a:pt x="1554" y="126"/>
                    </a:lnTo>
                    <a:lnTo>
                      <a:pt x="1474" y="112"/>
                    </a:lnTo>
                    <a:lnTo>
                      <a:pt x="1393" y="100"/>
                    </a:lnTo>
                    <a:lnTo>
                      <a:pt x="1313" y="92"/>
                    </a:lnTo>
                    <a:lnTo>
                      <a:pt x="1313" y="92"/>
                    </a:lnTo>
                    <a:lnTo>
                      <a:pt x="1231" y="88"/>
                    </a:lnTo>
                    <a:lnTo>
                      <a:pt x="1149" y="85"/>
                    </a:lnTo>
                    <a:lnTo>
                      <a:pt x="1067" y="86"/>
                    </a:lnTo>
                    <a:lnTo>
                      <a:pt x="984" y="89"/>
                    </a:lnTo>
                    <a:lnTo>
                      <a:pt x="902" y="95"/>
                    </a:lnTo>
                    <a:lnTo>
                      <a:pt x="818" y="102"/>
                    </a:lnTo>
                    <a:lnTo>
                      <a:pt x="736" y="110"/>
                    </a:lnTo>
                    <a:lnTo>
                      <a:pt x="653" y="120"/>
                    </a:lnTo>
                    <a:lnTo>
                      <a:pt x="653" y="120"/>
                    </a:lnTo>
                    <a:lnTo>
                      <a:pt x="571" y="131"/>
                    </a:lnTo>
                    <a:lnTo>
                      <a:pt x="489" y="144"/>
                    </a:lnTo>
                    <a:lnTo>
                      <a:pt x="407" y="158"/>
                    </a:lnTo>
                    <a:lnTo>
                      <a:pt x="325" y="174"/>
                    </a:lnTo>
                    <a:lnTo>
                      <a:pt x="243" y="191"/>
                    </a:lnTo>
                    <a:lnTo>
                      <a:pt x="161" y="209"/>
                    </a:lnTo>
                    <a:lnTo>
                      <a:pt x="81" y="229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80" y="223"/>
                    </a:lnTo>
                    <a:lnTo>
                      <a:pt x="159" y="198"/>
                    </a:lnTo>
                    <a:lnTo>
                      <a:pt x="239" y="174"/>
                    </a:lnTo>
                    <a:lnTo>
                      <a:pt x="320" y="153"/>
                    </a:lnTo>
                    <a:lnTo>
                      <a:pt x="400" y="130"/>
                    </a:lnTo>
                    <a:lnTo>
                      <a:pt x="482" y="110"/>
                    </a:lnTo>
                    <a:lnTo>
                      <a:pt x="564" y="92"/>
                    </a:lnTo>
                    <a:lnTo>
                      <a:pt x="646" y="75"/>
                    </a:lnTo>
                    <a:lnTo>
                      <a:pt x="646" y="75"/>
                    </a:lnTo>
                    <a:lnTo>
                      <a:pt x="728" y="59"/>
                    </a:lnTo>
                    <a:lnTo>
                      <a:pt x="811" y="45"/>
                    </a:lnTo>
                    <a:lnTo>
                      <a:pt x="895" y="32"/>
                    </a:lnTo>
                    <a:lnTo>
                      <a:pt x="978" y="21"/>
                    </a:lnTo>
                    <a:lnTo>
                      <a:pt x="1061" y="13"/>
                    </a:lnTo>
                    <a:lnTo>
                      <a:pt x="1146" y="6"/>
                    </a:lnTo>
                    <a:lnTo>
                      <a:pt x="1231" y="1"/>
                    </a:lnTo>
                    <a:lnTo>
                      <a:pt x="1317" y="0"/>
                    </a:lnTo>
                    <a:lnTo>
                      <a:pt x="1317" y="0"/>
                    </a:lnTo>
                    <a:lnTo>
                      <a:pt x="1402" y="3"/>
                    </a:lnTo>
                    <a:lnTo>
                      <a:pt x="1487" y="10"/>
                    </a:lnTo>
                    <a:lnTo>
                      <a:pt x="1571" y="18"/>
                    </a:lnTo>
                    <a:lnTo>
                      <a:pt x="1656" y="30"/>
                    </a:lnTo>
                    <a:lnTo>
                      <a:pt x="1739" y="44"/>
                    </a:lnTo>
                    <a:lnTo>
                      <a:pt x="1823" y="61"/>
                    </a:lnTo>
                    <a:lnTo>
                      <a:pt x="1906" y="78"/>
                    </a:lnTo>
                    <a:lnTo>
                      <a:pt x="1989" y="97"/>
                    </a:lnTo>
                    <a:lnTo>
                      <a:pt x="1989" y="97"/>
                    </a:lnTo>
                    <a:lnTo>
                      <a:pt x="2071" y="119"/>
                    </a:lnTo>
                    <a:lnTo>
                      <a:pt x="2153" y="141"/>
                    </a:lnTo>
                    <a:lnTo>
                      <a:pt x="2234" y="165"/>
                    </a:lnTo>
                    <a:lnTo>
                      <a:pt x="2314" y="191"/>
                    </a:lnTo>
                    <a:lnTo>
                      <a:pt x="2395" y="218"/>
                    </a:lnTo>
                    <a:lnTo>
                      <a:pt x="2475" y="246"/>
                    </a:lnTo>
                    <a:lnTo>
                      <a:pt x="2556" y="276"/>
                    </a:lnTo>
                    <a:lnTo>
                      <a:pt x="2635" y="307"/>
                    </a:lnTo>
                    <a:lnTo>
                      <a:pt x="2635" y="307"/>
                    </a:lnTo>
                    <a:lnTo>
                      <a:pt x="2644" y="311"/>
                    </a:lnTo>
                    <a:lnTo>
                      <a:pt x="2652" y="315"/>
                    </a:lnTo>
                    <a:lnTo>
                      <a:pt x="2659" y="321"/>
                    </a:lnTo>
                    <a:lnTo>
                      <a:pt x="2666" y="326"/>
                    </a:lnTo>
                    <a:lnTo>
                      <a:pt x="2672" y="333"/>
                    </a:lnTo>
                    <a:lnTo>
                      <a:pt x="2677" y="341"/>
                    </a:lnTo>
                    <a:lnTo>
                      <a:pt x="2686" y="356"/>
                    </a:lnTo>
                    <a:lnTo>
                      <a:pt x="2690" y="373"/>
                    </a:lnTo>
                    <a:lnTo>
                      <a:pt x="2692" y="381"/>
                    </a:lnTo>
                    <a:lnTo>
                      <a:pt x="2693" y="390"/>
                    </a:lnTo>
                    <a:lnTo>
                      <a:pt x="2693" y="398"/>
                    </a:lnTo>
                    <a:lnTo>
                      <a:pt x="2692" y="408"/>
                    </a:lnTo>
                    <a:lnTo>
                      <a:pt x="2689" y="417"/>
                    </a:lnTo>
                    <a:lnTo>
                      <a:pt x="2686" y="425"/>
                    </a:lnTo>
                    <a:lnTo>
                      <a:pt x="2686" y="425"/>
                    </a:lnTo>
                    <a:lnTo>
                      <a:pt x="2682" y="434"/>
                    </a:lnTo>
                    <a:lnTo>
                      <a:pt x="2677" y="442"/>
                    </a:lnTo>
                    <a:lnTo>
                      <a:pt x="2672" y="449"/>
                    </a:lnTo>
                    <a:lnTo>
                      <a:pt x="2666" y="456"/>
                    </a:lnTo>
                    <a:lnTo>
                      <a:pt x="2659" y="462"/>
                    </a:lnTo>
                    <a:lnTo>
                      <a:pt x="2653" y="468"/>
                    </a:lnTo>
                    <a:lnTo>
                      <a:pt x="2638" y="476"/>
                    </a:lnTo>
                    <a:lnTo>
                      <a:pt x="2621" y="480"/>
                    </a:lnTo>
                    <a:lnTo>
                      <a:pt x="2612" y="482"/>
                    </a:lnTo>
                    <a:lnTo>
                      <a:pt x="2603" y="483"/>
                    </a:lnTo>
                    <a:lnTo>
                      <a:pt x="2594" y="483"/>
                    </a:lnTo>
                    <a:lnTo>
                      <a:pt x="2586" y="482"/>
                    </a:lnTo>
                    <a:lnTo>
                      <a:pt x="2577" y="479"/>
                    </a:lnTo>
                    <a:lnTo>
                      <a:pt x="2567" y="476"/>
                    </a:lnTo>
                    <a:lnTo>
                      <a:pt x="2567" y="476"/>
                    </a:lnTo>
                    <a:lnTo>
                      <a:pt x="2562" y="473"/>
                    </a:lnTo>
                    <a:lnTo>
                      <a:pt x="2560" y="47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360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53" name="Oval 4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7612" y="-228600"/>
            <a:ext cx="2133600" cy="2133600"/>
          </a:xfrm>
          <a:prstGeom prst="ellipse">
            <a:avLst/>
          </a:prstGeom>
          <a:gradFill flip="none" rotWithShape="1">
            <a:gsLst>
              <a:gs pos="49000">
                <a:srgbClr val="FFFFFF"/>
              </a:gs>
              <a:gs pos="100000">
                <a:srgbClr val="F4C123"/>
              </a:gs>
              <a:gs pos="69000">
                <a:srgbClr val="FFFB2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317500">
              <a:srgbClr val="FFFF00">
                <a:alpha val="50000"/>
              </a:srgbClr>
            </a:glo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>
              <a:lnSpc>
                <a:spcPct val="85000"/>
              </a:lnSpc>
            </a:pPr>
            <a:endParaRPr lang="en-US" sz="3600" dirty="0">
              <a:solidFill>
                <a:srgbClr val="696400"/>
              </a:solidFill>
              <a:latin typeface="Arial Narrow"/>
              <a:cs typeface="Arial Narrow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3174EB9-FEFC-A3A9-C893-10CF6B592C35}"/>
              </a:ext>
            </a:extLst>
          </p:cNvPr>
          <p:cNvSpPr txBox="1"/>
          <p:nvPr/>
        </p:nvSpPr>
        <p:spPr>
          <a:xfrm>
            <a:off x="1169681" y="287915"/>
            <a:ext cx="51466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angkah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selanjutnya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adalah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menganalisis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data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sebagai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bahan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untuk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pengambilan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kesimpulan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dan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perumusan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saran-saran yang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perlu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ditindaklanjuti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baik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sebagai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masukan</a:t>
            </a:r>
            <a:r>
              <a:rPr lang="en-US" sz="2400" dirty="0">
                <a:solidFill>
                  <a:srgbClr val="008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kebijakan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sebagai</a:t>
            </a:r>
            <a:r>
              <a:rPr lang="en-US" sz="2400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sumber</a:t>
            </a:r>
            <a:r>
              <a:rPr lang="en-US" sz="2400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masalah</a:t>
            </a:r>
            <a:r>
              <a:rPr lang="en-US" sz="2400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baru</a:t>
            </a:r>
            <a:r>
              <a:rPr lang="en-US" sz="2400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untuk</a:t>
            </a:r>
            <a:r>
              <a:rPr lang="en-US" sz="2400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bahan</a:t>
            </a:r>
            <a:r>
              <a:rPr lang="en-US" sz="2400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penelitian</a:t>
            </a:r>
            <a:r>
              <a:rPr lang="en-US" sz="2400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lanjutan</a:t>
            </a:r>
            <a:r>
              <a:rPr lang="en-US" sz="2400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maupun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untuk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diterapkan</a:t>
            </a:r>
            <a:r>
              <a:rPr lang="en-US" sz="2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langsung</a:t>
            </a:r>
            <a:r>
              <a:rPr lang="en-US" sz="2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sesuai</a:t>
            </a:r>
            <a:r>
              <a:rPr lang="en-US" sz="2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kepentingannya</a:t>
            </a:r>
            <a:r>
              <a:rPr lang="en-US" sz="2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US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87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62322A-B79F-49AF-BE15-EC7B25548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64" y="548680"/>
            <a:ext cx="11305255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8">
            <a:extLst>
              <a:ext uri="{FF2B5EF4-FFF2-40B4-BE49-F238E27FC236}">
                <a16:creationId xmlns:a16="http://schemas.microsoft.com/office/drawing/2014/main" id="{C5832381-8B76-4DB0-9073-ACEFF48EB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908720"/>
            <a:ext cx="1036915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0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55">
            <a:extLst>
              <a:ext uri="{FF2B5EF4-FFF2-40B4-BE49-F238E27FC236}">
                <a16:creationId xmlns:a16="http://schemas.microsoft.com/office/drawing/2014/main" id="{90CA3F23-A0D2-4DB2-95F8-E91B7232E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36" y="1052736"/>
            <a:ext cx="1008112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22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56">
            <a:extLst>
              <a:ext uri="{FF2B5EF4-FFF2-40B4-BE49-F238E27FC236}">
                <a16:creationId xmlns:a16="http://schemas.microsoft.com/office/drawing/2014/main" id="{B8B569DB-F3F3-4116-AF07-A4F59716A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52" y="836712"/>
            <a:ext cx="928903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48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1B66AF-7949-07AE-214C-E25C1271D0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79"/>
          <a:stretch/>
        </p:blipFill>
        <p:spPr bwMode="auto">
          <a:xfrm>
            <a:off x="2665413" y="990600"/>
            <a:ext cx="7010400" cy="441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8412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57">
            <a:extLst>
              <a:ext uri="{FF2B5EF4-FFF2-40B4-BE49-F238E27FC236}">
                <a16:creationId xmlns:a16="http://schemas.microsoft.com/office/drawing/2014/main" id="{E7FBE4F7-C021-4DB1-9A4E-7FA96A1F0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44" y="455947"/>
            <a:ext cx="10657184" cy="594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61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2836FB-D86C-39BB-FC2F-9F2BC3715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2" y="990600"/>
            <a:ext cx="81534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148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ffee Beans">
            <a:extLst>
              <a:ext uri="{FF2B5EF4-FFF2-40B4-BE49-F238E27FC236}">
                <a16:creationId xmlns:a16="http://schemas.microsoft.com/office/drawing/2014/main" id="{8C6919B7-F5E3-F4D0-B0CE-5D35DAEADC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"/>
          <a:stretch/>
        </p:blipFill>
        <p:spPr>
          <a:xfrm>
            <a:off x="19" y="892"/>
            <a:ext cx="12185758" cy="685621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295950E-B32F-F285-0E91-B41FD070F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8" y="404664"/>
            <a:ext cx="9601200" cy="1189038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err="1"/>
              <a:t>Analisis</a:t>
            </a:r>
            <a:r>
              <a:rPr lang="en-US" b="1" dirty="0"/>
              <a:t> </a:t>
            </a:r>
            <a:r>
              <a:rPr lang="en-US" b="1" dirty="0" err="1"/>
              <a:t>Statistik</a:t>
            </a:r>
            <a:r>
              <a:rPr lang="en-US" b="1" dirty="0"/>
              <a:t> </a:t>
            </a:r>
            <a:r>
              <a:rPr lang="en-US" b="1" dirty="0" err="1"/>
              <a:t>Deskriptif</a:t>
            </a:r>
            <a:r>
              <a:rPr lang="en-US" b="1" dirty="0"/>
              <a:t>; </a:t>
            </a:r>
            <a:r>
              <a:rPr lang="en-US" b="1" dirty="0" err="1"/>
              <a:t>Mendeskripsikan</a:t>
            </a:r>
            <a:r>
              <a:rPr lang="en-US" b="1" dirty="0"/>
              <a:t> </a:t>
            </a:r>
            <a:r>
              <a:rPr lang="en-US" b="1" dirty="0" err="1"/>
              <a:t>Menggunakan</a:t>
            </a:r>
            <a:r>
              <a:rPr lang="en-US" b="1" dirty="0"/>
              <a:t>  </a:t>
            </a:r>
            <a:r>
              <a:rPr lang="en-US" b="1" dirty="0" err="1"/>
              <a:t>Ukuran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A1B0C5-6E6C-FA7B-3CD9-3BB6732FA8D5}"/>
              </a:ext>
            </a:extLst>
          </p:cNvPr>
          <p:cNvSpPr txBox="1">
            <a:spLocks/>
          </p:cNvSpPr>
          <p:nvPr/>
        </p:nvSpPr>
        <p:spPr>
          <a:xfrm>
            <a:off x="1127448" y="1809726"/>
            <a:ext cx="10081120" cy="485963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772" indent="-304747" algn="l" defTabSz="121898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7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8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8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87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08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19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129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ukuran pemusatan atau ukuran kecenderungan memusat </a:t>
            </a:r>
            <a:r>
              <a:rPr lang="en-US" b="1" i="1"/>
              <a:t>(measures of central tendency)</a:t>
            </a:r>
            <a:r>
              <a:rPr lang="en-US" b="1"/>
              <a:t> atau disebut juga sebagai ukuran lokasi </a:t>
            </a:r>
            <a:r>
              <a:rPr lang="en-US" b="1" i="1"/>
              <a:t>(measure of location): </a:t>
            </a:r>
          </a:p>
          <a:p>
            <a:pPr lvl="1"/>
            <a:r>
              <a:rPr lang="en-US" b="1"/>
              <a:t>rata-rata </a:t>
            </a:r>
            <a:r>
              <a:rPr lang="en-US" b="1" i="1"/>
              <a:t>(mean)</a:t>
            </a:r>
            <a:r>
              <a:rPr lang="en-US" b="1"/>
              <a:t>, median, modus, </a:t>
            </a:r>
            <a:r>
              <a:rPr lang="en-US" b="1" i="1"/>
              <a:t>midrange, midhinge</a:t>
            </a:r>
            <a:endParaRPr lang="en-US" b="1"/>
          </a:p>
          <a:p>
            <a:r>
              <a:rPr lang="en-US" b="1"/>
              <a:t>ukuran penyebaran </a:t>
            </a:r>
            <a:r>
              <a:rPr lang="en-US" b="1" i="1"/>
              <a:t>(measures of dispersion)</a:t>
            </a:r>
            <a:r>
              <a:rPr lang="en-US" b="1"/>
              <a:t>:</a:t>
            </a:r>
          </a:p>
          <a:p>
            <a:pPr lvl="1"/>
            <a:r>
              <a:rPr lang="en-US" b="1"/>
              <a:t>ragam atau variansi </a:t>
            </a:r>
            <a:r>
              <a:rPr lang="en-US" b="1" i="1"/>
              <a:t>(variance), </a:t>
            </a:r>
            <a:r>
              <a:rPr lang="en-US" b="1"/>
              <a:t>standar deviasi (</a:t>
            </a:r>
            <a:r>
              <a:rPr lang="en-US" b="1" i="1"/>
              <a:t>standard of deviation</a:t>
            </a:r>
            <a:r>
              <a:rPr lang="en-US" b="1"/>
              <a:t>), jangkauan atau kisaran </a:t>
            </a:r>
            <a:r>
              <a:rPr lang="en-US" b="1" i="1"/>
              <a:t>(range), </a:t>
            </a:r>
            <a:r>
              <a:rPr lang="en-US" b="1"/>
              <a:t>jarak antar kuartil </a:t>
            </a:r>
            <a:r>
              <a:rPr lang="en-US" b="1" i="1"/>
              <a:t>(inter quartile distance)</a:t>
            </a:r>
            <a:endParaRPr lang="en-US" b="1"/>
          </a:p>
          <a:p>
            <a:r>
              <a:rPr lang="en-US" b="1"/>
              <a:t>ukuran-ukuran lain:</a:t>
            </a:r>
          </a:p>
          <a:p>
            <a:pPr lvl="1"/>
            <a:r>
              <a:rPr lang="en-US" b="1"/>
              <a:t>proporsi (</a:t>
            </a:r>
            <a:r>
              <a:rPr lang="en-US" b="1" i="1"/>
              <a:t>proportion</a:t>
            </a:r>
            <a:r>
              <a:rPr lang="en-US" b="1"/>
              <a:t>), nisbah (</a:t>
            </a:r>
            <a:r>
              <a:rPr lang="en-US" b="1" i="1"/>
              <a:t>ratio</a:t>
            </a:r>
            <a:r>
              <a:rPr lang="en-US" b="1"/>
              <a:t>), persentase (p</a:t>
            </a:r>
            <a:r>
              <a:rPr lang="en-US" b="1" i="1"/>
              <a:t>ercentage), </a:t>
            </a:r>
            <a:r>
              <a:rPr lang="en-US" b="1"/>
              <a:t>peragam </a:t>
            </a:r>
            <a:r>
              <a:rPr lang="en-US" b="1" i="1"/>
              <a:t>(covariance).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904204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49E289D-1F65-40E1-A0D6-DA6E7B7DA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122" y="2107362"/>
            <a:ext cx="5562677" cy="4211557"/>
          </a:xfrm>
        </p:spPr>
        <p:txBody>
          <a:bodyPr>
            <a:normAutofit fontScale="92500" lnSpcReduction="20000"/>
          </a:bodyPr>
          <a:lstStyle/>
          <a:p>
            <a:pPr marL="571158" indent="-571158"/>
            <a:r>
              <a:rPr lang="en-US" sz="2798" b="1" dirty="0">
                <a:solidFill>
                  <a:srgbClr val="C00000"/>
                </a:solidFill>
              </a:rPr>
              <a:t>Histogram</a:t>
            </a:r>
          </a:p>
          <a:p>
            <a:pPr marL="571158" indent="-571158"/>
            <a:r>
              <a:rPr lang="en-US" sz="2798" b="1" dirty="0">
                <a:solidFill>
                  <a:srgbClr val="C00000"/>
                </a:solidFill>
              </a:rPr>
              <a:t>rata-rata </a:t>
            </a:r>
            <a:r>
              <a:rPr lang="en-US" sz="2798" b="1" i="1" dirty="0">
                <a:solidFill>
                  <a:srgbClr val="C00000"/>
                </a:solidFill>
              </a:rPr>
              <a:t>(mean)</a:t>
            </a:r>
            <a:r>
              <a:rPr lang="en-US" sz="2798" b="1" dirty="0">
                <a:solidFill>
                  <a:srgbClr val="C00000"/>
                </a:solidFill>
              </a:rPr>
              <a:t>, </a:t>
            </a:r>
          </a:p>
          <a:p>
            <a:pPr marL="571158" indent="-571158"/>
            <a:r>
              <a:rPr lang="en-US" sz="2798" b="1" dirty="0">
                <a:solidFill>
                  <a:srgbClr val="C00000"/>
                </a:solidFill>
              </a:rPr>
              <a:t>median, </a:t>
            </a:r>
          </a:p>
          <a:p>
            <a:pPr marL="571158" indent="-571158"/>
            <a:r>
              <a:rPr lang="en-US" sz="2798" b="1" dirty="0">
                <a:solidFill>
                  <a:srgbClr val="C00000"/>
                </a:solidFill>
              </a:rPr>
              <a:t>modus, </a:t>
            </a:r>
          </a:p>
          <a:p>
            <a:pPr marL="571158" indent="-571158"/>
            <a:r>
              <a:rPr lang="en-US" sz="2798" b="1" i="1" dirty="0">
                <a:solidFill>
                  <a:srgbClr val="C00000"/>
                </a:solidFill>
              </a:rPr>
              <a:t>midrange, </a:t>
            </a:r>
          </a:p>
          <a:p>
            <a:pPr marL="571158" indent="-571158"/>
            <a:r>
              <a:rPr lang="en-US" sz="2798" b="1" i="1" dirty="0" err="1">
                <a:solidFill>
                  <a:srgbClr val="C00000"/>
                </a:solidFill>
              </a:rPr>
              <a:t>Midhinge</a:t>
            </a:r>
            <a:endParaRPr lang="en-US" sz="2798" b="1" i="1" dirty="0">
              <a:solidFill>
                <a:srgbClr val="C00000"/>
              </a:solidFill>
            </a:endParaRPr>
          </a:p>
          <a:p>
            <a:pPr marL="571158" indent="-571158"/>
            <a:r>
              <a:rPr lang="en-US" sz="2798" b="1" i="1" dirty="0">
                <a:solidFill>
                  <a:srgbClr val="C00000"/>
                </a:solidFill>
              </a:rPr>
              <a:t>Quartile</a:t>
            </a:r>
          </a:p>
          <a:p>
            <a:pPr marL="575917" indent="-575917"/>
            <a:r>
              <a:rPr lang="en-US" sz="2798" b="1" dirty="0">
                <a:solidFill>
                  <a:srgbClr val="C00000"/>
                </a:solidFill>
              </a:rPr>
              <a:t>Stem And Leaf Diagram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6AD411-14C5-4B21-B579-02F7EDAE89E3}"/>
              </a:ext>
            </a:extLst>
          </p:cNvPr>
          <p:cNvSpPr txBox="1"/>
          <p:nvPr/>
        </p:nvSpPr>
        <p:spPr>
          <a:xfrm>
            <a:off x="1217613" y="305934"/>
            <a:ext cx="9525000" cy="1076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198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Frequencies; </a:t>
            </a:r>
            <a:r>
              <a:rPr lang="en-US" sz="2798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Histogram Frequency</a:t>
            </a:r>
            <a:r>
              <a:rPr lang="en-US" sz="3198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Descriptive Statistics; </a:t>
            </a:r>
            <a:r>
              <a:rPr lang="en-US" sz="2798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Deskripsi</a:t>
            </a:r>
            <a:r>
              <a:rPr lang="en-US" sz="2798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Data, </a:t>
            </a:r>
            <a:r>
              <a:rPr lang="en-US" sz="3198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Explore, Crosstab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75F98C7-B5D2-4F97-A7BA-7F5872265B7B}"/>
              </a:ext>
            </a:extLst>
          </p:cNvPr>
          <p:cNvSpPr txBox="1">
            <a:spLocks/>
          </p:cNvSpPr>
          <p:nvPr/>
        </p:nvSpPr>
        <p:spPr>
          <a:xfrm>
            <a:off x="6317287" y="2147436"/>
            <a:ext cx="5596884" cy="42115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5917" indent="-575917"/>
            <a:r>
              <a:rPr lang="en-US" sz="2798" b="1" dirty="0">
                <a:solidFill>
                  <a:srgbClr val="C00000"/>
                </a:solidFill>
              </a:rPr>
              <a:t>Plot Diagram</a:t>
            </a:r>
          </a:p>
          <a:p>
            <a:pPr marL="575917" indent="-575917"/>
            <a:r>
              <a:rPr lang="en-US" sz="2798" b="1" dirty="0">
                <a:solidFill>
                  <a:srgbClr val="C00000"/>
                </a:solidFill>
              </a:rPr>
              <a:t>Box-plot Diagram</a:t>
            </a:r>
            <a:endParaRPr lang="en-US" sz="2798" b="1" i="1" dirty="0">
              <a:solidFill>
                <a:srgbClr val="C00000"/>
              </a:solidFill>
            </a:endParaRPr>
          </a:p>
          <a:p>
            <a:pPr marL="571158" indent="-571158"/>
            <a:r>
              <a:rPr lang="en-US" sz="2798" b="1" i="1" dirty="0">
                <a:solidFill>
                  <a:srgbClr val="C00000"/>
                </a:solidFill>
              </a:rPr>
              <a:t>Skewness</a:t>
            </a:r>
          </a:p>
          <a:p>
            <a:pPr marL="571158" indent="-571158"/>
            <a:r>
              <a:rPr lang="en-US" sz="2798" b="1" i="1" dirty="0" err="1">
                <a:solidFill>
                  <a:srgbClr val="C00000"/>
                </a:solidFill>
              </a:rPr>
              <a:t>Curtosis</a:t>
            </a:r>
            <a:endParaRPr lang="en-US" sz="2798" b="1" i="1" dirty="0">
              <a:solidFill>
                <a:srgbClr val="C00000"/>
              </a:solidFill>
            </a:endParaRPr>
          </a:p>
          <a:p>
            <a:pPr marL="571158" indent="-571158"/>
            <a:r>
              <a:rPr lang="en-US" sz="2798" b="1" i="1" dirty="0">
                <a:solidFill>
                  <a:srgbClr val="C00000"/>
                </a:solidFill>
              </a:rPr>
              <a:t>Variance</a:t>
            </a:r>
          </a:p>
          <a:p>
            <a:pPr marL="571158" indent="-571158"/>
            <a:r>
              <a:rPr lang="en-US" sz="2798" b="1" i="1" dirty="0">
                <a:solidFill>
                  <a:srgbClr val="C00000"/>
                </a:solidFill>
              </a:rPr>
              <a:t>standard of deviation</a:t>
            </a:r>
          </a:p>
          <a:p>
            <a:pPr marL="571158" indent="-571158"/>
            <a:r>
              <a:rPr lang="en-US" sz="2798" b="1" i="1" dirty="0">
                <a:solidFill>
                  <a:srgbClr val="C00000"/>
                </a:solidFill>
              </a:rPr>
              <a:t>Range</a:t>
            </a:r>
          </a:p>
          <a:p>
            <a:pPr marL="571158" indent="-571158"/>
            <a:r>
              <a:rPr lang="en-US" sz="2798" b="1" i="1" dirty="0">
                <a:solidFill>
                  <a:srgbClr val="C00000"/>
                </a:solidFill>
              </a:rPr>
              <a:t>inter quartile distance</a:t>
            </a:r>
            <a:endParaRPr lang="en-US" sz="2798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798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47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48A9AC-DA59-42F4-876D-7B61C085E932}"/>
              </a:ext>
            </a:extLst>
          </p:cNvPr>
          <p:cNvGraphicFramePr>
            <a:graphicFrameLocks noGrp="1"/>
          </p:cNvGraphicFramePr>
          <p:nvPr/>
        </p:nvGraphicFramePr>
        <p:xfrm>
          <a:off x="765821" y="620688"/>
          <a:ext cx="10657182" cy="57606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3139">
                  <a:extLst>
                    <a:ext uri="{9D8B030D-6E8A-4147-A177-3AD203B41FA5}">
                      <a16:colId xmlns:a16="http://schemas.microsoft.com/office/drawing/2014/main" val="2762495429"/>
                    </a:ext>
                  </a:extLst>
                </a:gridCol>
                <a:gridCol w="1923141">
                  <a:extLst>
                    <a:ext uri="{9D8B030D-6E8A-4147-A177-3AD203B41FA5}">
                      <a16:colId xmlns:a16="http://schemas.microsoft.com/office/drawing/2014/main" val="1942837803"/>
                    </a:ext>
                  </a:extLst>
                </a:gridCol>
                <a:gridCol w="1923141">
                  <a:extLst>
                    <a:ext uri="{9D8B030D-6E8A-4147-A177-3AD203B41FA5}">
                      <a16:colId xmlns:a16="http://schemas.microsoft.com/office/drawing/2014/main" val="1374066725"/>
                    </a:ext>
                  </a:extLst>
                </a:gridCol>
                <a:gridCol w="1923141">
                  <a:extLst>
                    <a:ext uri="{9D8B030D-6E8A-4147-A177-3AD203B41FA5}">
                      <a16:colId xmlns:a16="http://schemas.microsoft.com/office/drawing/2014/main" val="3330296094"/>
                    </a:ext>
                  </a:extLst>
                </a:gridCol>
                <a:gridCol w="1923141">
                  <a:extLst>
                    <a:ext uri="{9D8B030D-6E8A-4147-A177-3AD203B41FA5}">
                      <a16:colId xmlns:a16="http://schemas.microsoft.com/office/drawing/2014/main" val="3860675975"/>
                    </a:ext>
                  </a:extLst>
                </a:gridCol>
                <a:gridCol w="1341479">
                  <a:extLst>
                    <a:ext uri="{9D8B030D-6E8A-4147-A177-3AD203B41FA5}">
                      <a16:colId xmlns:a16="http://schemas.microsoft.com/office/drawing/2014/main" val="1637248589"/>
                    </a:ext>
                  </a:extLst>
                </a:gridCol>
              </a:tblGrid>
              <a:tr h="245404">
                <a:tc gridSpan="6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Statistics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180277"/>
                  </a:ext>
                </a:extLst>
              </a:tr>
              <a:tr h="703967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tingkat produksi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kepatuhan terhadap peraturan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kadar keberagamaan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age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127913"/>
                  </a:ext>
                </a:extLst>
              </a:tr>
              <a:tr h="245404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Valid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44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44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44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44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4357529"/>
                  </a:ext>
                </a:extLst>
              </a:tr>
              <a:tr h="2454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Missing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76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76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76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76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9767966"/>
                  </a:ext>
                </a:extLst>
              </a:tr>
              <a:tr h="245404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Mean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3491.1747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52.23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39.85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48.05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0638608"/>
                  </a:ext>
                </a:extLst>
              </a:tr>
              <a:tr h="245404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Median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3178.9763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48.00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38.40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47.00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0904228"/>
                  </a:ext>
                </a:extLst>
              </a:tr>
              <a:tr h="245404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Mode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3180.96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34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32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42</a:t>
                      </a:r>
                      <a:r>
                        <a:rPr lang="en-US" sz="2000" baseline="30000">
                          <a:effectLst/>
                        </a:rPr>
                        <a:t>a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1644436"/>
                  </a:ext>
                </a:extLst>
              </a:tr>
              <a:tr h="245404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Std. Deviation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861.87655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14.812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8.102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12.068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276224"/>
                  </a:ext>
                </a:extLst>
              </a:tr>
              <a:tr h="319706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Variance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742831.182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219.389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65.641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145.626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748828"/>
                  </a:ext>
                </a:extLst>
              </a:tr>
              <a:tr h="245404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Skewness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1.639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.409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.354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.254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20180"/>
                  </a:ext>
                </a:extLst>
              </a:tr>
              <a:tr h="245404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Std. Error of Skewness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.357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.357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.357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.357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684950"/>
                  </a:ext>
                </a:extLst>
              </a:tr>
              <a:tr h="319706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Kurtosis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2.551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-.818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-.753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-.230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759286"/>
                  </a:ext>
                </a:extLst>
              </a:tr>
              <a:tr h="245404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Std. Error of Kurtosis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.702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.702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.702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.702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602161"/>
                  </a:ext>
                </a:extLst>
              </a:tr>
              <a:tr h="245404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Range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3980.80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56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33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51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6434249"/>
                  </a:ext>
                </a:extLst>
              </a:tr>
              <a:tr h="245404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Minimum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2371.83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26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24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6789921"/>
                  </a:ext>
                </a:extLst>
              </a:tr>
              <a:tr h="245404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Maximum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6352.63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82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58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75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507609"/>
                  </a:ext>
                </a:extLst>
              </a:tr>
              <a:tr h="245404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Sum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153611.69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2298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1753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2114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6747952"/>
                  </a:ext>
                </a:extLst>
              </a:tr>
              <a:tr h="245404"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Percentiles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3003.0400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40.50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33.20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39.25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645369"/>
                  </a:ext>
                </a:extLst>
              </a:tr>
              <a:tr h="2454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50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3178.9763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48.00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38.40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47.00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368696"/>
                  </a:ext>
                </a:extLst>
              </a:tr>
              <a:tr h="2454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75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3723.7138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63.50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46.60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56.75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3739341"/>
                  </a:ext>
                </a:extLst>
              </a:tr>
              <a:tr h="245404">
                <a:tc gridSpan="6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a. Multiple modes exist. The smallest value is shown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2" marR="33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997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79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hotograph of coffee mug filled, on a table and surrounded by coffee bea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3"/>
            <a:ext cx="12188825" cy="6856214"/>
          </a:xfrm>
          <a:prstGeom prst="rect">
            <a:avLst/>
          </a:prstGeom>
        </p:spPr>
      </p:pic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" y="893"/>
            <a:ext cx="12188826" cy="6856214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B99C03C8-BF33-4C27-9832-97127EEB1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7D6192-EBB8-4016-3BEC-46263C02FCBF}"/>
              </a:ext>
            </a:extLst>
          </p:cNvPr>
          <p:cNvSpPr/>
          <p:nvPr/>
        </p:nvSpPr>
        <p:spPr>
          <a:xfrm>
            <a:off x="531812" y="405445"/>
            <a:ext cx="38876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D56050-12DA-3B74-7EE2-ACD909DED5A1}"/>
              </a:ext>
            </a:extLst>
          </p:cNvPr>
          <p:cNvSpPr txBox="1"/>
          <p:nvPr/>
        </p:nvSpPr>
        <p:spPr>
          <a:xfrm>
            <a:off x="379412" y="1447800"/>
            <a:ext cx="5715000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kaitan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proses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pelaksanaan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penelitian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analisis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penelitian</a:t>
            </a:r>
            <a:endParaRPr lang="en-US" sz="2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kaitan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pengambilan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keputusan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data base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350305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A59E7E5-28A2-1B72-3EEC-D3A0BC889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418890"/>
              </p:ext>
            </p:extLst>
          </p:nvPr>
        </p:nvGraphicFramePr>
        <p:xfrm>
          <a:off x="227012" y="533400"/>
          <a:ext cx="11734800" cy="47315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8267">
                  <a:extLst>
                    <a:ext uri="{9D8B030D-6E8A-4147-A177-3AD203B41FA5}">
                      <a16:colId xmlns:a16="http://schemas.microsoft.com/office/drawing/2014/main" val="3923407097"/>
                    </a:ext>
                  </a:extLst>
                </a:gridCol>
                <a:gridCol w="737331">
                  <a:extLst>
                    <a:ext uri="{9D8B030D-6E8A-4147-A177-3AD203B41FA5}">
                      <a16:colId xmlns:a16="http://schemas.microsoft.com/office/drawing/2014/main" val="2814397622"/>
                    </a:ext>
                  </a:extLst>
                </a:gridCol>
                <a:gridCol w="682522">
                  <a:extLst>
                    <a:ext uri="{9D8B030D-6E8A-4147-A177-3AD203B41FA5}">
                      <a16:colId xmlns:a16="http://schemas.microsoft.com/office/drawing/2014/main" val="1523408564"/>
                    </a:ext>
                  </a:extLst>
                </a:gridCol>
                <a:gridCol w="682522">
                  <a:extLst>
                    <a:ext uri="{9D8B030D-6E8A-4147-A177-3AD203B41FA5}">
                      <a16:colId xmlns:a16="http://schemas.microsoft.com/office/drawing/2014/main" val="1220628326"/>
                    </a:ext>
                  </a:extLst>
                </a:gridCol>
                <a:gridCol w="682522">
                  <a:extLst>
                    <a:ext uri="{9D8B030D-6E8A-4147-A177-3AD203B41FA5}">
                      <a16:colId xmlns:a16="http://schemas.microsoft.com/office/drawing/2014/main" val="1414438324"/>
                    </a:ext>
                  </a:extLst>
                </a:gridCol>
                <a:gridCol w="682522">
                  <a:extLst>
                    <a:ext uri="{9D8B030D-6E8A-4147-A177-3AD203B41FA5}">
                      <a16:colId xmlns:a16="http://schemas.microsoft.com/office/drawing/2014/main" val="4256520127"/>
                    </a:ext>
                  </a:extLst>
                </a:gridCol>
                <a:gridCol w="682522">
                  <a:extLst>
                    <a:ext uri="{9D8B030D-6E8A-4147-A177-3AD203B41FA5}">
                      <a16:colId xmlns:a16="http://schemas.microsoft.com/office/drawing/2014/main" val="1903225630"/>
                    </a:ext>
                  </a:extLst>
                </a:gridCol>
                <a:gridCol w="682522">
                  <a:extLst>
                    <a:ext uri="{9D8B030D-6E8A-4147-A177-3AD203B41FA5}">
                      <a16:colId xmlns:a16="http://schemas.microsoft.com/office/drawing/2014/main" val="1888234806"/>
                    </a:ext>
                  </a:extLst>
                </a:gridCol>
                <a:gridCol w="682522">
                  <a:extLst>
                    <a:ext uri="{9D8B030D-6E8A-4147-A177-3AD203B41FA5}">
                      <a16:colId xmlns:a16="http://schemas.microsoft.com/office/drawing/2014/main" val="3759446211"/>
                    </a:ext>
                  </a:extLst>
                </a:gridCol>
                <a:gridCol w="1074752">
                  <a:extLst>
                    <a:ext uri="{9D8B030D-6E8A-4147-A177-3AD203B41FA5}">
                      <a16:colId xmlns:a16="http://schemas.microsoft.com/office/drawing/2014/main" val="330231489"/>
                    </a:ext>
                  </a:extLst>
                </a:gridCol>
                <a:gridCol w="1074752">
                  <a:extLst>
                    <a:ext uri="{9D8B030D-6E8A-4147-A177-3AD203B41FA5}">
                      <a16:colId xmlns:a16="http://schemas.microsoft.com/office/drawing/2014/main" val="1151201659"/>
                    </a:ext>
                  </a:extLst>
                </a:gridCol>
                <a:gridCol w="986022">
                  <a:extLst>
                    <a:ext uri="{9D8B030D-6E8A-4147-A177-3AD203B41FA5}">
                      <a16:colId xmlns:a16="http://schemas.microsoft.com/office/drawing/2014/main" val="2525407830"/>
                    </a:ext>
                  </a:extLst>
                </a:gridCol>
                <a:gridCol w="986022">
                  <a:extLst>
                    <a:ext uri="{9D8B030D-6E8A-4147-A177-3AD203B41FA5}">
                      <a16:colId xmlns:a16="http://schemas.microsoft.com/office/drawing/2014/main" val="1568844005"/>
                    </a:ext>
                  </a:extLst>
                </a:gridCol>
              </a:tblGrid>
              <a:tr h="196748">
                <a:tc gridSpan="13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Descriptive Statistics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52213"/>
                  </a:ext>
                </a:extLst>
              </a:tr>
              <a:tr h="60827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Range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Minimum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Maximum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Std. Deviation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Variance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Skewness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Kurtosis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955172"/>
                  </a:ext>
                </a:extLst>
              </a:tr>
              <a:tr h="4025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Statistic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Statistic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Statistic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Statistic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Statistic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Statistic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Statistic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Statistic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Statistic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Std. Error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Statistic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Std. Error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61674401"/>
                  </a:ext>
                </a:extLst>
              </a:tr>
              <a:tr h="608276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penilaianpegawai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mengenai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tingkat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kebersihan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222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3.17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1.464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2.144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-.249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.287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-1.347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.566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5454852"/>
                  </a:ext>
                </a:extLst>
              </a:tr>
              <a:tr h="608276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penilaian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pegawai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mengenai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tingkat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kerapian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2.76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1.488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2.216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.079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.287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-1.552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.566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3115938"/>
                  </a:ext>
                </a:extLst>
              </a:tr>
              <a:tr h="608276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kualitas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kepemimpinan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atasa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langsung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3943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56.33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11.405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130.079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.295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.287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.330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.566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5261299"/>
                  </a:ext>
                </a:extLst>
              </a:tr>
              <a:tr h="402512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tingkat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kepuasan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kerja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4798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68.54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11.175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124.891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.079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.287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-.881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.566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86401123"/>
                  </a:ext>
                </a:extLst>
              </a:tr>
              <a:tr h="402512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tingkat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kenyamanan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dalam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bekerja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1.347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1.814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-.303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.287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-1.091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.566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6692435"/>
                  </a:ext>
                </a:extLst>
              </a:tr>
              <a:tr h="402512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tingkat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produktivitas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karyawan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53.0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46.5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99.5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5284.7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75.495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11.6145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134.896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-.090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.287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-.510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.566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37239704"/>
                  </a:ext>
                </a:extLst>
              </a:tr>
              <a:tr h="196748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Valid N (listwise)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99863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754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9715D601-CE18-4EE1-812B-40DA9D60E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7212" y="838200"/>
            <a:ext cx="8382000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371600" algn="l"/>
                <a:tab pos="4746625" algn="l"/>
                <a:tab pos="5768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371600" algn="l"/>
                <a:tab pos="4746625" algn="l"/>
                <a:tab pos="5768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371600" algn="l"/>
                <a:tab pos="4746625" algn="l"/>
                <a:tab pos="5768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371600" algn="l"/>
                <a:tab pos="4746625" algn="l"/>
                <a:tab pos="5768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371600" algn="l"/>
                <a:tab pos="4746625" algn="l"/>
                <a:tab pos="5768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  <a:tab pos="4746625" algn="l"/>
                <a:tab pos="5768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  <a:tab pos="4746625" algn="l"/>
                <a:tab pos="5768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  <a:tab pos="4746625" algn="l"/>
                <a:tab pos="5768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  <a:tab pos="4746625" algn="l"/>
                <a:tab pos="5768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/>
              <a:t>Descriptive Statistics</a:t>
            </a:r>
          </a:p>
          <a:p>
            <a:endParaRPr lang="en-US" altLang="en-US" b="1" dirty="0"/>
          </a:p>
          <a:p>
            <a:r>
              <a:rPr lang="en-US" altLang="en-US" b="1" dirty="0"/>
              <a:t>Variable        N     Mean   Median  Tr Mean    </a:t>
            </a:r>
            <a:r>
              <a:rPr lang="en-US" altLang="en-US" b="1" dirty="0" err="1"/>
              <a:t>StDev</a:t>
            </a:r>
            <a:r>
              <a:rPr lang="en-US" altLang="en-US" b="1" dirty="0"/>
              <a:t>  	SE Mean</a:t>
            </a:r>
          </a:p>
          <a:p>
            <a:r>
              <a:rPr lang="en-US" altLang="en-US" b="1" dirty="0" err="1"/>
              <a:t>tahanja</a:t>
            </a:r>
            <a:r>
              <a:rPr lang="en-US" altLang="en-US" b="1" dirty="0"/>
              <a:t>        	23    3.152    3.200    3.157    	1.035    	0.216</a:t>
            </a:r>
          </a:p>
          <a:p>
            <a:r>
              <a:rPr lang="en-US" altLang="en-US" b="1" dirty="0" err="1"/>
              <a:t>miliksah</a:t>
            </a:r>
            <a:r>
              <a:rPr lang="en-US" altLang="en-US" b="1" dirty="0"/>
              <a:t>       	23    43.65    42.00    43.57    	11.12     	2.32</a:t>
            </a:r>
          </a:p>
          <a:p>
            <a:r>
              <a:rPr lang="en-US" altLang="en-US" b="1" dirty="0" err="1"/>
              <a:t>usia</a:t>
            </a:r>
            <a:r>
              <a:rPr lang="en-US" altLang="en-US" b="1" dirty="0"/>
              <a:t>           	23    34.87    34.00    34.86     	7.60     	1.58</a:t>
            </a:r>
          </a:p>
          <a:p>
            <a:r>
              <a:rPr lang="en-US" altLang="en-US" b="1" dirty="0" err="1"/>
              <a:t>lingtnan</a:t>
            </a:r>
            <a:r>
              <a:rPr lang="en-US" altLang="en-US" b="1" dirty="0"/>
              <a:t>       	23    69.48    73.00    69.81    	13.52    	2.82</a:t>
            </a:r>
          </a:p>
          <a:p>
            <a:r>
              <a:rPr lang="en-US" altLang="en-US" b="1" dirty="0" err="1"/>
              <a:t>fisik</a:t>
            </a:r>
            <a:r>
              <a:rPr lang="en-US" altLang="en-US" b="1" dirty="0"/>
              <a:t>          	23    33.65    35.00    34.33     	5.56     	1.16</a:t>
            </a:r>
          </a:p>
          <a:p>
            <a:endParaRPr lang="en-US" altLang="en-US" b="1" dirty="0"/>
          </a:p>
          <a:p>
            <a:r>
              <a:rPr lang="en-US" altLang="en-US" b="1" dirty="0"/>
              <a:t>Variable     	 Min      Max       Q1       Q3</a:t>
            </a:r>
          </a:p>
          <a:p>
            <a:r>
              <a:rPr lang="en-US" altLang="en-US" b="1" dirty="0" err="1"/>
              <a:t>tahanja</a:t>
            </a:r>
            <a:r>
              <a:rPr lang="en-US" altLang="en-US" b="1" dirty="0"/>
              <a:t>     	1.500    4.700    2.300    4.200</a:t>
            </a:r>
          </a:p>
          <a:p>
            <a:r>
              <a:rPr lang="en-US" altLang="en-US" b="1" dirty="0" err="1"/>
              <a:t>miliksah</a:t>
            </a:r>
            <a:r>
              <a:rPr lang="en-US" altLang="en-US" b="1" dirty="0"/>
              <a:t>    	22.00    67.00    35.00    54.00</a:t>
            </a:r>
          </a:p>
          <a:p>
            <a:r>
              <a:rPr lang="en-US" altLang="en-US" b="1" dirty="0" err="1"/>
              <a:t>usia</a:t>
            </a:r>
            <a:r>
              <a:rPr lang="en-US" altLang="en-US" b="1" dirty="0"/>
              <a:t>        	23.00    47.00    28.00    42.00</a:t>
            </a:r>
          </a:p>
          <a:p>
            <a:r>
              <a:rPr lang="en-US" altLang="en-US" b="1" dirty="0" err="1"/>
              <a:t>lingtnan</a:t>
            </a:r>
            <a:r>
              <a:rPr lang="en-US" altLang="en-US" b="1" dirty="0"/>
              <a:t>    	45.00    87.00    58.00    80.00</a:t>
            </a:r>
          </a:p>
          <a:p>
            <a:r>
              <a:rPr lang="en-US" altLang="en-US" b="1" dirty="0" err="1"/>
              <a:t>fisik</a:t>
            </a:r>
            <a:r>
              <a:rPr lang="en-US" altLang="en-US" b="1" dirty="0"/>
              <a:t>       	14.00    39.00    33.00    37.00</a:t>
            </a:r>
            <a:endParaRPr lang="en-US" altLang="en-US" b="1" dirty="0">
              <a:latin typeface="Courier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D1F4CA3-8144-4F4A-9078-ED8419176D3E}"/>
              </a:ext>
            </a:extLst>
          </p:cNvPr>
          <p:cNvGraphicFramePr>
            <a:graphicFrameLocks noGrp="1"/>
          </p:cNvGraphicFramePr>
          <p:nvPr/>
        </p:nvGraphicFramePr>
        <p:xfrm>
          <a:off x="621804" y="1412776"/>
          <a:ext cx="10873209" cy="432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31853">
                  <a:extLst>
                    <a:ext uri="{9D8B030D-6E8A-4147-A177-3AD203B41FA5}">
                      <a16:colId xmlns:a16="http://schemas.microsoft.com/office/drawing/2014/main" val="1149568798"/>
                    </a:ext>
                  </a:extLst>
                </a:gridCol>
                <a:gridCol w="3357647">
                  <a:extLst>
                    <a:ext uri="{9D8B030D-6E8A-4147-A177-3AD203B41FA5}">
                      <a16:colId xmlns:a16="http://schemas.microsoft.com/office/drawing/2014/main" val="1624335125"/>
                    </a:ext>
                  </a:extLst>
                </a:gridCol>
                <a:gridCol w="3283709">
                  <a:extLst>
                    <a:ext uri="{9D8B030D-6E8A-4147-A177-3AD203B41FA5}">
                      <a16:colId xmlns:a16="http://schemas.microsoft.com/office/drawing/2014/main" val="3939139602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Midrange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Midhinge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48599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3200">
                          <a:effectLst/>
                        </a:rPr>
                        <a:t>DTAHAN    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3200">
                          <a:effectLst/>
                        </a:rPr>
                        <a:t>3.2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3200">
                          <a:effectLst/>
                        </a:rPr>
                        <a:t>1.9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584230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3200">
                          <a:effectLst/>
                        </a:rPr>
                        <a:t>MILIK   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3200" dirty="0">
                          <a:effectLst/>
                        </a:rPr>
                        <a:t>45.00    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3200">
                          <a:effectLst/>
                        </a:rPr>
                        <a:t>19.00   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76968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USIA    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24.00   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14.00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9972517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LINGKUNG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42.00   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22.00 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929883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FISIK   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25.00   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4.00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055716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1F5C674-47E6-4E85-8A5D-7300A0690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2" y="1600200"/>
            <a:ext cx="8763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262063" algn="l"/>
                <a:tab pos="3135313" algn="l"/>
                <a:tab pos="4746625" algn="l"/>
                <a:tab pos="651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262063" algn="l"/>
                <a:tab pos="3135313" algn="l"/>
                <a:tab pos="4746625" algn="l"/>
                <a:tab pos="651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262063" algn="l"/>
                <a:tab pos="3135313" algn="l"/>
                <a:tab pos="4746625" algn="l"/>
                <a:tab pos="651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262063" algn="l"/>
                <a:tab pos="3135313" algn="l"/>
                <a:tab pos="4746625" algn="l"/>
                <a:tab pos="651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262063" algn="l"/>
                <a:tab pos="3135313" algn="l"/>
                <a:tab pos="4746625" algn="l"/>
                <a:tab pos="651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62063" algn="l"/>
                <a:tab pos="3135313" algn="l"/>
                <a:tab pos="4746625" algn="l"/>
                <a:tab pos="651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62063" algn="l"/>
                <a:tab pos="3135313" algn="l"/>
                <a:tab pos="4746625" algn="l"/>
                <a:tab pos="651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62063" algn="l"/>
                <a:tab pos="3135313" algn="l"/>
                <a:tab pos="4746625" algn="l"/>
                <a:tab pos="651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62063" algn="l"/>
                <a:tab pos="3135313" algn="l"/>
                <a:tab pos="4746625" algn="l"/>
                <a:tab pos="651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Verdana" panose="020B0604030504040204" pitchFamily="34" charset="0"/>
              </a:rPr>
              <a:t>Covariances</a:t>
            </a:r>
          </a:p>
          <a:p>
            <a:endParaRPr lang="en-US" altLang="en-US" sz="2400" b="1">
              <a:latin typeface="Verdana" panose="020B0604030504040204" pitchFamily="34" charset="0"/>
            </a:endParaRPr>
          </a:p>
          <a:p>
            <a:endParaRPr lang="en-US" altLang="en-US" sz="2400" b="1">
              <a:latin typeface="Verdana" panose="020B0604030504040204" pitchFamily="34" charset="0"/>
            </a:endParaRPr>
          </a:p>
          <a:p>
            <a:r>
              <a:rPr lang="en-US" altLang="en-US" sz="2400" b="1">
                <a:latin typeface="Verdana" panose="020B0604030504040204" pitchFamily="34" charset="0"/>
              </a:rPr>
              <a:t>             matik      	bing     	bindo       	ipa</a:t>
            </a:r>
          </a:p>
          <a:p>
            <a:r>
              <a:rPr lang="en-US" altLang="en-US" sz="2400" b="1">
                <a:latin typeface="Verdana" panose="020B0604030504040204" pitchFamily="34" charset="0"/>
              </a:rPr>
              <a:t>matik   243.2322</a:t>
            </a:r>
          </a:p>
          <a:p>
            <a:r>
              <a:rPr lang="en-US" altLang="en-US" sz="2400" b="1">
                <a:latin typeface="Verdana" panose="020B0604030504040204" pitchFamily="34" charset="0"/>
              </a:rPr>
              <a:t>bing     111.4640  233.7681</a:t>
            </a:r>
          </a:p>
          <a:p>
            <a:r>
              <a:rPr lang="en-US" altLang="en-US" sz="2400" b="1">
                <a:latin typeface="Verdana" panose="020B0604030504040204" pitchFamily="34" charset="0"/>
              </a:rPr>
              <a:t>bindo   54.9642   	66.3851 	89.5594</a:t>
            </a:r>
          </a:p>
          <a:p>
            <a:r>
              <a:rPr lang="en-US" altLang="en-US" sz="2400" b="1">
                <a:latin typeface="Verdana" panose="020B0604030504040204" pitchFamily="34" charset="0"/>
              </a:rPr>
              <a:t>ipa       101.7170	97.2421 	48.6800  	108.4268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B3E89F6-65F7-406C-0235-91D511586BE9}"/>
              </a:ext>
            </a:extLst>
          </p:cNvPr>
          <p:cNvSpPr txBox="1"/>
          <p:nvPr/>
        </p:nvSpPr>
        <p:spPr>
          <a:xfrm>
            <a:off x="1446212" y="1706881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Sekian</a:t>
            </a:r>
            <a:r>
              <a:rPr lang="en-US" sz="3600" dirty="0"/>
              <a:t> dan </a:t>
            </a:r>
            <a:r>
              <a:rPr lang="en-US" sz="3600" dirty="0" err="1"/>
              <a:t>Terima</a:t>
            </a:r>
            <a:r>
              <a:rPr lang="en-US" sz="3600" dirty="0"/>
              <a:t> Kasih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5A4687-DBC2-84A4-C7B7-88523CC5F276}"/>
              </a:ext>
            </a:extLst>
          </p:cNvPr>
          <p:cNvSpPr txBox="1"/>
          <p:nvPr/>
        </p:nvSpPr>
        <p:spPr>
          <a:xfrm flipH="1">
            <a:off x="6431755" y="6258578"/>
            <a:ext cx="3135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/>
              <a:t>Zulkarnain</a:t>
            </a:r>
            <a:r>
              <a:rPr lang="en-US" sz="2800" b="1" i="1" dirty="0"/>
              <a:t> </a:t>
            </a:r>
            <a:r>
              <a:rPr lang="en-US" sz="2800" b="1" i="1" dirty="0" err="1"/>
              <a:t>Lubis</a:t>
            </a:r>
            <a:endParaRPr lang="en-US" sz="2800" b="1" i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E4F370-37BA-A751-E389-C006AA9152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12" y="457200"/>
            <a:ext cx="5318807" cy="5715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470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Cactus">
            <a:extLst>
              <a:ext uri="{FF2B5EF4-FFF2-40B4-BE49-F238E27FC236}">
                <a16:creationId xmlns:a16="http://schemas.microsoft.com/office/drawing/2014/main" id="{CA6895E3-C8BD-4010-B9E7-E43BA3DCF2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" r="1" b="1"/>
          <a:stretch/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A242A0A4-9B35-7D0C-E59E-21B388F39DC8}"/>
              </a:ext>
            </a:extLst>
          </p:cNvPr>
          <p:cNvSpPr txBox="1">
            <a:spLocks noChangeArrowheads="1"/>
          </p:cNvSpPr>
          <p:nvPr/>
        </p:nvSpPr>
        <p:spPr>
          <a:xfrm>
            <a:off x="608012" y="304801"/>
            <a:ext cx="10515600" cy="685800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err="1"/>
              <a:t>Analisis</a:t>
            </a:r>
            <a:r>
              <a:rPr lang="en-US" sz="4000" b="1" dirty="0"/>
              <a:t> Data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E8732AD-0019-88F0-F0EA-B0EB282F42F7}"/>
              </a:ext>
            </a:extLst>
          </p:cNvPr>
          <p:cNvSpPr txBox="1">
            <a:spLocks noChangeArrowheads="1"/>
          </p:cNvSpPr>
          <p:nvPr/>
        </p:nvSpPr>
        <p:spPr>
          <a:xfrm>
            <a:off x="1876772" y="1143000"/>
            <a:ext cx="8435280" cy="3051175"/>
          </a:xfrm>
          <a:prstGeom prst="rect">
            <a:avLst/>
          </a:prstGeom>
          <a:noFill/>
        </p:spPr>
        <p:txBody>
          <a:bodyPr vert="horz" lIns="121899" tIns="60949" rIns="121899" bIns="60949" rtlCol="0">
            <a:normAutofit/>
          </a:bodyPr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Analisis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Kualitatif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Analisis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Kuantitatif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Analisis</a:t>
            </a:r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Statistika</a:t>
            </a:r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Analisis</a:t>
            </a: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Kuantitatif</a:t>
            </a: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Selain</a:t>
            </a: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Statistika</a:t>
            </a:r>
            <a:r>
              <a:rPr lang="en-US" sz="3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7808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Photo of four cacti in pots">
            <a:extLst>
              <a:ext uri="{FF2B5EF4-FFF2-40B4-BE49-F238E27FC236}">
                <a16:creationId xmlns:a16="http://schemas.microsoft.com/office/drawing/2014/main" id="{BF9CB5A5-086A-4BC4-A3F9-0BFA2C0AEE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88825" cy="6858000"/>
          </a:xfr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969F696-EDAD-764B-F27E-F39187D6DA57}"/>
              </a:ext>
            </a:extLst>
          </p:cNvPr>
          <p:cNvSpPr txBox="1">
            <a:spLocks/>
          </p:cNvSpPr>
          <p:nvPr/>
        </p:nvSpPr>
        <p:spPr>
          <a:xfrm>
            <a:off x="303212" y="381000"/>
            <a:ext cx="10515600" cy="1452683"/>
          </a:xfrm>
          <a:prstGeom prst="rect">
            <a:avLst/>
          </a:prstGeom>
          <a:noFill/>
        </p:spPr>
        <p:txBody>
          <a:bodyPr vert="horz" wrap="square" lIns="121899" tIns="60949" rIns="121899" bIns="60949" rtlCol="0">
            <a:spAutoFit/>
          </a:bodyPr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63" indent="0" algn="ctr" defTabSz="121898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2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89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51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14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7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4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0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Statistika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alat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bantu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yang sangat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efektif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membuat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keputusan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membantu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menyediakan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data dan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menganalisis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data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penelitian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photo of three succulent plants in white pots&#10;">
            <a:extLst>
              <a:ext uri="{FF2B5EF4-FFF2-40B4-BE49-F238E27FC236}">
                <a16:creationId xmlns:a16="http://schemas.microsoft.com/office/drawing/2014/main" id="{950F1AD8-D083-461E-A758-E3AA785CE79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44387" cy="6857999"/>
          </a:xfr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EC670586-139D-DD13-1A30-B0B85355CC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6612" y="103186"/>
            <a:ext cx="4267200" cy="820739"/>
          </a:xfrm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/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Statistika</a:t>
            </a:r>
            <a:endParaRPr lang="en-US" altLang="en-US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79339254-22FB-6F95-EA30-9B708D4CFE12}"/>
              </a:ext>
            </a:extLst>
          </p:cNvPr>
          <p:cNvSpPr txBox="1">
            <a:spLocks noChangeArrowheads="1"/>
          </p:cNvSpPr>
          <p:nvPr/>
        </p:nvSpPr>
        <p:spPr>
          <a:xfrm>
            <a:off x="26986" y="1084261"/>
            <a:ext cx="6067426" cy="493554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772" indent="-304747" algn="l" defTabSz="121898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7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8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8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87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08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19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129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altLang="en-US" sz="2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Alat Bantu </a:t>
            </a:r>
            <a:r>
              <a:rPr lang="en-US" altLang="en-US" sz="2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altLang="en-US" sz="2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Pengambilan</a:t>
            </a:r>
            <a:r>
              <a:rPr lang="en-US" altLang="en-US" sz="2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Keputusan </a:t>
            </a:r>
            <a:r>
              <a:rPr lang="en-US" altLang="en-US" sz="2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Berdasarkan</a:t>
            </a:r>
            <a:r>
              <a:rPr lang="en-US" altLang="en-US" sz="2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</a:t>
            </a:r>
          </a:p>
          <a:p>
            <a:r>
              <a:rPr lang="en-US" altLang="en-US" sz="2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Alat Bantu </a:t>
            </a:r>
            <a:r>
              <a:rPr lang="en-US" altLang="en-US" sz="2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altLang="en-US" sz="2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Penelitian</a:t>
            </a:r>
            <a:r>
              <a:rPr lang="en-US" altLang="en-US" sz="2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altLang="en-US" sz="2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Pengembangan</a:t>
            </a:r>
            <a:r>
              <a:rPr lang="en-US" altLang="en-US" sz="2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IPTEK </a:t>
            </a:r>
            <a:r>
              <a:rPr lang="en-US" altLang="en-US" sz="2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sesuai</a:t>
            </a:r>
            <a:r>
              <a:rPr lang="en-US" altLang="en-US" sz="2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bidang</a:t>
            </a:r>
            <a:r>
              <a:rPr lang="en-US" altLang="en-US" sz="2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altLang="en-US" sz="2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ditekuni</a:t>
            </a:r>
            <a:endParaRPr lang="en-US" altLang="en-US" sz="26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Membantu</a:t>
            </a:r>
            <a:r>
              <a:rPr lang="en-US" altLang="en-US" sz="2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altLang="en-US" sz="2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Penyajian</a:t>
            </a:r>
            <a:r>
              <a:rPr lang="en-US" altLang="en-US" sz="2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altLang="en-US" sz="2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Penyederhanaan</a:t>
            </a:r>
            <a:r>
              <a:rPr lang="en-US" altLang="en-US" sz="2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</a:t>
            </a:r>
          </a:p>
          <a:p>
            <a:r>
              <a:rPr lang="en-US" altLang="en-US" sz="2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Membantu</a:t>
            </a:r>
            <a:r>
              <a:rPr lang="en-US" altLang="en-US" sz="2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altLang="en-US" sz="2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berpikir</a:t>
            </a:r>
            <a:r>
              <a:rPr lang="en-US" altLang="en-US" sz="2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altLang="en-US" sz="2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bekerja</a:t>
            </a:r>
            <a:r>
              <a:rPr lang="en-US" altLang="en-US" sz="2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US" altLang="en-US" sz="2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sistematis</a:t>
            </a:r>
            <a:r>
              <a:rPr lang="en-US" altLang="en-US" sz="2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altLang="en-US" sz="2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Membantu</a:t>
            </a:r>
            <a:r>
              <a:rPr lang="en-US" altLang="en-US" sz="2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melakukan</a:t>
            </a:r>
            <a:r>
              <a:rPr lang="en-US" altLang="en-US" sz="2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evaluasi</a:t>
            </a:r>
            <a:r>
              <a:rPr lang="en-US" altLang="en-US" sz="2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US" altLang="en-US" sz="2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kuantitatif</a:t>
            </a:r>
            <a:endParaRPr lang="en-US" altLang="en-US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39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rev="1"/>
      <p:bldP spid="1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lose up leaves">
            <a:extLst>
              <a:ext uri="{FF2B5EF4-FFF2-40B4-BE49-F238E27FC236}">
                <a16:creationId xmlns:a16="http://schemas.microsoft.com/office/drawing/2014/main" id="{C542C31E-A9A6-4196-9C15-D9E26F2B2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91" t="9091"/>
          <a:stretch/>
        </p:blipFill>
        <p:spPr bwMode="auto">
          <a:xfrm>
            <a:off x="19" y="903"/>
            <a:ext cx="12188805" cy="685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8D22F75B-045B-7F11-D5E5-3558441245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1413" y="635226"/>
            <a:ext cx="10287000" cy="77515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pPr algn="ctr"/>
            <a:r>
              <a:rPr lang="en-US" altLang="en-US" sz="4000" b="1" dirty="0" err="1">
                <a:solidFill>
                  <a:srgbClr val="003300"/>
                </a:solidFill>
                <a:latin typeface="Arial" panose="020B0604020202020204" pitchFamily="34" charset="0"/>
              </a:rPr>
              <a:t>Hubungan</a:t>
            </a:r>
            <a:r>
              <a:rPr lang="en-US" altLang="en-US" sz="4000" b="1" dirty="0">
                <a:solidFill>
                  <a:srgbClr val="0033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3300"/>
                </a:solidFill>
                <a:latin typeface="Arial" panose="020B0604020202020204" pitchFamily="34" charset="0"/>
              </a:rPr>
              <a:t>Statistika</a:t>
            </a:r>
            <a:r>
              <a:rPr lang="en-US" altLang="en-US" sz="4000" b="1" dirty="0">
                <a:solidFill>
                  <a:srgbClr val="0033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3300"/>
                </a:solidFill>
                <a:latin typeface="Arial" panose="020B0604020202020204" pitchFamily="34" charset="0"/>
              </a:rPr>
              <a:t>dengan</a:t>
            </a:r>
            <a:r>
              <a:rPr lang="en-US" altLang="en-US" sz="4000" b="1" dirty="0">
                <a:solidFill>
                  <a:srgbClr val="0033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3300"/>
                </a:solidFill>
                <a:latin typeface="Arial" panose="020B0604020202020204" pitchFamily="34" charset="0"/>
              </a:rPr>
              <a:t>Bidang</a:t>
            </a:r>
            <a:r>
              <a:rPr lang="en-US" altLang="en-US" sz="4000" b="1" dirty="0">
                <a:solidFill>
                  <a:srgbClr val="0033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3300"/>
                </a:solidFill>
                <a:latin typeface="Arial" panose="020B0604020202020204" pitchFamily="34" charset="0"/>
              </a:rPr>
              <a:t>Ilmu</a:t>
            </a:r>
            <a:r>
              <a:rPr lang="en-US" altLang="en-US" sz="4000" b="1" dirty="0">
                <a:solidFill>
                  <a:srgbClr val="003300"/>
                </a:solidFill>
                <a:latin typeface="Arial" panose="020B0604020202020204" pitchFamily="34" charset="0"/>
              </a:rPr>
              <a:t> Lain</a:t>
            </a:r>
            <a:endParaRPr lang="en-US" altLang="en-US" b="1" dirty="0">
              <a:solidFill>
                <a:srgbClr val="003300"/>
              </a:solidFill>
              <a:effectLst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A27116F-0DAF-AA59-938E-96A2D1B999DC}"/>
              </a:ext>
            </a:extLst>
          </p:cNvPr>
          <p:cNvSpPr txBox="1">
            <a:spLocks noChangeArrowheads="1"/>
          </p:cNvSpPr>
          <p:nvPr/>
        </p:nvSpPr>
        <p:spPr>
          <a:xfrm>
            <a:off x="1141413" y="2044700"/>
            <a:ext cx="9667874" cy="32226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lIns="121899" tIns="60949" rIns="121899" bIns="60949" rtlCol="0">
            <a:normAutofit fontScale="92500" lnSpcReduction="10000"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772" indent="-304747" algn="l" defTabSz="121898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7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8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8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87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08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19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129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Penelitian</a:t>
            </a:r>
            <a:r>
              <a:rPr lang="en-US" altLang="en-US" sz="3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altLang="en-US" sz="3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Pengembangan</a:t>
            </a:r>
            <a:r>
              <a:rPr lang="en-US" altLang="en-US" sz="3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Disiplin</a:t>
            </a:r>
            <a:r>
              <a:rPr lang="en-US" altLang="en-US" sz="3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altLang="en-US" sz="3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Lain</a:t>
            </a:r>
          </a:p>
          <a:p>
            <a:r>
              <a:rPr lang="en-US" altLang="en-US" sz="3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Membantu</a:t>
            </a:r>
            <a:r>
              <a:rPr lang="en-US" altLang="en-US" sz="3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Menjelaskan</a:t>
            </a:r>
            <a:r>
              <a:rPr lang="en-US" altLang="en-US" sz="3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Antar</a:t>
            </a:r>
            <a:r>
              <a:rPr lang="en-US" altLang="en-US" sz="3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Variabel</a:t>
            </a:r>
            <a:endParaRPr lang="en-US" altLang="en-US" sz="3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Membantu</a:t>
            </a:r>
            <a:r>
              <a:rPr lang="en-US" altLang="en-US" sz="3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Mengatasi</a:t>
            </a:r>
            <a:r>
              <a:rPr lang="en-US" altLang="en-US" sz="3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Keraguan</a:t>
            </a:r>
            <a:r>
              <a:rPr lang="en-US" altLang="en-US" sz="3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en-US" sz="3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US" altLang="en-US" sz="3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keputusan</a:t>
            </a:r>
            <a:endParaRPr lang="en-US" altLang="en-US" sz="3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Membantu</a:t>
            </a:r>
            <a:r>
              <a:rPr lang="en-US" altLang="en-US" sz="3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en-US" sz="3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peramalan</a:t>
            </a:r>
            <a:r>
              <a:rPr lang="en-US" altLang="en-US" sz="3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altLang="en-US" sz="3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perencanaan</a:t>
            </a:r>
            <a:endParaRPr lang="en-US" altLang="en-US" sz="3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Membantu</a:t>
            </a:r>
            <a:r>
              <a:rPr lang="en-US" altLang="en-US" sz="3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berpikir</a:t>
            </a:r>
            <a:r>
              <a:rPr lang="en-US" altLang="en-US" sz="3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sistematis</a:t>
            </a:r>
            <a:endParaRPr lang="en-US" altLang="en-US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Bright Flowers">
            <a:extLst>
              <a:ext uri="{FF2B5EF4-FFF2-40B4-BE49-F238E27FC236}">
                <a16:creationId xmlns:a16="http://schemas.microsoft.com/office/drawing/2014/main" id="{6DD39463-8C9C-A216-2E66-067B9FEC6F1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F44BDFB-9A45-2CAF-E9E3-B4D2D1F15229}"/>
              </a:ext>
            </a:extLst>
          </p:cNvPr>
          <p:cNvSpPr/>
          <p:nvPr/>
        </p:nvSpPr>
        <p:spPr>
          <a:xfrm>
            <a:off x="-1" y="-21024"/>
            <a:ext cx="12188825" cy="6858000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818C5324-5E85-5F57-E939-B9FE371C99B3}"/>
              </a:ext>
            </a:extLst>
          </p:cNvPr>
          <p:cNvSpPr txBox="1">
            <a:spLocks noChangeArrowheads="1"/>
          </p:cNvSpPr>
          <p:nvPr/>
        </p:nvSpPr>
        <p:spPr>
          <a:xfrm>
            <a:off x="1522411" y="575014"/>
            <a:ext cx="9144001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Perbedaan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penerapan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natural vs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4EF461AA-10DE-331F-94FF-924F47CCC79D}"/>
              </a:ext>
            </a:extLst>
          </p:cNvPr>
          <p:cNvSpPr txBox="1">
            <a:spLocks noChangeArrowheads="1"/>
          </p:cNvSpPr>
          <p:nvPr/>
        </p:nvSpPr>
        <p:spPr>
          <a:xfrm>
            <a:off x="1665286" y="2043807"/>
            <a:ext cx="9144001" cy="3057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121899" tIns="60949" rIns="121899" bIns="60949" rtlCol="0">
            <a:normAutofit fontScale="92500" lnSpcReduction="10000"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772" indent="-304747" algn="l" defTabSz="121898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7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8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8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87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08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19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129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Tingkat </a:t>
            </a:r>
            <a:r>
              <a:rPr lang="en-US" altLang="en-US" b="1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kemudahan</a:t>
            </a:r>
            <a:r>
              <a:rPr lang="en-US" altLang="en-US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en-US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mengkuantifikasi</a:t>
            </a:r>
            <a:r>
              <a:rPr lang="en-US" altLang="en-US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peubah</a:t>
            </a:r>
            <a:r>
              <a:rPr lang="en-US" altLang="en-US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b="1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skala</a:t>
            </a:r>
            <a:r>
              <a:rPr lang="en-US" altLang="en-US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pengukuran</a:t>
            </a:r>
            <a:r>
              <a:rPr lang="en-US" altLang="en-US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altLang="en-US" b="1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Perbedaan</a:t>
            </a:r>
            <a:r>
              <a:rPr lang="en-US" altLang="en-US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objek</a:t>
            </a:r>
            <a:r>
              <a:rPr lang="en-US" altLang="en-US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b="1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dihadapi</a:t>
            </a:r>
            <a:r>
              <a:rPr lang="en-US" altLang="en-US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b="1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manusia</a:t>
            </a:r>
            <a:r>
              <a:rPr lang="en-US" altLang="en-US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vs </a:t>
            </a:r>
            <a:r>
              <a:rPr lang="en-US" altLang="en-US" b="1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r>
              <a:rPr lang="en-US" altLang="en-US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altLang="en-US" b="1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tingkat</a:t>
            </a:r>
            <a:r>
              <a:rPr lang="en-US" altLang="en-US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kemampuan</a:t>
            </a:r>
            <a:r>
              <a:rPr lang="en-US" altLang="en-US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prediksi</a:t>
            </a:r>
            <a:endParaRPr lang="en-US" altLang="en-US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b="1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Kesulitan</a:t>
            </a:r>
            <a:r>
              <a:rPr lang="en-US" altLang="en-US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altLang="en-US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percobaan</a:t>
            </a:r>
            <a:r>
              <a:rPr lang="en-US" altLang="en-US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b="1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kemampuan</a:t>
            </a:r>
            <a:r>
              <a:rPr lang="en-US" altLang="en-US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menset</a:t>
            </a:r>
            <a:r>
              <a:rPr lang="en-US" altLang="en-US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</a:t>
            </a:r>
            <a:r>
              <a:rPr lang="en-US" altLang="en-US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altLang="en-US" b="1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perlakuan</a:t>
            </a:r>
            <a:r>
              <a:rPr lang="en-US" altLang="en-US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altLang="en-US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Tingkat </a:t>
            </a:r>
            <a:r>
              <a:rPr lang="en-US" altLang="en-US" b="1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kesulitan</a:t>
            </a:r>
            <a:r>
              <a:rPr lang="en-US" altLang="en-US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memilih</a:t>
            </a:r>
            <a:r>
              <a:rPr lang="en-US" altLang="en-US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b="1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menentukan</a:t>
            </a:r>
            <a:r>
              <a:rPr lang="en-US" altLang="en-US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alat</a:t>
            </a:r>
            <a:r>
              <a:rPr lang="en-US" altLang="en-US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ukur</a:t>
            </a:r>
            <a:endParaRPr lang="en-US" altLang="en-US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79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75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75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75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75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75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5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EMIND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EMIND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EMIND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EMIND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EMIND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  <p:bldP spid="10" grpId="0" build="p" autoUpdateAnimBg="0"/>
      <p:bldP spid="18" grpId="0" build="p" rev="1" advAuto="0"/>
      <p:bldP spid="19" grpId="0" build="p" rev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A58421-4675-48DF-BED1-79ABA44E0A2C}"/>
              </a:ext>
            </a:extLst>
          </p:cNvPr>
          <p:cNvSpPr/>
          <p:nvPr/>
        </p:nvSpPr>
        <p:spPr>
          <a:xfrm>
            <a:off x="74612" y="3213032"/>
            <a:ext cx="2060391" cy="1007849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9027" lvl="2" indent="-119027" algn="just">
              <a:defRPr/>
            </a:pPr>
            <a:r>
              <a:rPr lang="en-US" sz="2399" b="1" dirty="0">
                <a:solidFill>
                  <a:srgbClr val="FFFF00"/>
                </a:solidFill>
              </a:rPr>
              <a:t>	ANALISIS STATISTIKA</a:t>
            </a:r>
            <a:endParaRPr lang="en-US" sz="3199" b="1" dirty="0">
              <a:solidFill>
                <a:srgbClr val="FFFF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446B33-CAAB-41C9-B383-DBEC4F855152}"/>
              </a:ext>
            </a:extLst>
          </p:cNvPr>
          <p:cNvSpPr/>
          <p:nvPr/>
        </p:nvSpPr>
        <p:spPr>
          <a:xfrm>
            <a:off x="3358821" y="1458726"/>
            <a:ext cx="3599462" cy="1007849"/>
          </a:xfrm>
          <a:prstGeom prst="rect">
            <a:avLst/>
          </a:prstGeom>
          <a:solidFill>
            <a:srgbClr val="002060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9027" lvl="2" indent="-119027" algn="just">
              <a:defRPr/>
            </a:pPr>
            <a:r>
              <a:rPr lang="en-US" sz="2399" dirty="0">
                <a:solidFill>
                  <a:srgbClr val="00FFFF"/>
                </a:solidFill>
              </a:rPr>
              <a:t>	STATISTIKA DESKRIPTIF</a:t>
            </a:r>
            <a:endParaRPr lang="en-US" sz="3199" dirty="0">
              <a:solidFill>
                <a:srgbClr val="00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15950A-002B-4479-B089-E1A9F8D5F831}"/>
              </a:ext>
            </a:extLst>
          </p:cNvPr>
          <p:cNvSpPr/>
          <p:nvPr/>
        </p:nvSpPr>
        <p:spPr>
          <a:xfrm>
            <a:off x="3358821" y="4748228"/>
            <a:ext cx="3599462" cy="1007849"/>
          </a:xfrm>
          <a:prstGeom prst="rect">
            <a:avLst/>
          </a:prstGeom>
          <a:solidFill>
            <a:srgbClr val="800000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9027" lvl="2" indent="-119027" algn="just">
              <a:defRPr/>
            </a:pPr>
            <a:r>
              <a:rPr lang="en-US" sz="2399" dirty="0">
                <a:solidFill>
                  <a:schemeClr val="bg2"/>
                </a:solidFill>
              </a:rPr>
              <a:t>	STATISTIKA INDUKTIF</a:t>
            </a:r>
            <a:endParaRPr lang="en-US" sz="3199" dirty="0">
              <a:solidFill>
                <a:schemeClr val="bg2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FE80076-AF88-45FE-BA5D-CD88C832288B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135003" y="3716957"/>
            <a:ext cx="1170128" cy="1611445"/>
          </a:xfrm>
          <a:prstGeom prst="straightConnector1">
            <a:avLst/>
          </a:prstGeom>
          <a:ln w="5715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A38A028-8330-4D0D-A730-03B3E4D370A9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 flipV="1">
            <a:off x="2135003" y="1962651"/>
            <a:ext cx="1223818" cy="1754306"/>
          </a:xfrm>
          <a:prstGeom prst="straightConnector1">
            <a:avLst/>
          </a:prstGeom>
          <a:ln w="5715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6C1D7BE4-2CDD-423D-9CC6-E93E86FD388F}"/>
              </a:ext>
            </a:extLst>
          </p:cNvPr>
          <p:cNvSpPr/>
          <p:nvPr/>
        </p:nvSpPr>
        <p:spPr>
          <a:xfrm>
            <a:off x="7030272" y="1701258"/>
            <a:ext cx="706710" cy="503925"/>
          </a:xfrm>
          <a:prstGeom prst="rightArrow">
            <a:avLst/>
          </a:prstGeom>
          <a:solidFill>
            <a:srgbClr val="000066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D24731C4-74B0-45B4-BD3A-14334EF256F5}"/>
              </a:ext>
            </a:extLst>
          </p:cNvPr>
          <p:cNvSpPr/>
          <p:nvPr/>
        </p:nvSpPr>
        <p:spPr>
          <a:xfrm>
            <a:off x="7870873" y="1192871"/>
            <a:ext cx="359946" cy="1443740"/>
          </a:xfrm>
          <a:prstGeom prst="leftBrace">
            <a:avLst>
              <a:gd name="adj1" fmla="val 93170"/>
              <a:gd name="adj2" fmla="val 52430"/>
            </a:avLst>
          </a:prstGeom>
          <a:ln w="28575">
            <a:solidFill>
              <a:srgbClr val="00006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B0CB4D-1AB4-49B5-820E-424DA1D5E161}"/>
              </a:ext>
            </a:extLst>
          </p:cNvPr>
          <p:cNvSpPr/>
          <p:nvPr/>
        </p:nvSpPr>
        <p:spPr>
          <a:xfrm>
            <a:off x="8398068" y="974725"/>
            <a:ext cx="1511774" cy="503925"/>
          </a:xfrm>
          <a:prstGeom prst="rect">
            <a:avLst/>
          </a:prstGeom>
          <a:solidFill>
            <a:srgbClr val="660066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9" dirty="0">
                <a:solidFill>
                  <a:srgbClr val="FF99FF"/>
                </a:solidFill>
              </a:rPr>
              <a:t>VISUAL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891965-8393-4BE1-94A7-A2D8AF635A74}"/>
              </a:ext>
            </a:extLst>
          </p:cNvPr>
          <p:cNvSpPr/>
          <p:nvPr/>
        </p:nvSpPr>
        <p:spPr>
          <a:xfrm>
            <a:off x="8364711" y="2380898"/>
            <a:ext cx="1511774" cy="480504"/>
          </a:xfrm>
          <a:prstGeom prst="rect">
            <a:avLst/>
          </a:prstGeom>
          <a:solidFill>
            <a:srgbClr val="0070C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9" dirty="0">
                <a:solidFill>
                  <a:schemeClr val="bg1"/>
                </a:solidFill>
              </a:rPr>
              <a:t>UKURAN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6C4D83-68D8-4428-AF11-C9EF6DC7551F}"/>
              </a:ext>
            </a:extLst>
          </p:cNvPr>
          <p:cNvSpPr/>
          <p:nvPr/>
        </p:nvSpPr>
        <p:spPr>
          <a:xfrm>
            <a:off x="10297638" y="333462"/>
            <a:ext cx="1511774" cy="578905"/>
          </a:xfrm>
          <a:prstGeom prst="rect">
            <a:avLst/>
          </a:prstGeom>
          <a:solidFill>
            <a:srgbClr val="FFFFFF"/>
          </a:solidFill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9" dirty="0">
                <a:solidFill>
                  <a:schemeClr val="tx2"/>
                </a:solidFill>
              </a:rPr>
              <a:t>Diagram/</a:t>
            </a:r>
          </a:p>
          <a:p>
            <a:pPr algn="ctr"/>
            <a:r>
              <a:rPr lang="en-US" sz="1999" dirty="0" err="1">
                <a:solidFill>
                  <a:schemeClr val="tx2"/>
                </a:solidFill>
              </a:rPr>
              <a:t>Grafik</a:t>
            </a:r>
            <a:endParaRPr lang="en-US" sz="1999" dirty="0">
              <a:solidFill>
                <a:schemeClr val="tx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ED12F7-1645-4BA4-A118-FBED73A92A6A}"/>
              </a:ext>
            </a:extLst>
          </p:cNvPr>
          <p:cNvSpPr/>
          <p:nvPr/>
        </p:nvSpPr>
        <p:spPr>
          <a:xfrm>
            <a:off x="10294801" y="1053355"/>
            <a:ext cx="1511774" cy="503925"/>
          </a:xfrm>
          <a:prstGeom prst="rect">
            <a:avLst/>
          </a:prstGeom>
          <a:solidFill>
            <a:srgbClr val="FFFFFF"/>
          </a:solidFill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9" dirty="0" err="1">
                <a:solidFill>
                  <a:schemeClr val="tx2"/>
                </a:solidFill>
              </a:rPr>
              <a:t>Tabel</a:t>
            </a:r>
            <a:endParaRPr lang="en-US" sz="1999" dirty="0">
              <a:solidFill>
                <a:schemeClr val="tx2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25EBB1E-6BDD-43BB-8930-9F2FBCF2D967}"/>
              </a:ext>
            </a:extLst>
          </p:cNvPr>
          <p:cNvSpPr/>
          <p:nvPr/>
        </p:nvSpPr>
        <p:spPr>
          <a:xfrm>
            <a:off x="10363597" y="2386625"/>
            <a:ext cx="1511774" cy="503925"/>
          </a:xfrm>
          <a:prstGeom prst="rect">
            <a:avLst/>
          </a:prstGeom>
          <a:solidFill>
            <a:schemeClr val="tx2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9" dirty="0" err="1"/>
              <a:t>Penyebaran</a:t>
            </a:r>
            <a:endParaRPr lang="en-US" sz="2399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0908D4-F512-4D9F-8BFB-89EE52954C36}"/>
              </a:ext>
            </a:extLst>
          </p:cNvPr>
          <p:cNvSpPr/>
          <p:nvPr/>
        </p:nvSpPr>
        <p:spPr>
          <a:xfrm>
            <a:off x="10373838" y="1763007"/>
            <a:ext cx="1511774" cy="503925"/>
          </a:xfrm>
          <a:prstGeom prst="rect">
            <a:avLst/>
          </a:prstGeom>
          <a:solidFill>
            <a:schemeClr val="tx2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9" dirty="0" err="1"/>
              <a:t>Pemusatan</a:t>
            </a:r>
            <a:endParaRPr lang="en-US" sz="1999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69D11BE-F772-4843-866C-DCFE72913058}"/>
              </a:ext>
            </a:extLst>
          </p:cNvPr>
          <p:cNvSpPr/>
          <p:nvPr/>
        </p:nvSpPr>
        <p:spPr>
          <a:xfrm>
            <a:off x="10348593" y="2997064"/>
            <a:ext cx="1511774" cy="503925"/>
          </a:xfrm>
          <a:prstGeom prst="rect">
            <a:avLst/>
          </a:prstGeom>
          <a:solidFill>
            <a:schemeClr val="tx2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9" dirty="0" err="1"/>
              <a:t>Ukuran</a:t>
            </a:r>
            <a:r>
              <a:rPr lang="en-US" sz="1999" dirty="0"/>
              <a:t> Lain</a:t>
            </a:r>
            <a:endParaRPr lang="en-US" sz="2399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A6028E0-57D3-43CD-BAF6-27966DB62230}"/>
              </a:ext>
            </a:extLst>
          </p:cNvPr>
          <p:cNvCxnSpPr>
            <a:cxnSpLocks/>
          </p:cNvCxnSpPr>
          <p:nvPr/>
        </p:nvCxnSpPr>
        <p:spPr>
          <a:xfrm>
            <a:off x="9888648" y="2715092"/>
            <a:ext cx="309152" cy="569931"/>
          </a:xfrm>
          <a:prstGeom prst="straightConnector1">
            <a:avLst/>
          </a:prstGeom>
          <a:ln w="38100">
            <a:solidFill>
              <a:srgbClr val="0070C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798C880-C85F-490E-9EFA-8B3107CBD47F}"/>
              </a:ext>
            </a:extLst>
          </p:cNvPr>
          <p:cNvCxnSpPr>
            <a:cxnSpLocks/>
          </p:cNvCxnSpPr>
          <p:nvPr/>
        </p:nvCxnSpPr>
        <p:spPr>
          <a:xfrm>
            <a:off x="9909844" y="2679096"/>
            <a:ext cx="262307" cy="0"/>
          </a:xfrm>
          <a:prstGeom prst="straightConnector1">
            <a:avLst/>
          </a:prstGeom>
          <a:ln w="38100">
            <a:solidFill>
              <a:srgbClr val="0070C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42A3C3B-C026-49C1-9968-898A58C3FA79}"/>
              </a:ext>
            </a:extLst>
          </p:cNvPr>
          <p:cNvCxnSpPr>
            <a:cxnSpLocks/>
          </p:cNvCxnSpPr>
          <p:nvPr/>
        </p:nvCxnSpPr>
        <p:spPr>
          <a:xfrm flipV="1">
            <a:off x="9912313" y="1950113"/>
            <a:ext cx="283120" cy="714284"/>
          </a:xfrm>
          <a:prstGeom prst="straightConnector1">
            <a:avLst/>
          </a:prstGeom>
          <a:ln w="38100">
            <a:solidFill>
              <a:srgbClr val="0070C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F7802EFA-43E5-45C7-804C-A17C209A533C}"/>
              </a:ext>
            </a:extLst>
          </p:cNvPr>
          <p:cNvSpPr/>
          <p:nvPr/>
        </p:nvSpPr>
        <p:spPr>
          <a:xfrm>
            <a:off x="7011974" y="5076438"/>
            <a:ext cx="856827" cy="503925"/>
          </a:xfrm>
          <a:prstGeom prst="rightArrow">
            <a:avLst/>
          </a:prstGeom>
          <a:solidFill>
            <a:srgbClr val="800000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37" name="Left Brace 36">
            <a:extLst>
              <a:ext uri="{FF2B5EF4-FFF2-40B4-BE49-F238E27FC236}">
                <a16:creationId xmlns:a16="http://schemas.microsoft.com/office/drawing/2014/main" id="{7D3988A9-9D4F-4FBB-87E5-23836B15D935}"/>
              </a:ext>
            </a:extLst>
          </p:cNvPr>
          <p:cNvSpPr/>
          <p:nvPr/>
        </p:nvSpPr>
        <p:spPr>
          <a:xfrm>
            <a:off x="7870875" y="4760801"/>
            <a:ext cx="309152" cy="1177885"/>
          </a:xfrm>
          <a:prstGeom prst="leftBrace">
            <a:avLst>
              <a:gd name="adj1" fmla="val 93170"/>
              <a:gd name="adj2" fmla="val 52430"/>
            </a:avLst>
          </a:prstGeom>
          <a:ln w="28575">
            <a:solidFill>
              <a:srgbClr val="8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5B76177-D36F-49C7-90E3-0FF8BC02974F}"/>
              </a:ext>
            </a:extLst>
          </p:cNvPr>
          <p:cNvSpPr/>
          <p:nvPr/>
        </p:nvSpPr>
        <p:spPr>
          <a:xfrm>
            <a:off x="8254088" y="4373327"/>
            <a:ext cx="3250523" cy="639438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9" dirty="0">
                <a:solidFill>
                  <a:schemeClr val="tx1"/>
                </a:solidFill>
              </a:rPr>
              <a:t>STAT. PARAMETRIK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ED088D8-295E-4AAF-B32F-8D0963A090DB}"/>
              </a:ext>
            </a:extLst>
          </p:cNvPr>
          <p:cNvSpPr/>
          <p:nvPr/>
        </p:nvSpPr>
        <p:spPr>
          <a:xfrm>
            <a:off x="8254088" y="5495144"/>
            <a:ext cx="3507142" cy="741438"/>
          </a:xfrm>
          <a:prstGeom prst="rect">
            <a:avLst/>
          </a:prstGeom>
          <a:noFill/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9" dirty="0">
                <a:solidFill>
                  <a:srgbClr val="002060"/>
                </a:solidFill>
              </a:rPr>
              <a:t>STAT. NONPARAMETRIK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0FB6BFD-DE66-41B9-9F16-F1EA02A3D7AD}"/>
              </a:ext>
            </a:extLst>
          </p:cNvPr>
          <p:cNvCxnSpPr>
            <a:cxnSpLocks/>
          </p:cNvCxnSpPr>
          <p:nvPr/>
        </p:nvCxnSpPr>
        <p:spPr>
          <a:xfrm flipV="1">
            <a:off x="9909842" y="483049"/>
            <a:ext cx="283120" cy="714284"/>
          </a:xfrm>
          <a:prstGeom prst="straightConnector1">
            <a:avLst/>
          </a:prstGeom>
          <a:ln w="38100">
            <a:solidFill>
              <a:srgbClr val="660066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AB603AB-BFB2-4A04-B5B3-187E6A704779}"/>
              </a:ext>
            </a:extLst>
          </p:cNvPr>
          <p:cNvCxnSpPr>
            <a:cxnSpLocks/>
          </p:cNvCxnSpPr>
          <p:nvPr/>
        </p:nvCxnSpPr>
        <p:spPr>
          <a:xfrm>
            <a:off x="9903182" y="1197844"/>
            <a:ext cx="289781" cy="218450"/>
          </a:xfrm>
          <a:prstGeom prst="straightConnector1">
            <a:avLst/>
          </a:prstGeom>
          <a:ln w="38100">
            <a:solidFill>
              <a:srgbClr val="660066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38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oking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esh food presentation (widescreen).potx" id="{63DD3034-9CB5-4B6F-BCA0-530A5E267AB2}" vid="{9783A5E3-1DF2-4F3C-8902-0C2EB8A188D6}"/>
    </a:ext>
  </a:extLst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700CCB-20BA-4760-AB9F-AC3B63ED32E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Fresh food presentation (widescreen)</Template>
  <TotalTime>202</TotalTime>
  <Words>1614</Words>
  <Application>Microsoft Office PowerPoint</Application>
  <PresentationFormat>Custom</PresentationFormat>
  <Paragraphs>566</Paragraphs>
  <Slides>43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Arial Narrow</vt:lpstr>
      <vt:lpstr>Calibri</vt:lpstr>
      <vt:lpstr>Constantia</vt:lpstr>
      <vt:lpstr>Courier</vt:lpstr>
      <vt:lpstr>Times New Roman</vt:lpstr>
      <vt:lpstr>Verdana</vt:lpstr>
      <vt:lpstr>Wingdings</vt:lpstr>
      <vt:lpstr>Cooking 16x9</vt:lpstr>
      <vt:lpstr>StaticEnhancedMetafile</vt:lpstr>
      <vt:lpstr>Pengolahan dan  Analisis  Data-1</vt:lpstr>
      <vt:lpstr>Slide 1</vt:lpstr>
      <vt:lpstr>Slide 1</vt:lpstr>
      <vt:lpstr>Slide 2</vt:lpstr>
      <vt:lpstr>PowerPoint Presentation</vt:lpstr>
      <vt:lpstr>PowerPoint Presentation</vt:lpstr>
      <vt:lpstr>Statistika</vt:lpstr>
      <vt:lpstr>Hubungan Statistika dengan Bidang Ilmu Lain</vt:lpstr>
      <vt:lpstr>PowerPoint Presentation</vt:lpstr>
      <vt:lpstr>Descriptive Statistics</vt:lpstr>
      <vt:lpstr>Slide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Slide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Analisis Statistik Deskriptif; Mendeskripsikan Menggunakan  Ukuran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Pengolahan dan Analisis  Data Penelitian</dc:title>
  <dc:creator>ASUS</dc:creator>
  <cp:lastModifiedBy>ASUS</cp:lastModifiedBy>
  <cp:revision>6</cp:revision>
  <dcterms:created xsi:type="dcterms:W3CDTF">2022-08-31T14:02:47Z</dcterms:created>
  <dcterms:modified xsi:type="dcterms:W3CDTF">2023-03-21T01:41:33Z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