
<file path=[Content_Types].xml><?xml version="1.0" encoding="utf-8"?>
<Types xmlns="http://schemas.openxmlformats.org/package/2006/content-types">
  <Default Extension="emf" ContentType="image/x-emf"/>
  <Default Extension="glb" ContentType="model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436" r:id="rId6"/>
    <p:sldId id="2595" r:id="rId7"/>
    <p:sldId id="438" r:id="rId8"/>
    <p:sldId id="2590" r:id="rId9"/>
    <p:sldId id="2592" r:id="rId10"/>
    <p:sldId id="439" r:id="rId11"/>
    <p:sldId id="449" r:id="rId12"/>
    <p:sldId id="426" r:id="rId13"/>
    <p:sldId id="420" r:id="rId14"/>
    <p:sldId id="401" r:id="rId15"/>
    <p:sldId id="405" r:id="rId16"/>
    <p:sldId id="407" r:id="rId17"/>
    <p:sldId id="2565" r:id="rId18"/>
    <p:sldId id="2593" r:id="rId19"/>
    <p:sldId id="402" r:id="rId20"/>
    <p:sldId id="403" r:id="rId21"/>
    <p:sldId id="2594" r:id="rId22"/>
    <p:sldId id="404" r:id="rId23"/>
    <p:sldId id="25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FFCC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64" autoAdjust="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2C6EDC-7FFA-47A2-B52F-55A206E44B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EDDADD-70D2-4CFE-B25E-1F36E04BB9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639B8-EA76-475F-ABF2-3D49BD1F56D3}" type="datetimeFigureOut">
              <a:rPr lang="en-US" smtClean="0"/>
              <a:t>10/4/2020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A19CE-73D9-4994-9060-F191EDCCBD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47C41-E403-4DA7-841A-2A4B1C464C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B7899-3180-4353-9ECC-DB9AF208C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5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F3147-C309-44B8-AF20-BAB82B7C4F88}" type="datetimeFigureOut">
              <a:rPr lang="en-US" smtClean="0"/>
              <a:t>10/4/2020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AC06A-4905-4B1A-83C1-3B011A8CF0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0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AC06A-4905-4B1A-83C1-3B011A8CF04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7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Tip:</a:t>
            </a:r>
          </a:p>
          <a:p>
            <a:pPr algn="l"/>
            <a:r>
              <a:rPr lang="en-US" dirty="0"/>
              <a:t>When using complex image as full-bleed background add a transparency (70%-90%) fill layer to give contrast to text.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6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2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this title animation slide with a new image simply 1) move the top semi-transparent shape</a:t>
            </a:r>
            <a:r>
              <a:rPr lang="en-US" baseline="0" dirty="0"/>
              <a:t> </a:t>
            </a:r>
            <a:r>
              <a:rPr lang="en-US" dirty="0"/>
              <a:t>to the side, 2) delete placeholder image,</a:t>
            </a:r>
            <a:r>
              <a:rPr lang="en-US" baseline="0" dirty="0"/>
              <a:t> </a:t>
            </a:r>
            <a:br>
              <a:rPr lang="en-US" baseline="0" dirty="0"/>
            </a:br>
            <a:r>
              <a:rPr lang="en-US" baseline="0" dirty="0"/>
              <a:t>3) click on the picture icon to add a new picture, 4) </a:t>
            </a:r>
            <a:r>
              <a:rPr lang="en-US" dirty="0"/>
              <a:t>Move semi-transparent shape back to original position, 5) Update text on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48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50.png"/><Relationship Id="rId4" Type="http://schemas.openxmlformats.org/officeDocument/2006/relationships/image" Target="../media/image21.png"/><Relationship Id="rId9" Type="http://schemas.openxmlformats.org/officeDocument/2006/relationships/customXml" Target="../ink/ink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7461A7-C745-4C36-816E-A1BF6EE517A4}"/>
              </a:ext>
            </a:extLst>
          </p:cNvPr>
          <p:cNvSpPr/>
          <p:nvPr userDrawn="1"/>
        </p:nvSpPr>
        <p:spPr>
          <a:xfrm>
            <a:off x="0" y="4554000"/>
            <a:ext cx="12192000" cy="23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6CD15-EEA4-46CB-A7B3-495FF7C8B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3833999"/>
            <a:ext cx="5937026" cy="720001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20683-79D6-43CE-A167-BF1E25FA4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000" y="4731026"/>
            <a:ext cx="9144000" cy="72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94F1B6-7D05-4E73-BA00-BC5670C43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8793" y="2408820"/>
            <a:ext cx="3399320" cy="2592271"/>
            <a:chOff x="7998793" y="2408820"/>
            <a:chExt cx="3399320" cy="2592271"/>
          </a:xfrm>
        </p:grpSpPr>
        <p:sp>
          <p:nvSpPr>
            <p:cNvPr id="13" name="Graphic 14">
              <a:extLst>
                <a:ext uri="{FF2B5EF4-FFF2-40B4-BE49-F238E27FC236}">
                  <a16:creationId xmlns:a16="http://schemas.microsoft.com/office/drawing/2014/main" id="{8B58D1C2-E2C1-48D1-9CD7-D98859263F8B}"/>
                </a:ext>
              </a:extLst>
            </p:cNvPr>
            <p:cNvSpPr/>
            <p:nvPr userDrawn="1"/>
          </p:nvSpPr>
          <p:spPr>
            <a:xfrm rot="18900000">
              <a:off x="8436128" y="4572466"/>
              <a:ext cx="2357438" cy="428625"/>
            </a:xfrm>
            <a:custGeom>
              <a:avLst/>
              <a:gdLst>
                <a:gd name="connsiteX0" fmla="*/ 0 w 1885950"/>
                <a:gd name="connsiteY0" fmla="*/ 0 h 342900"/>
                <a:gd name="connsiteX1" fmla="*/ 473393 w 1885950"/>
                <a:gd name="connsiteY1" fmla="*/ 342900 h 342900"/>
                <a:gd name="connsiteX2" fmla="*/ 946785 w 1885950"/>
                <a:gd name="connsiteY2" fmla="*/ 0 h 342900"/>
                <a:gd name="connsiteX3" fmla="*/ 1420178 w 1885950"/>
                <a:gd name="connsiteY3" fmla="*/ 342900 h 342900"/>
                <a:gd name="connsiteX4" fmla="*/ 1893570 w 1885950"/>
                <a:gd name="connsiteY4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950" h="342900">
                  <a:moveTo>
                    <a:pt x="0" y="0"/>
                  </a:moveTo>
                  <a:cubicBezTo>
                    <a:pt x="236220" y="0"/>
                    <a:pt x="236220" y="342900"/>
                    <a:pt x="473393" y="342900"/>
                  </a:cubicBezTo>
                  <a:cubicBezTo>
                    <a:pt x="709613" y="342900"/>
                    <a:pt x="709613" y="0"/>
                    <a:pt x="946785" y="0"/>
                  </a:cubicBezTo>
                  <a:cubicBezTo>
                    <a:pt x="1183005" y="0"/>
                    <a:pt x="1183005" y="342900"/>
                    <a:pt x="1420178" y="342900"/>
                  </a:cubicBezTo>
                  <a:cubicBezTo>
                    <a:pt x="1657350" y="342900"/>
                    <a:pt x="1656398" y="0"/>
                    <a:pt x="1893570" y="0"/>
                  </a:cubicBezTo>
                </a:path>
              </a:pathLst>
            </a:custGeom>
            <a:noFill/>
            <a:ln w="12700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2BDBB4-28D9-4B2B-BA1A-8A20B3CA0A1B}"/>
                </a:ext>
              </a:extLst>
            </p:cNvPr>
            <p:cNvSpPr/>
            <p:nvPr userDrawn="1"/>
          </p:nvSpPr>
          <p:spPr>
            <a:xfrm>
              <a:off x="10505144" y="2408820"/>
              <a:ext cx="892969" cy="892970"/>
            </a:xfrm>
            <a:prstGeom prst="ellipse">
              <a:avLst/>
            </a:prstGeom>
            <a:noFill/>
            <a:ln w="127000" cap="flat">
              <a:solidFill>
                <a:schemeClr val="accent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6FA2AB67-0CBD-40DF-8724-9E261D88001E}"/>
                </a:ext>
              </a:extLst>
            </p:cNvPr>
            <p:cNvSpPr/>
            <p:nvPr userDrawn="1"/>
          </p:nvSpPr>
          <p:spPr>
            <a:xfrm>
              <a:off x="7998793" y="3156637"/>
              <a:ext cx="1063466" cy="916782"/>
            </a:xfrm>
            <a:prstGeom prst="triangle">
              <a:avLst/>
            </a:prstGeom>
            <a:solidFill>
              <a:schemeClr val="accent5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796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2C2F631-6179-4019-A4DE-E71E4BCD7A9A}"/>
              </a:ext>
            </a:extLst>
          </p:cNvPr>
          <p:cNvSpPr/>
          <p:nvPr userDrawn="1"/>
        </p:nvSpPr>
        <p:spPr>
          <a:xfrm>
            <a:off x="0" y="0"/>
            <a:ext cx="12192000" cy="3098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BA779-F1DC-4871-8673-48F90A2A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1152000"/>
            <a:ext cx="5940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0CDE65-1A53-4205-81E7-9806636D35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1C7250-86AB-45C1-A1EF-F426666979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E41E9-E887-49CF-A358-8367F0C3484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2A4D50-D5D7-4F67-A7F9-A34FE6E89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8" y="2564295"/>
            <a:ext cx="4680000" cy="3141705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78E1E2-4A89-4703-BD74-7B982EBCB1B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22399" y="2564295"/>
            <a:ext cx="4680000" cy="3141705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119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AD4645D-B764-4859-9EF5-D320F7C474D4}"/>
              </a:ext>
            </a:extLst>
          </p:cNvPr>
          <p:cNvSpPr/>
          <p:nvPr userDrawn="1"/>
        </p:nvSpPr>
        <p:spPr>
          <a:xfrm>
            <a:off x="0" y="0"/>
            <a:ext cx="12192000" cy="3098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BA779-F1DC-4871-8673-48F90A2A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1152000"/>
            <a:ext cx="5940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0CDE65-1A53-4205-81E7-9806636D35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1C7250-86AB-45C1-A1EF-F426666979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E41E9-E887-49CF-A358-8367F0C3484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2A4D50-D5D7-4F67-A7F9-A34FE6E89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8" y="3473076"/>
            <a:ext cx="4680000" cy="2232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78E1E2-4A89-4703-BD74-7B982EBCB1B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22399" y="3473076"/>
            <a:ext cx="4680000" cy="2232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A0AF439-96CB-4860-A71E-A61E0D722A9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79999" y="2561013"/>
            <a:ext cx="4689604" cy="823912"/>
          </a:xfrm>
          <a:solidFill>
            <a:schemeClr val="accent1">
              <a:lumMod val="50000"/>
            </a:schemeClr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0C3577A-AD90-453C-A7D5-994712C32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2399" y="2561013"/>
            <a:ext cx="4689602" cy="823912"/>
          </a:xfrm>
          <a:solidFill>
            <a:schemeClr val="accent3">
              <a:lumMod val="50000"/>
            </a:schemeClr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6717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36AECC-ED9D-4732-906A-09C9CF08848D}"/>
              </a:ext>
            </a:extLst>
          </p:cNvPr>
          <p:cNvSpPr/>
          <p:nvPr userDrawn="1"/>
        </p:nvSpPr>
        <p:spPr>
          <a:xfrm>
            <a:off x="0" y="0"/>
            <a:ext cx="12192000" cy="309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A8A581-34C3-4715-AA75-16964CC2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1153399"/>
            <a:ext cx="5940000" cy="79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24785-859E-46F0-8D0A-E775EE9036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06515-C1D6-4079-91A2-8C1D2BCDC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E41E9-E887-49CF-A358-8367F0C348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4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Option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36AECC-ED9D-4732-906A-09C9CF08848D}"/>
              </a:ext>
            </a:extLst>
          </p:cNvPr>
          <p:cNvSpPr/>
          <p:nvPr userDrawn="1"/>
        </p:nvSpPr>
        <p:spPr>
          <a:xfrm>
            <a:off x="0" y="0"/>
            <a:ext cx="12192000" cy="3098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A8A581-34C3-4715-AA75-16964CC2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1153399"/>
            <a:ext cx="5940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24785-859E-46F0-8D0A-E775EE9036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06515-C1D6-4079-91A2-8C1D2BCDC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0E41E9-E887-49CF-A358-8367F0C348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56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8A581-34C3-4715-AA75-16964CC2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1152000"/>
            <a:ext cx="5940000" cy="79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24785-859E-46F0-8D0A-E775EE9036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06515-C1D6-4079-91A2-8C1D2BCDC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E41E9-E887-49CF-A358-8367F0C348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02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eft Midd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F1F7A7-3825-4674-B370-D3BEDD3FC66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39408-C49A-4750-A547-E1EAD06F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3033000"/>
            <a:ext cx="6235201" cy="79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60AB5-7355-4D05-AA13-FCB0024AF8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4CCDFF2-A2F9-4352-94BB-9BB119095D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>
            <a:solidFill>
              <a:schemeClr val="accent3"/>
            </a:solidFill>
          </a:ln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E0E41E9-E887-49CF-A358-8367F0C348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55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Right Midd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F1F7A7-3825-4674-B370-D3BEDD3FC66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39408-C49A-4750-A547-E1EAD06F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99" y="3033000"/>
            <a:ext cx="6235201" cy="79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028F3-1D82-46F1-B1A3-00830CB35A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005FE9B-8EFA-4B5C-B7E0-1BA35304D2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0E41E9-E887-49CF-A358-8367F0C348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79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48B3D-5284-49B6-95FE-F6F67199D6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2B87C-2A1C-4361-ABCD-71640D9491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E41E9-E887-49CF-A358-8367F0C348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96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9845-7EE3-4215-838A-9B269844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F0B72-F0E4-4D09-8DA2-36F92C9E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9E62E-1D1A-4230-8716-C6873BEF0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C1F35-FB12-46E2-A9E5-6CB4364CAC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81B5D9-E2DC-4C3D-8035-080BA5D94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E41E9-E887-49CF-A358-8367F0C348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11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algn="r">
              <a:defRPr baseline="0"/>
            </a:lvl1pPr>
          </a:lstStyle>
          <a:p>
            <a:r>
              <a:rPr lang="en-US" dirty="0"/>
              <a:t>Full Bleed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4800" y="3429000"/>
            <a:ext cx="5960269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dirty="0"/>
              <a:t>Headline</a:t>
            </a: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14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CC2B20B-280D-44D1-8DC5-70D2B86B7655}"/>
              </a:ext>
            </a:extLst>
          </p:cNvPr>
          <p:cNvSpPr/>
          <p:nvPr userDrawn="1"/>
        </p:nvSpPr>
        <p:spPr>
          <a:xfrm rot="2448756">
            <a:off x="9181031" y="3380182"/>
            <a:ext cx="878193" cy="273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CF6415F-6279-47D7-81A8-7C667B82487D}"/>
              </a:ext>
            </a:extLst>
          </p:cNvPr>
          <p:cNvSpPr/>
          <p:nvPr userDrawn="1"/>
        </p:nvSpPr>
        <p:spPr>
          <a:xfrm>
            <a:off x="10143917" y="1890080"/>
            <a:ext cx="1638502" cy="16385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4F30F7-DC7A-41E3-A364-0B79CF985761}"/>
              </a:ext>
            </a:extLst>
          </p:cNvPr>
          <p:cNvSpPr/>
          <p:nvPr userDrawn="1"/>
        </p:nvSpPr>
        <p:spPr>
          <a:xfrm>
            <a:off x="7746136" y="2778308"/>
            <a:ext cx="1638502" cy="16385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72C4EBD-FB6B-4F9E-8562-1F4DD054DA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54538"/>
          </a:xfrm>
          <a:custGeom>
            <a:avLst/>
            <a:gdLst>
              <a:gd name="connsiteX0" fmla="*/ 8530200 w 12192000"/>
              <a:gd name="connsiteY0" fmla="*/ 3146226 h 4554538"/>
              <a:gd name="connsiteX1" fmla="*/ 7998793 w 12192000"/>
              <a:gd name="connsiteY1" fmla="*/ 4074032 h 4554538"/>
              <a:gd name="connsiteX2" fmla="*/ 9061603 w 12192000"/>
              <a:gd name="connsiteY2" fmla="*/ 4074032 h 4554538"/>
              <a:gd name="connsiteX3" fmla="*/ 10971786 w 12192000"/>
              <a:gd name="connsiteY3" fmla="*/ 2468328 h 4554538"/>
              <a:gd name="connsiteX4" fmla="*/ 11359570 w 12192000"/>
              <a:gd name="connsiteY4" fmla="*/ 2856109 h 4554538"/>
              <a:gd name="connsiteX5" fmla="*/ 10971786 w 12192000"/>
              <a:gd name="connsiteY5" fmla="*/ 3243892 h 4554538"/>
              <a:gd name="connsiteX6" fmla="*/ 10584005 w 12192000"/>
              <a:gd name="connsiteY6" fmla="*/ 2856109 h 4554538"/>
              <a:gd name="connsiteX7" fmla="*/ 10971786 w 12192000"/>
              <a:gd name="connsiteY7" fmla="*/ 2468328 h 4554538"/>
              <a:gd name="connsiteX8" fmla="*/ 10971786 w 12192000"/>
              <a:gd name="connsiteY8" fmla="*/ 2344811 h 4554538"/>
              <a:gd name="connsiteX9" fmla="*/ 10460488 w 12192000"/>
              <a:gd name="connsiteY9" fmla="*/ 2856109 h 4554538"/>
              <a:gd name="connsiteX10" fmla="*/ 10971786 w 12192000"/>
              <a:gd name="connsiteY10" fmla="*/ 3367407 h 4554538"/>
              <a:gd name="connsiteX11" fmla="*/ 11483084 w 12192000"/>
              <a:gd name="connsiteY11" fmla="*/ 2856109 h 4554538"/>
              <a:gd name="connsiteX12" fmla="*/ 10971786 w 12192000"/>
              <a:gd name="connsiteY12" fmla="*/ 2344811 h 4554538"/>
              <a:gd name="connsiteX13" fmla="*/ 0 w 12192000"/>
              <a:gd name="connsiteY13" fmla="*/ 0 h 4554538"/>
              <a:gd name="connsiteX14" fmla="*/ 12192000 w 12192000"/>
              <a:gd name="connsiteY14" fmla="*/ 0 h 4554538"/>
              <a:gd name="connsiteX15" fmla="*/ 12192000 w 12192000"/>
              <a:gd name="connsiteY15" fmla="*/ 4554538 h 4554538"/>
              <a:gd name="connsiteX16" fmla="*/ 10247582 w 12192000"/>
              <a:gd name="connsiteY16" fmla="*/ 4554538 h 4554538"/>
              <a:gd name="connsiteX17" fmla="*/ 10312021 w 12192000"/>
              <a:gd name="connsiteY17" fmla="*/ 4461275 h 4554538"/>
              <a:gd name="connsiteX18" fmla="*/ 10316869 w 12192000"/>
              <a:gd name="connsiteY18" fmla="*/ 4142971 h 4554538"/>
              <a:gd name="connsiteX19" fmla="*/ 10357084 w 12192000"/>
              <a:gd name="connsiteY19" fmla="*/ 3838490 h 4554538"/>
              <a:gd name="connsiteX20" fmla="*/ 10357084 w 12192000"/>
              <a:gd name="connsiteY20" fmla="*/ 3749442 h 4554538"/>
              <a:gd name="connsiteX21" fmla="*/ 10313637 w 12192000"/>
              <a:gd name="connsiteY21" fmla="*/ 3730054 h 4554538"/>
              <a:gd name="connsiteX22" fmla="*/ 10268036 w 12192000"/>
              <a:gd name="connsiteY22" fmla="*/ 3749442 h 4554538"/>
              <a:gd name="connsiteX23" fmla="*/ 10193352 w 12192000"/>
              <a:gd name="connsiteY23" fmla="*/ 4168821 h 4554538"/>
              <a:gd name="connsiteX24" fmla="*/ 10153137 w 12192000"/>
              <a:gd name="connsiteY24" fmla="*/ 4473302 h 4554538"/>
              <a:gd name="connsiteX25" fmla="*/ 9845786 w 12192000"/>
              <a:gd name="connsiteY25" fmla="*/ 4513516 h 4554538"/>
              <a:gd name="connsiteX26" fmla="*/ 9475883 w 12192000"/>
              <a:gd name="connsiteY26" fmla="*/ 4546819 h 4554538"/>
              <a:gd name="connsiteX27" fmla="*/ 9466655 w 12192000"/>
              <a:gd name="connsiteY27" fmla="*/ 4554538 h 4554538"/>
              <a:gd name="connsiteX28" fmla="*/ 0 w 12192000"/>
              <a:gd name="connsiteY28" fmla="*/ 4554538 h 455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0" h="4554538">
                <a:moveTo>
                  <a:pt x="8530200" y="3146226"/>
                </a:moveTo>
                <a:lnTo>
                  <a:pt x="7998793" y="4074032"/>
                </a:lnTo>
                <a:lnTo>
                  <a:pt x="9061603" y="4074032"/>
                </a:lnTo>
                <a:close/>
                <a:moveTo>
                  <a:pt x="10971786" y="2468328"/>
                </a:moveTo>
                <a:cubicBezTo>
                  <a:pt x="11184348" y="2468328"/>
                  <a:pt x="11359570" y="2643547"/>
                  <a:pt x="11359570" y="2856109"/>
                </a:cubicBezTo>
                <a:cubicBezTo>
                  <a:pt x="11359570" y="3071545"/>
                  <a:pt x="11184348" y="3243892"/>
                  <a:pt x="10971786" y="3243892"/>
                </a:cubicBezTo>
                <a:cubicBezTo>
                  <a:pt x="10759224" y="3243892"/>
                  <a:pt x="10584005" y="3068671"/>
                  <a:pt x="10584005" y="2856109"/>
                </a:cubicBezTo>
                <a:cubicBezTo>
                  <a:pt x="10584005" y="2640676"/>
                  <a:pt x="10759224" y="2468328"/>
                  <a:pt x="10971786" y="2468328"/>
                </a:cubicBezTo>
                <a:close/>
                <a:moveTo>
                  <a:pt x="10971786" y="2344811"/>
                </a:moveTo>
                <a:cubicBezTo>
                  <a:pt x="10690285" y="2344811"/>
                  <a:pt x="10460488" y="2574608"/>
                  <a:pt x="10460488" y="2856109"/>
                </a:cubicBezTo>
                <a:cubicBezTo>
                  <a:pt x="10460488" y="3137610"/>
                  <a:pt x="10690285" y="3367407"/>
                  <a:pt x="10971786" y="3367407"/>
                </a:cubicBezTo>
                <a:cubicBezTo>
                  <a:pt x="11253287" y="3367407"/>
                  <a:pt x="11483084" y="3137610"/>
                  <a:pt x="11483084" y="2856109"/>
                </a:cubicBezTo>
                <a:cubicBezTo>
                  <a:pt x="11483084" y="2574608"/>
                  <a:pt x="11253287" y="2344811"/>
                  <a:pt x="10971786" y="234481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554538"/>
                </a:lnTo>
                <a:lnTo>
                  <a:pt x="10247582" y="4554538"/>
                </a:lnTo>
                <a:lnTo>
                  <a:pt x="10312021" y="4461275"/>
                </a:lnTo>
                <a:cubicBezTo>
                  <a:pt x="10357262" y="4356789"/>
                  <a:pt x="10336257" y="4244224"/>
                  <a:pt x="10316869" y="4142971"/>
                </a:cubicBezTo>
                <a:cubicBezTo>
                  <a:pt x="10293889" y="4022327"/>
                  <a:pt x="10276655" y="3918919"/>
                  <a:pt x="10357084" y="3838490"/>
                </a:cubicBezTo>
                <a:cubicBezTo>
                  <a:pt x="10382934" y="3815510"/>
                  <a:pt x="10382934" y="3775296"/>
                  <a:pt x="10357084" y="3749442"/>
                </a:cubicBezTo>
                <a:cubicBezTo>
                  <a:pt x="10345594" y="3736517"/>
                  <a:pt x="10329795" y="3730054"/>
                  <a:pt x="10313637" y="3730054"/>
                </a:cubicBezTo>
                <a:cubicBezTo>
                  <a:pt x="10297480" y="3730054"/>
                  <a:pt x="10280963" y="3736517"/>
                  <a:pt x="10268036" y="3749442"/>
                </a:cubicBezTo>
                <a:cubicBezTo>
                  <a:pt x="10138777" y="3878704"/>
                  <a:pt x="10167501" y="4033817"/>
                  <a:pt x="10193352" y="4168821"/>
                </a:cubicBezTo>
                <a:cubicBezTo>
                  <a:pt x="10216332" y="4289465"/>
                  <a:pt x="10233566" y="4392873"/>
                  <a:pt x="10153137" y="4473302"/>
                </a:cubicBezTo>
                <a:cubicBezTo>
                  <a:pt x="10069838" y="4553731"/>
                  <a:pt x="9966429" y="4536496"/>
                  <a:pt x="9845786" y="4513516"/>
                </a:cubicBezTo>
                <a:cubicBezTo>
                  <a:pt x="9725143" y="4490898"/>
                  <a:pt x="9593502" y="4466078"/>
                  <a:pt x="9475883" y="4546819"/>
                </a:cubicBezTo>
                <a:lnTo>
                  <a:pt x="9466655" y="4554538"/>
                </a:lnTo>
                <a:lnTo>
                  <a:pt x="0" y="45545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E0EC059-6580-471B-82B1-7BC2C482138A}"/>
              </a:ext>
            </a:extLst>
          </p:cNvPr>
          <p:cNvSpPr/>
          <p:nvPr userDrawn="1"/>
        </p:nvSpPr>
        <p:spPr>
          <a:xfrm>
            <a:off x="0" y="4554000"/>
            <a:ext cx="12192000" cy="2304000"/>
          </a:xfrm>
          <a:custGeom>
            <a:avLst/>
            <a:gdLst>
              <a:gd name="connsiteX0" fmla="*/ 0 w 12192000"/>
              <a:gd name="connsiteY0" fmla="*/ 0 h 2304000"/>
              <a:gd name="connsiteX1" fmla="*/ 9467298 w 12192000"/>
              <a:gd name="connsiteY1" fmla="*/ 0 h 2304000"/>
              <a:gd name="connsiteX2" fmla="*/ 9426407 w 12192000"/>
              <a:gd name="connsiteY2" fmla="*/ 34200 h 2304000"/>
              <a:gd name="connsiteX3" fmla="*/ 9351723 w 12192000"/>
              <a:gd name="connsiteY3" fmla="*/ 453579 h 2304000"/>
              <a:gd name="connsiteX4" fmla="*/ 9311509 w 12192000"/>
              <a:gd name="connsiteY4" fmla="*/ 758060 h 2304000"/>
              <a:gd name="connsiteX5" fmla="*/ 9004154 w 12192000"/>
              <a:gd name="connsiteY5" fmla="*/ 798275 h 2304000"/>
              <a:gd name="connsiteX6" fmla="*/ 8584775 w 12192000"/>
              <a:gd name="connsiteY6" fmla="*/ 872959 h 2304000"/>
              <a:gd name="connsiteX7" fmla="*/ 8584775 w 12192000"/>
              <a:gd name="connsiteY7" fmla="*/ 962006 h 2304000"/>
              <a:gd name="connsiteX8" fmla="*/ 8630734 w 12192000"/>
              <a:gd name="connsiteY8" fmla="*/ 982112 h 2304000"/>
              <a:gd name="connsiteX9" fmla="*/ 8679568 w 12192000"/>
              <a:gd name="connsiteY9" fmla="*/ 962006 h 2304000"/>
              <a:gd name="connsiteX10" fmla="*/ 8984048 w 12192000"/>
              <a:gd name="connsiteY10" fmla="*/ 921792 h 2304000"/>
              <a:gd name="connsiteX11" fmla="*/ 9403427 w 12192000"/>
              <a:gd name="connsiteY11" fmla="*/ 847108 h 2304000"/>
              <a:gd name="connsiteX12" fmla="*/ 9478111 w 12192000"/>
              <a:gd name="connsiteY12" fmla="*/ 430600 h 2304000"/>
              <a:gd name="connsiteX13" fmla="*/ 9518326 w 12192000"/>
              <a:gd name="connsiteY13" fmla="*/ 123248 h 2304000"/>
              <a:gd name="connsiteX14" fmla="*/ 9822806 w 12192000"/>
              <a:gd name="connsiteY14" fmla="*/ 83034 h 2304000"/>
              <a:gd name="connsiteX15" fmla="*/ 10242185 w 12192000"/>
              <a:gd name="connsiteY15" fmla="*/ 8350 h 2304000"/>
              <a:gd name="connsiteX16" fmla="*/ 10247954 w 12192000"/>
              <a:gd name="connsiteY16" fmla="*/ 0 h 2304000"/>
              <a:gd name="connsiteX17" fmla="*/ 12192000 w 12192000"/>
              <a:gd name="connsiteY17" fmla="*/ 0 h 2304000"/>
              <a:gd name="connsiteX18" fmla="*/ 12192000 w 12192000"/>
              <a:gd name="connsiteY18" fmla="*/ 2304000 h 2304000"/>
              <a:gd name="connsiteX19" fmla="*/ 0 w 12192000"/>
              <a:gd name="connsiteY19" fmla="*/ 2304000 h 23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2304000">
                <a:moveTo>
                  <a:pt x="0" y="0"/>
                </a:moveTo>
                <a:lnTo>
                  <a:pt x="9467298" y="0"/>
                </a:lnTo>
                <a:lnTo>
                  <a:pt x="9426407" y="34200"/>
                </a:lnTo>
                <a:cubicBezTo>
                  <a:pt x="9297145" y="163463"/>
                  <a:pt x="9325869" y="318575"/>
                  <a:pt x="9351723" y="453579"/>
                </a:cubicBezTo>
                <a:cubicBezTo>
                  <a:pt x="9374703" y="574223"/>
                  <a:pt x="9391937" y="677631"/>
                  <a:pt x="9311509" y="758060"/>
                </a:cubicBezTo>
                <a:cubicBezTo>
                  <a:pt x="9228206" y="838489"/>
                  <a:pt x="9124797" y="821254"/>
                  <a:pt x="9004154" y="798275"/>
                </a:cubicBezTo>
                <a:cubicBezTo>
                  <a:pt x="8866276" y="772424"/>
                  <a:pt x="8714037" y="743699"/>
                  <a:pt x="8584775" y="872959"/>
                </a:cubicBezTo>
                <a:cubicBezTo>
                  <a:pt x="8558924" y="895938"/>
                  <a:pt x="8558924" y="936153"/>
                  <a:pt x="8584775" y="962006"/>
                </a:cubicBezTo>
                <a:cubicBezTo>
                  <a:pt x="8599139" y="976367"/>
                  <a:pt x="8613500" y="982112"/>
                  <a:pt x="8630734" y="982112"/>
                </a:cubicBezTo>
                <a:cubicBezTo>
                  <a:pt x="8647969" y="982112"/>
                  <a:pt x="8662333" y="973496"/>
                  <a:pt x="8679568" y="962006"/>
                </a:cubicBezTo>
                <a:cubicBezTo>
                  <a:pt x="8759996" y="881577"/>
                  <a:pt x="8863405" y="898812"/>
                  <a:pt x="8984048" y="921792"/>
                </a:cubicBezTo>
                <a:cubicBezTo>
                  <a:pt x="9119052" y="947643"/>
                  <a:pt x="9274165" y="976367"/>
                  <a:pt x="9403427" y="847108"/>
                </a:cubicBezTo>
                <a:cubicBezTo>
                  <a:pt x="9532686" y="720720"/>
                  <a:pt x="9503962" y="565607"/>
                  <a:pt x="9478111" y="430600"/>
                </a:cubicBezTo>
                <a:cubicBezTo>
                  <a:pt x="9455131" y="309957"/>
                  <a:pt x="9437897" y="203677"/>
                  <a:pt x="9518326" y="123248"/>
                </a:cubicBezTo>
                <a:cubicBezTo>
                  <a:pt x="9598754" y="42819"/>
                  <a:pt x="9702163" y="60054"/>
                  <a:pt x="9822806" y="83034"/>
                </a:cubicBezTo>
                <a:cubicBezTo>
                  <a:pt x="9957810" y="108884"/>
                  <a:pt x="10112923" y="137609"/>
                  <a:pt x="10242185" y="8350"/>
                </a:cubicBezTo>
                <a:lnTo>
                  <a:pt x="10247954" y="0"/>
                </a:lnTo>
                <a:lnTo>
                  <a:pt x="12192000" y="0"/>
                </a:lnTo>
                <a:lnTo>
                  <a:pt x="12192000" y="2304000"/>
                </a:lnTo>
                <a:lnTo>
                  <a:pt x="0" y="230400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6CD15-EEA4-46CB-A7B3-495FF7C8B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3833999"/>
            <a:ext cx="5937026" cy="720001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20683-79D6-43CE-A167-BF1E25FA4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000" y="4731026"/>
            <a:ext cx="9144000" cy="72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0524263-835B-48D7-A2FC-25541FD95C43}"/>
              </a:ext>
            </a:extLst>
          </p:cNvPr>
          <p:cNvSpPr/>
          <p:nvPr/>
        </p:nvSpPr>
        <p:spPr>
          <a:xfrm>
            <a:off x="10460488" y="2344811"/>
            <a:ext cx="1005361" cy="1005361"/>
          </a:xfrm>
          <a:custGeom>
            <a:avLst/>
            <a:gdLst>
              <a:gd name="connsiteX0" fmla="*/ 169545 w 333375"/>
              <a:gd name="connsiteY0" fmla="*/ 339090 h 333375"/>
              <a:gd name="connsiteX1" fmla="*/ 0 w 333375"/>
              <a:gd name="connsiteY1" fmla="*/ 169545 h 333375"/>
              <a:gd name="connsiteX2" fmla="*/ 169545 w 333375"/>
              <a:gd name="connsiteY2" fmla="*/ 0 h 333375"/>
              <a:gd name="connsiteX3" fmla="*/ 339090 w 333375"/>
              <a:gd name="connsiteY3" fmla="*/ 169545 h 333375"/>
              <a:gd name="connsiteX4" fmla="*/ 169545 w 333375"/>
              <a:gd name="connsiteY4" fmla="*/ 339090 h 333375"/>
              <a:gd name="connsiteX5" fmla="*/ 169545 w 333375"/>
              <a:gd name="connsiteY5" fmla="*/ 40958 h 333375"/>
              <a:gd name="connsiteX6" fmla="*/ 40958 w 333375"/>
              <a:gd name="connsiteY6" fmla="*/ 169545 h 333375"/>
              <a:gd name="connsiteX7" fmla="*/ 169545 w 333375"/>
              <a:gd name="connsiteY7" fmla="*/ 298133 h 333375"/>
              <a:gd name="connsiteX8" fmla="*/ 298133 w 333375"/>
              <a:gd name="connsiteY8" fmla="*/ 169545 h 333375"/>
              <a:gd name="connsiteX9" fmla="*/ 169545 w 333375"/>
              <a:gd name="connsiteY9" fmla="*/ 4095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375" h="333375">
                <a:moveTo>
                  <a:pt x="169545" y="339090"/>
                </a:moveTo>
                <a:cubicBezTo>
                  <a:pt x="76200" y="339090"/>
                  <a:pt x="0" y="262890"/>
                  <a:pt x="0" y="169545"/>
                </a:cubicBezTo>
                <a:cubicBezTo>
                  <a:pt x="0" y="76200"/>
                  <a:pt x="76200" y="0"/>
                  <a:pt x="169545" y="0"/>
                </a:cubicBezTo>
                <a:cubicBezTo>
                  <a:pt x="262890" y="0"/>
                  <a:pt x="339090" y="76200"/>
                  <a:pt x="339090" y="169545"/>
                </a:cubicBezTo>
                <a:cubicBezTo>
                  <a:pt x="339090" y="262890"/>
                  <a:pt x="262890" y="339090"/>
                  <a:pt x="169545" y="339090"/>
                </a:cubicBezTo>
                <a:close/>
                <a:moveTo>
                  <a:pt x="169545" y="40958"/>
                </a:moveTo>
                <a:cubicBezTo>
                  <a:pt x="99060" y="40958"/>
                  <a:pt x="40958" y="98108"/>
                  <a:pt x="40958" y="169545"/>
                </a:cubicBezTo>
                <a:cubicBezTo>
                  <a:pt x="40958" y="240030"/>
                  <a:pt x="99060" y="298133"/>
                  <a:pt x="169545" y="298133"/>
                </a:cubicBezTo>
                <a:cubicBezTo>
                  <a:pt x="240030" y="298133"/>
                  <a:pt x="298133" y="240983"/>
                  <a:pt x="298133" y="169545"/>
                </a:cubicBezTo>
                <a:cubicBezTo>
                  <a:pt x="298133" y="99060"/>
                  <a:pt x="240030" y="40958"/>
                  <a:pt x="169545" y="4095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BB9EF5C-08CE-4A11-8FB9-D59AACF45C92}"/>
              </a:ext>
            </a:extLst>
          </p:cNvPr>
          <p:cNvSpPr/>
          <p:nvPr/>
        </p:nvSpPr>
        <p:spPr>
          <a:xfrm>
            <a:off x="7998793" y="3146226"/>
            <a:ext cx="1062810" cy="919187"/>
          </a:xfrm>
          <a:custGeom>
            <a:avLst/>
            <a:gdLst>
              <a:gd name="connsiteX0" fmla="*/ 0 w 352425"/>
              <a:gd name="connsiteY0" fmla="*/ 307658 h 304800"/>
              <a:gd name="connsiteX1" fmla="*/ 176213 w 352425"/>
              <a:gd name="connsiteY1" fmla="*/ 0 h 304800"/>
              <a:gd name="connsiteX2" fmla="*/ 352425 w 352425"/>
              <a:gd name="connsiteY2" fmla="*/ 307658 h 304800"/>
              <a:gd name="connsiteX3" fmla="*/ 0 w 352425"/>
              <a:gd name="connsiteY3" fmla="*/ 307658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" h="304800">
                <a:moveTo>
                  <a:pt x="0" y="307658"/>
                </a:moveTo>
                <a:lnTo>
                  <a:pt x="176213" y="0"/>
                </a:lnTo>
                <a:lnTo>
                  <a:pt x="352425" y="307658"/>
                </a:lnTo>
                <a:lnTo>
                  <a:pt x="0" y="307658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775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4443" y="3425619"/>
            <a:ext cx="6097555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94443" y="1554163"/>
            <a:ext cx="6097556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95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6094444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80534" y="3429000"/>
            <a:ext cx="6011466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180534" y="1554163"/>
            <a:ext cx="5791200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40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10/4/2020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1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870" y="942871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1973589"/>
            <a:ext cx="5711810" cy="394154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21039"/>
            <a:ext cx="4589130" cy="5603086"/>
          </a:xfrm>
          <a:solidFill>
            <a:srgbClr val="EDEFF7"/>
          </a:solidFill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4238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623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D312742-FF8F-405A-9B03-FA3BE36135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6E10E-EE53-4F56-A34D-E5DD19FE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346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PROJECT OVERVIEW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5222D5C-13B5-45BB-9749-CD2A06E863D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511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153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Narrow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D84E6-6DEA-1D4E-92C3-A360785A027B}"/>
              </a:ext>
            </a:extLst>
          </p:cNvPr>
          <p:cNvSpPr/>
          <p:nvPr userDrawn="1"/>
        </p:nvSpPr>
        <p:spPr>
          <a:xfrm>
            <a:off x="0" y="1730829"/>
            <a:ext cx="8229600" cy="34779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8500E9-800B-C94A-B6F9-F73D37B2D301}"/>
              </a:ext>
            </a:extLst>
          </p:cNvPr>
          <p:cNvSpPr/>
          <p:nvPr userDrawn="1"/>
        </p:nvSpPr>
        <p:spPr>
          <a:xfrm rot="10800000">
            <a:off x="8749091" y="0"/>
            <a:ext cx="3442907" cy="3112470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EAD70A4-7AF0-7E4D-ABBC-34DD61D7B01E}"/>
              </a:ext>
            </a:extLst>
          </p:cNvPr>
          <p:cNvSpPr/>
          <p:nvPr userDrawn="1"/>
        </p:nvSpPr>
        <p:spPr>
          <a:xfrm rot="10800000">
            <a:off x="3727215" y="5551712"/>
            <a:ext cx="1424687" cy="1306288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14C43A8B-650C-3B4B-9F8C-592CE9F2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25" y="2464270"/>
            <a:ext cx="5227376" cy="7277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45C704-9538-984E-8D14-D6AEC9A4C4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8623" y="3265903"/>
            <a:ext cx="5227377" cy="1642386"/>
          </a:xfrm>
        </p:spPr>
        <p:txBody>
          <a:bodyPr lIns="91440" rIns="91440" anchor="t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47B5AD0-4AD4-9843-9C08-DEF894490A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4593262" y="0"/>
            <a:ext cx="7598736" cy="685800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8795BE2D-99B1-FE49-84B1-C41E44A8AC0B}"/>
              </a:ext>
            </a:extLst>
          </p:cNvPr>
          <p:cNvSpPr/>
          <p:nvPr userDrawn="1"/>
        </p:nvSpPr>
        <p:spPr>
          <a:xfrm rot="5400000">
            <a:off x="-48606" y="2524533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9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arrow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33E624-2467-4206-84E7-7DB1C787CD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921500" cy="6858000"/>
          </a:xfrm>
          <a:prstGeom prst="hexagon">
            <a:avLst>
              <a:gd name="adj" fmla="val 7593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39408-C49A-4750-A547-E1EAD06F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3033000"/>
            <a:ext cx="6235201" cy="79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671D-DEA0-4C96-A2C8-AF8E77F35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346" y="924301"/>
            <a:ext cx="3442907" cy="5009400"/>
          </a:xfrm>
        </p:spPr>
        <p:txBody>
          <a:bodyPr anchor="ctr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F0D2BD-AC28-47D6-8C93-74585CCB5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165DED-91C9-42FC-97C3-122D43563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0E41E9-E887-49CF-A358-8367F0C348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94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arrow Content Option 2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33E624-2467-4206-84E7-7DB1C787CD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hexagon">
            <a:avLst>
              <a:gd name="adj" fmla="val 7083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39408-C49A-4750-A547-E1EAD06F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3033000"/>
            <a:ext cx="6235201" cy="79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671D-DEA0-4C96-A2C8-AF8E77F35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46" y="1873780"/>
            <a:ext cx="3442907" cy="311044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F0D2BD-AC28-47D6-8C93-74585CCB5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165DED-91C9-42FC-97C3-122D43563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0E41E9-E887-49CF-A358-8367F0C348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9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33E624-2467-4206-84E7-7DB1C787CD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4700" y="0"/>
            <a:ext cx="7607300" cy="6858000"/>
          </a:xfrm>
          <a:prstGeom prst="hexagon">
            <a:avLst>
              <a:gd name="adj" fmla="val 6667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39408-C49A-4750-A547-E1EAD06F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1449000"/>
            <a:ext cx="4930600" cy="3960000"/>
          </a:xfrm>
        </p:spPr>
        <p:txBody>
          <a:bodyPr lIns="180000" rIns="18000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F0D2BD-AC28-47D6-8C93-74585CCB5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165DED-91C9-42FC-97C3-122D43563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E0E41E9-E887-49CF-A358-8367F0C348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9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er, Image and Content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33E624-2467-4206-84E7-7DB1C787CD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60600"/>
            <a:ext cx="12192000" cy="4597400"/>
          </a:xfrm>
          <a:solidFill>
            <a:schemeClr val="bg1">
              <a:lumMod val="95000"/>
            </a:schemeClr>
          </a:solidFill>
        </p:spPr>
        <p:txBody>
          <a:bodyPr tIns="0" bIns="0" anchor="ctr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3C1BBA-DE16-432B-8D17-818D7C0681CA}"/>
              </a:ext>
            </a:extLst>
          </p:cNvPr>
          <p:cNvCxnSpPr/>
          <p:nvPr userDrawn="1"/>
        </p:nvCxnSpPr>
        <p:spPr>
          <a:xfrm>
            <a:off x="4813300" y="649040"/>
            <a:ext cx="0" cy="935633"/>
          </a:xfrm>
          <a:prstGeom prst="line">
            <a:avLst/>
          </a:prstGeom>
          <a:ln w="1270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721F72D-E459-4AC6-90FE-C37E1BE0C4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500" y="306388"/>
            <a:ext cx="3403600" cy="1622425"/>
          </a:xfr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179388" indent="0">
              <a:buNone/>
              <a:defRPr/>
            </a:lvl2pPr>
            <a:lvl3pPr marL="357187" indent="0">
              <a:buNone/>
              <a:defRPr/>
            </a:lvl3pPr>
            <a:lvl4pPr marL="536575" indent="0">
              <a:buNone/>
              <a:defRPr/>
            </a:lvl4pPr>
            <a:lvl5pPr marL="715963" indent="0">
              <a:buNone/>
              <a:defRPr/>
            </a:lvl5pPr>
          </a:lstStyle>
          <a:p>
            <a:pPr lvl="0"/>
            <a:r>
              <a:rPr lang="en-US" dirty="0"/>
              <a:t>Place Your Sub Header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671D-DEA0-4C96-A2C8-AF8E77F35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1" y="305644"/>
            <a:ext cx="4421084" cy="1622425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39408-C49A-4750-A547-E1EAD06F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2268000"/>
            <a:ext cx="6235201" cy="79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F0D2BD-AC28-47D6-8C93-74585CCB5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165DED-91C9-42FC-97C3-122D43563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>
            <a:solidFill>
              <a:schemeClr val="accent5">
                <a:lumMod val="50000"/>
              </a:schemeClr>
            </a:solidFill>
          </a:ln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7E0E41E9-E887-49CF-A358-8367F0C348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37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39408-C49A-4750-A547-E1EAD06F8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671D-DEA0-4C96-A2C8-AF8E77F35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F0D2BD-AC28-47D6-8C93-74585CCB5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165DED-91C9-42FC-97C3-122D43563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E41E9-E887-49CF-A358-8367F0C348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6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ig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B7FBEE-222F-4F5D-A2AE-6EF6ED8657BB}"/>
              </a:ext>
            </a:extLst>
          </p:cNvPr>
          <p:cNvSpPr/>
          <p:nvPr userDrawn="1"/>
        </p:nvSpPr>
        <p:spPr>
          <a:xfrm>
            <a:off x="0" y="0"/>
            <a:ext cx="12192000" cy="30987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39408-C49A-4750-A547-E1EAD06F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1152000"/>
            <a:ext cx="5940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671D-DEA0-4C96-A2C8-AF8E77F35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8" y="3429000"/>
            <a:ext cx="10022400" cy="227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F0D2BD-AC28-47D6-8C93-74585CCB5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165DED-91C9-42FC-97C3-122D43563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>
            <a:solidFill>
              <a:schemeClr val="accent4"/>
            </a:solidFill>
          </a:ln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7E0E41E9-E887-49CF-A358-8367F0C348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8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7461A7-C745-4C36-816E-A1BF6EE517A4}"/>
              </a:ext>
            </a:extLst>
          </p:cNvPr>
          <p:cNvSpPr/>
          <p:nvPr userDrawn="1"/>
        </p:nvSpPr>
        <p:spPr>
          <a:xfrm>
            <a:off x="0" y="2032000"/>
            <a:ext cx="12192000" cy="482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6CD15-EEA4-46CB-A7B3-495FF7C8B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3833999"/>
            <a:ext cx="5937026" cy="720001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20683-79D6-43CE-A167-BF1E25FA4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000" y="4731026"/>
            <a:ext cx="5937026" cy="72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25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ED2F4-3B67-4A5F-8A1F-35C9EA9A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1152000"/>
            <a:ext cx="10022400" cy="792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8C015-1790-4813-8F0C-87F6BF83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998" y="2564295"/>
            <a:ext cx="10022400" cy="314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E5440-5145-48EA-AB31-9537362E5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38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AC9D5-326C-41F2-81FC-4A60388A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6425" y="6142912"/>
            <a:ext cx="396000" cy="396000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7E0E41E9-E887-49CF-A358-8367F0C348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3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7" r:id="rId4"/>
    <p:sldLayoutId id="2147483668" r:id="rId5"/>
    <p:sldLayoutId id="2147483660" r:id="rId6"/>
    <p:sldLayoutId id="2147483650" r:id="rId7"/>
    <p:sldLayoutId id="2147483669" r:id="rId8"/>
    <p:sldLayoutId id="2147483665" r:id="rId9"/>
    <p:sldLayoutId id="2147483652" r:id="rId10"/>
    <p:sldLayoutId id="2147483666" r:id="rId11"/>
    <p:sldLayoutId id="2147483661" r:id="rId12"/>
    <p:sldLayoutId id="2147483662" r:id="rId13"/>
    <p:sldLayoutId id="2147483654" r:id="rId14"/>
    <p:sldLayoutId id="2147483663" r:id="rId15"/>
    <p:sldLayoutId id="2147483664" r:id="rId16"/>
    <p:sldLayoutId id="2147483655" r:id="rId17"/>
    <p:sldLayoutId id="2147483656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57188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3657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15963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93763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17/06/relationships/model3d" Target="../media/model3d1.glb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Three guys working from a home office">
            <a:extLst>
              <a:ext uri="{FF2B5EF4-FFF2-40B4-BE49-F238E27FC236}">
                <a16:creationId xmlns:a16="http://schemas.microsoft.com/office/drawing/2014/main" id="{61ADC276-B80F-4EA0-914C-7CBCB5FBCD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453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C904259-F299-441A-A828-7FD4602D5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3568149"/>
            <a:ext cx="5937026" cy="9858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Filsafat</a:t>
            </a:r>
            <a:r>
              <a:rPr lang="en-US" b="1" dirty="0"/>
              <a:t> </a:t>
            </a:r>
            <a:r>
              <a:rPr lang="en-US" b="1" dirty="0" err="1"/>
              <a:t>Ilmu</a:t>
            </a:r>
            <a:r>
              <a:rPr lang="en-US" b="1" dirty="0"/>
              <a:t> dan </a:t>
            </a:r>
            <a:r>
              <a:rPr lang="en-US" b="1" dirty="0" err="1"/>
              <a:t>Berpikir</a:t>
            </a:r>
            <a:r>
              <a:rPr lang="en-US" b="1" dirty="0"/>
              <a:t> </a:t>
            </a:r>
            <a:r>
              <a:rPr lang="en-US" b="1" dirty="0" err="1"/>
              <a:t>Filsafat</a:t>
            </a:r>
            <a:endParaRPr lang="en-US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B18279B-2D44-4119-896A-22026349C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000" y="4731026"/>
            <a:ext cx="9144000" cy="720000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Zulkarnain</a:t>
            </a:r>
            <a:r>
              <a:rPr lang="en-US" sz="3600" b="1" dirty="0"/>
              <a:t> </a:t>
            </a:r>
            <a:r>
              <a:rPr lang="en-US" sz="3600" b="1" dirty="0" err="1"/>
              <a:t>Lubis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38844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5B58-BB22-4E65-8544-4D73805DDF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9F5ED84-920A-4737-AA0A-9A9E517C44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1" name="Picture Placeholder 30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4" name="Oval 13"/>
          <p:cNvSpPr/>
          <p:nvPr/>
        </p:nvSpPr>
        <p:spPr>
          <a:xfrm>
            <a:off x="1219939" y="27493"/>
            <a:ext cx="9107555" cy="609106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939" y="278295"/>
            <a:ext cx="9107555" cy="657970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19939" y="1541721"/>
            <a:ext cx="9107555" cy="377571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sz="8800" spc="-3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4B392-227E-46E4-842D-08D14D8B6739}"/>
              </a:ext>
            </a:extLst>
          </p:cNvPr>
          <p:cNvSpPr/>
          <p:nvPr/>
        </p:nvSpPr>
        <p:spPr>
          <a:xfrm>
            <a:off x="0" y="27493"/>
            <a:ext cx="12179112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94521-A7D3-4B70-BE8D-7B32F4934F01}"/>
              </a:ext>
            </a:extLst>
          </p:cNvPr>
          <p:cNvSpPr txBox="1"/>
          <p:nvPr/>
        </p:nvSpPr>
        <p:spPr>
          <a:xfrm>
            <a:off x="1056167" y="1288123"/>
            <a:ext cx="96118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</a:rPr>
              <a:t>Hubungan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Filsafat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dengan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Ilmu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Pengetahuan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175A3F4-9302-4C72-89FF-6A368A3F58F4}"/>
              </a:ext>
            </a:extLst>
          </p:cNvPr>
          <p:cNvSpPr txBox="1">
            <a:spLocks/>
          </p:cNvSpPr>
          <p:nvPr/>
        </p:nvSpPr>
        <p:spPr>
          <a:xfrm>
            <a:off x="688216" y="3568147"/>
            <a:ext cx="10802679" cy="276401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Filsafatlah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yang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memenangkan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tempat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berpijak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bagi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kegiatan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keilmuan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ilmulah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yang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membelah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gunung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dan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merambah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hutan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menyempurnakan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kemenangan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menjadi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pengetahuan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yang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dapat</a:t>
            </a:r>
            <a:r>
              <a:rPr lang="en-US" sz="3600" b="1" cap="none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3600" b="1" cap="none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diandalkan</a:t>
            </a:r>
            <a:endParaRPr lang="en-US" sz="3600" cap="none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7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98A7BA-6C74-4927-A7B9-D0C8993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0F7F6-5097-4621-B431-0C46331CD412}"/>
              </a:ext>
            </a:extLst>
          </p:cNvPr>
          <p:cNvSpPr txBox="1"/>
          <p:nvPr/>
        </p:nvSpPr>
        <p:spPr>
          <a:xfrm>
            <a:off x="3179135" y="925033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A2A48-EEC4-4913-AE87-3026A577F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251" y="2219398"/>
            <a:ext cx="9990832" cy="953386"/>
          </a:xfrm>
        </p:spPr>
        <p:txBody>
          <a:bodyPr>
            <a:normAutofit/>
          </a:bodyPr>
          <a:lstStyle/>
          <a:p>
            <a:pPr algn="ctr"/>
            <a:r>
              <a:rPr lang="en-US" sz="4400" b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sz="4400" b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Ilmu</a:t>
            </a:r>
            <a:r>
              <a:rPr lang="en-US" sz="4400" b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Pengetahuan</a:t>
            </a:r>
            <a:endParaRPr lang="en-US" sz="4400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33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Hubble telescope with adaptive optics that allow high-resolution optical visualization and an aperture door that can be closed to prevent entry of light">
                <a:extLst>
                  <a:ext uri="{FF2B5EF4-FFF2-40B4-BE49-F238E27FC236}">
                    <a16:creationId xmlns:a16="http://schemas.microsoft.com/office/drawing/2014/main" id="{B7E86135-7738-4F94-8D30-FA8384C9A4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192000" cy="6858000"/>
                    </a:xfrm>
                    <a:prstGeom prst="rect">
                      <a:avLst/>
                    </a:prstGeom>
                  </am3d:spPr>
                  <am3d:camera>
                    <am3d:pos x="-20239730" y="2915928" z="67286916"/>
                    <am3d:up dx="0" dy="36000000" dz="0"/>
                    <am3d:lookAt x="-20239730" y="2915928" z="0"/>
                    <am3d:perspective fov="947982"/>
                  </am3d:camera>
                  <am3d:trans>
                    <am3d:meterPerModelUnit n="6129" d="1000000"/>
                    <am3d:preTrans dx="-25109497" dy="-14568153" dz="367747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54523" ay="1452058" az="-10740323"/>
                    <am3d:postTrans dx="-14374830" dy="2471604" dz="0"/>
                  </am3d:trans>
                  <am3d:raster rName="Office3DRenderer" rVer="16.0.8326">
                    <am3d:blip r:embed="rId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10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-21960000" y="70920001" z="-16343999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37964097" y="51130435" z="-57631977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37739127" y="58056624" z="34769642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Hubble telescope with adaptive optics that allow high-resolution optical visualization and an aperture door that can be closed to prevent entry of light">
                <a:extLst>
                  <a:ext uri="{FF2B5EF4-FFF2-40B4-BE49-F238E27FC236}">
                    <a16:creationId xmlns:a16="http://schemas.microsoft.com/office/drawing/2014/main" id="{B7E86135-7738-4F94-8D30-FA8384C9A4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-3428678" y="8639331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437678" y="8630331"/>
                <a:ext cx="18000" cy="2736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 descr="Encircled red dot">
            <a:extLst>
              <a:ext uri="{FF2B5EF4-FFF2-40B4-BE49-F238E27FC236}">
                <a16:creationId xmlns:a16="http://schemas.microsoft.com/office/drawing/2014/main" id="{430157DC-AA3D-44C1-BC60-E2120D5014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98" y="1458610"/>
            <a:ext cx="276225" cy="2762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A80F26-B0C2-4719-839A-BA741243797E}"/>
              </a:ext>
            </a:extLst>
          </p:cNvPr>
          <p:cNvSpPr/>
          <p:nvPr/>
        </p:nvSpPr>
        <p:spPr>
          <a:xfrm>
            <a:off x="0" y="15949"/>
            <a:ext cx="12192000" cy="70104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D268D0-799B-4236-9132-3746173D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111" y="15949"/>
            <a:ext cx="9905998" cy="1116317"/>
          </a:xfrm>
        </p:spPr>
        <p:txBody>
          <a:bodyPr>
            <a:normAutofit/>
          </a:bodyPr>
          <a:lstStyle/>
          <a:p>
            <a:pPr algn="ctr"/>
            <a:r>
              <a:rPr lang="en-US" sz="4000" b="1" cap="none" dirty="0" err="1">
                <a:solidFill>
                  <a:schemeClr val="tx1"/>
                </a:solidFill>
              </a:rPr>
              <a:t>Pengetahuan</a:t>
            </a:r>
            <a:r>
              <a:rPr lang="en-US" sz="4000" b="1" cap="none" dirty="0">
                <a:solidFill>
                  <a:schemeClr val="tx1"/>
                </a:solidFill>
              </a:rPr>
              <a:t> vs </a:t>
            </a:r>
            <a:r>
              <a:rPr lang="en-US" sz="4000" b="1" cap="none" dirty="0" err="1">
                <a:solidFill>
                  <a:schemeClr val="tx1"/>
                </a:solidFill>
              </a:rPr>
              <a:t>Ilmu</a:t>
            </a:r>
            <a:r>
              <a:rPr lang="en-US" sz="4000" b="1" cap="none" dirty="0">
                <a:solidFill>
                  <a:schemeClr val="tx1"/>
                </a:solidFill>
              </a:rPr>
              <a:t> </a:t>
            </a:r>
            <a:r>
              <a:rPr lang="en-US" sz="4000" b="1" cap="none" dirty="0" err="1">
                <a:solidFill>
                  <a:schemeClr val="tx1"/>
                </a:solidFill>
              </a:rPr>
              <a:t>Pengetahuan</a:t>
            </a:r>
            <a:r>
              <a:rPr lang="en-US" sz="4000" b="1" cap="non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41301A-8D99-4AD5-A9D2-7FB76B46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72" y="1148215"/>
            <a:ext cx="10717619" cy="321971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 err="1">
                <a:solidFill>
                  <a:srgbClr val="FFFF00"/>
                </a:solidFill>
              </a:rPr>
              <a:t>Pengetahuan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i="1" dirty="0">
                <a:solidFill>
                  <a:srgbClr val="FFFF00"/>
                </a:solidFill>
              </a:rPr>
              <a:t>(knowledge) </a:t>
            </a:r>
            <a:r>
              <a:rPr lang="en-US" sz="3200" dirty="0" err="1"/>
              <a:t>diperoleh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hasrat</a:t>
            </a:r>
            <a:r>
              <a:rPr lang="en-US" sz="3200" dirty="0"/>
              <a:t> </a:t>
            </a:r>
            <a:r>
              <a:rPr lang="en-US" sz="3200" dirty="0" err="1"/>
              <a:t>ingin</a:t>
            </a:r>
            <a:r>
              <a:rPr lang="en-US" sz="3200" dirty="0"/>
              <a:t> </a:t>
            </a:r>
            <a:r>
              <a:rPr lang="en-US" sz="3200" dirty="0" err="1"/>
              <a:t>tahu</a:t>
            </a:r>
            <a:r>
              <a:rPr lang="en-US" sz="3200" dirty="0"/>
              <a:t>, </a:t>
            </a:r>
            <a:r>
              <a:rPr lang="en-US" sz="3200" dirty="0" err="1"/>
              <a:t>semakin</a:t>
            </a:r>
            <a:r>
              <a:rPr lang="en-US" sz="3200" dirty="0"/>
              <a:t> </a:t>
            </a:r>
            <a:r>
              <a:rPr lang="en-US" sz="3200" dirty="0" err="1"/>
              <a:t>kuat</a:t>
            </a:r>
            <a:r>
              <a:rPr lang="en-US" sz="3200" dirty="0"/>
              <a:t> </a:t>
            </a:r>
            <a:r>
              <a:rPr lang="en-US" sz="3200" dirty="0" err="1"/>
              <a:t>hasrat</a:t>
            </a:r>
            <a:r>
              <a:rPr lang="en-US" sz="3200" dirty="0"/>
              <a:t> </a:t>
            </a:r>
            <a:r>
              <a:rPr lang="en-US" sz="3200" dirty="0" err="1"/>
              <a:t>ingin</a:t>
            </a:r>
            <a:r>
              <a:rPr lang="en-US" sz="3200" dirty="0"/>
              <a:t> </a:t>
            </a:r>
            <a:r>
              <a:rPr lang="en-US" sz="3200" dirty="0" err="1"/>
              <a:t>tahu</a:t>
            </a:r>
            <a:r>
              <a:rPr lang="en-US" sz="3200" dirty="0"/>
              <a:t> </a:t>
            </a:r>
            <a:r>
              <a:rPr lang="en-US" sz="3200" dirty="0" err="1"/>
              <a:t>manusia</a:t>
            </a:r>
            <a:r>
              <a:rPr lang="en-US" sz="3200" dirty="0"/>
              <a:t> </a:t>
            </a:r>
            <a:r>
              <a:rPr lang="en-US" sz="3200" dirty="0" err="1"/>
              <a:t>akan</a:t>
            </a:r>
            <a:r>
              <a:rPr lang="en-US" sz="3200" dirty="0"/>
              <a:t> </a:t>
            </a:r>
            <a:r>
              <a:rPr lang="en-US" sz="3200" dirty="0" err="1"/>
              <a:t>semakin</a:t>
            </a:r>
            <a:r>
              <a:rPr lang="en-US" sz="3200" dirty="0"/>
              <a:t> </a:t>
            </a:r>
            <a:r>
              <a:rPr lang="en-US" sz="3200" dirty="0" err="1"/>
              <a:t>banyak</a:t>
            </a:r>
            <a:r>
              <a:rPr lang="en-US" sz="3200" dirty="0"/>
              <a:t> </a:t>
            </a:r>
            <a:r>
              <a:rPr lang="en-US" sz="3200" dirty="0" err="1"/>
              <a:t>pengetahuannya</a:t>
            </a: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200" dirty="0" err="1"/>
              <a:t>Pengetahuan</a:t>
            </a:r>
            <a:r>
              <a:rPr lang="en-US" sz="3200" dirty="0"/>
              <a:t> </a:t>
            </a:r>
            <a:r>
              <a:rPr lang="en-US" sz="3200" dirty="0" err="1"/>
              <a:t>diperoleh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pengalaman</a:t>
            </a:r>
            <a:r>
              <a:rPr lang="en-US" sz="3200" dirty="0"/>
              <a:t> </a:t>
            </a:r>
            <a:r>
              <a:rPr lang="en-US" sz="3200" dirty="0" err="1"/>
              <a:t>manusia</a:t>
            </a:r>
            <a:r>
              <a:rPr lang="en-US" sz="3200" dirty="0"/>
              <a:t> </a:t>
            </a:r>
            <a:r>
              <a:rPr lang="en-US" sz="3200" dirty="0" err="1"/>
              <a:t>terhadap</a:t>
            </a:r>
            <a:r>
              <a:rPr lang="en-US" sz="3200" dirty="0"/>
              <a:t> </a:t>
            </a:r>
            <a:r>
              <a:rPr lang="en-US" sz="3200" dirty="0" err="1"/>
              <a:t>diri</a:t>
            </a:r>
            <a:r>
              <a:rPr lang="en-US" sz="3200" dirty="0"/>
              <a:t> dan </a:t>
            </a:r>
            <a:r>
              <a:rPr lang="en-US" sz="3200" dirty="0" err="1"/>
              <a:t>lingkungannya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cara</a:t>
            </a:r>
            <a:r>
              <a:rPr lang="en-US" sz="3200" dirty="0"/>
              <a:t> </a:t>
            </a:r>
            <a:r>
              <a:rPr lang="en-US" sz="3200" dirty="0" err="1"/>
              <a:t>melalui</a:t>
            </a:r>
            <a:r>
              <a:rPr lang="en-US" sz="3200" dirty="0"/>
              <a:t> </a:t>
            </a:r>
            <a:r>
              <a:rPr lang="en-US" sz="3200" dirty="0" err="1"/>
              <a:t>fenomena</a:t>
            </a:r>
            <a:r>
              <a:rPr lang="en-US" sz="3200" dirty="0"/>
              <a:t> (</a:t>
            </a:r>
            <a:r>
              <a:rPr lang="en-US" sz="3200" dirty="0" err="1"/>
              <a:t>gejala</a:t>
            </a:r>
            <a:r>
              <a:rPr lang="en-US" sz="3200" dirty="0"/>
              <a:t>) yang </a:t>
            </a:r>
            <a:r>
              <a:rPr lang="en-US" sz="3200" dirty="0" err="1"/>
              <a:t>teramati</a:t>
            </a:r>
            <a:r>
              <a:rPr lang="en-US" sz="3200" dirty="0"/>
              <a:t> oleh </a:t>
            </a:r>
            <a:r>
              <a:rPr lang="en-US" sz="3200" dirty="0" err="1"/>
              <a:t>panca</a:t>
            </a:r>
            <a:r>
              <a:rPr lang="en-US" sz="3200" dirty="0"/>
              <a:t> </a:t>
            </a:r>
            <a:r>
              <a:rPr lang="en-US" sz="3200" dirty="0" err="1"/>
              <a:t>indera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2CE28-1DA7-44AF-ACDB-9067B1DCE889}"/>
              </a:ext>
            </a:extLst>
          </p:cNvPr>
          <p:cNvSpPr txBox="1"/>
          <p:nvPr/>
        </p:nvSpPr>
        <p:spPr>
          <a:xfrm>
            <a:off x="839972" y="5077489"/>
            <a:ext cx="1071761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Ilmu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Pengetahuan</a:t>
            </a:r>
            <a:r>
              <a:rPr lang="en-US" sz="3200" dirty="0">
                <a:solidFill>
                  <a:srgbClr val="FFFF00"/>
                </a:solidFill>
              </a:rPr>
              <a:t> (</a:t>
            </a:r>
            <a:r>
              <a:rPr lang="en-US" sz="3200" dirty="0" err="1">
                <a:solidFill>
                  <a:srgbClr val="FFFF00"/>
                </a:solidFill>
              </a:rPr>
              <a:t>sains</a:t>
            </a:r>
            <a:r>
              <a:rPr lang="en-US" sz="3200" dirty="0">
                <a:solidFill>
                  <a:srgbClr val="FFFF00"/>
                </a:solidFill>
              </a:rPr>
              <a:t>); </a:t>
            </a:r>
            <a:r>
              <a:rPr lang="en-US" sz="3200" dirty="0" err="1"/>
              <a:t>pengetahuan</a:t>
            </a:r>
            <a:r>
              <a:rPr lang="en-US" sz="3200" dirty="0"/>
              <a:t> yang </a:t>
            </a:r>
            <a:r>
              <a:rPr lang="en-US" sz="3200" dirty="0" err="1"/>
              <a:t>diperoleh</a:t>
            </a:r>
            <a:r>
              <a:rPr lang="en-US" sz="3200" dirty="0"/>
              <a:t> </a:t>
            </a:r>
            <a:r>
              <a:rPr lang="en-US" sz="3200" dirty="0" err="1"/>
              <a:t>melalui</a:t>
            </a:r>
            <a:r>
              <a:rPr lang="en-US" sz="3200" dirty="0"/>
              <a:t> </a:t>
            </a:r>
            <a:r>
              <a:rPr lang="en-US" sz="3200" dirty="0" err="1"/>
              <a:t>pendekataan</a:t>
            </a:r>
            <a:r>
              <a:rPr lang="en-US" sz="3200" dirty="0"/>
              <a:t> </a:t>
            </a:r>
            <a:r>
              <a:rPr lang="en-US" sz="3200" dirty="0" err="1"/>
              <a:t>ilmiah</a:t>
            </a:r>
            <a:r>
              <a:rPr lang="en-US" sz="3200" dirty="0"/>
              <a:t>, </a:t>
            </a:r>
            <a:r>
              <a:rPr lang="en-US" sz="3200" dirty="0" err="1"/>
              <a:t>yaitu</a:t>
            </a:r>
            <a:r>
              <a:rPr lang="en-US" sz="3200" dirty="0"/>
              <a:t> </a:t>
            </a:r>
            <a:r>
              <a:rPr lang="en-US" sz="3200" dirty="0" err="1"/>
              <a:t>penyelidikan</a:t>
            </a:r>
            <a:r>
              <a:rPr lang="en-US" sz="3200" dirty="0"/>
              <a:t> yang </a:t>
            </a:r>
            <a:r>
              <a:rPr lang="en-US" sz="3200" dirty="0" err="1"/>
              <a:t>sistematis</a:t>
            </a:r>
            <a:r>
              <a:rPr lang="en-US" sz="3200" dirty="0"/>
              <a:t>, </a:t>
            </a:r>
            <a:r>
              <a:rPr lang="en-US" sz="3200" dirty="0" err="1"/>
              <a:t>terkontrol</a:t>
            </a:r>
            <a:r>
              <a:rPr lang="en-US" sz="3200" dirty="0"/>
              <a:t>, dan </a:t>
            </a:r>
            <a:r>
              <a:rPr lang="en-US" sz="3200" dirty="0" err="1"/>
              <a:t>bersifat</a:t>
            </a:r>
            <a:r>
              <a:rPr lang="en-US" sz="3200" dirty="0"/>
              <a:t> </a:t>
            </a:r>
            <a:r>
              <a:rPr lang="en-US" sz="3200" dirty="0" err="1"/>
              <a:t>empiris</a:t>
            </a:r>
            <a:r>
              <a:rPr lang="en-US" sz="3200" dirty="0"/>
              <a:t> </a:t>
            </a:r>
            <a:r>
              <a:rPr lang="en-US" sz="3200" dirty="0" err="1"/>
              <a:t>atau</a:t>
            </a:r>
            <a:r>
              <a:rPr lang="en-US" sz="3200" dirty="0"/>
              <a:t> </a:t>
            </a:r>
            <a:r>
              <a:rPr lang="en-US" sz="3200" dirty="0" err="1"/>
              <a:t>suatu</a:t>
            </a:r>
            <a:r>
              <a:rPr lang="en-US" sz="3200" dirty="0"/>
              <a:t> </a:t>
            </a:r>
            <a:r>
              <a:rPr lang="en-US" sz="3200" dirty="0" err="1"/>
              <a:t>relasi</a:t>
            </a:r>
            <a:r>
              <a:rPr lang="en-US" sz="3200" dirty="0"/>
              <a:t> </a:t>
            </a:r>
            <a:r>
              <a:rPr lang="en-US" sz="3200" dirty="0" err="1"/>
              <a:t>fenomena</a:t>
            </a:r>
            <a:r>
              <a:rPr lang="en-US" sz="3200" dirty="0"/>
              <a:t> </a:t>
            </a:r>
            <a:r>
              <a:rPr lang="en-US" sz="3200" dirty="0" err="1"/>
              <a:t>alam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026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Hubble telescope in space">
                <a:extLst>
                  <a:ext uri="{FF2B5EF4-FFF2-40B4-BE49-F238E27FC236}">
                    <a16:creationId xmlns:a16="http://schemas.microsoft.com/office/drawing/2014/main" id="{B7E86135-7738-4F94-8D30-FA8384C9A4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12242" y="2700669"/>
              <a:ext cx="7279757" cy="415733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279757" cy="4157331"/>
                    </a:xfrm>
                    <a:prstGeom prst="rect">
                      <a:avLst/>
                    </a:prstGeom>
                  </am3d:spPr>
                  <am3d:camera>
                    <am3d:pos x="0" y="0" z="6728691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29" d="1000000"/>
                    <am3d:preTrans dx="-25184794" dy="-14200281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-9410996" ay="-1452218" az="1020345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585779"/>
                  <am3d:ambientLight>
                    <am3d:clr>
                      <a:scrgbClr r="50000" g="50000" b="50000"/>
                    </am3d:clr>
                    <am3d:illuminance n="10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-21960000" y="70920001" z="-16343999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37964097" y="51130435" z="-57631977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37739127" y="58056624" z="34769642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Hubble telescope in space">
                <a:extLst>
                  <a:ext uri="{FF2B5EF4-FFF2-40B4-BE49-F238E27FC236}">
                    <a16:creationId xmlns:a16="http://schemas.microsoft.com/office/drawing/2014/main" id="{B7E86135-7738-4F94-8D30-FA8384C9A4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2242" y="2700669"/>
                <a:ext cx="7279757" cy="415733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660A54-0802-43EA-85D4-234D7F26A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D344FA-B2D3-450D-B1C5-CE452F43505B}"/>
              </a:ext>
            </a:extLst>
          </p:cNvPr>
          <p:cNvSpPr/>
          <p:nvPr/>
        </p:nvSpPr>
        <p:spPr>
          <a:xfrm>
            <a:off x="542260" y="467833"/>
            <a:ext cx="10409275" cy="21651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Pengetahuan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alamiah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pengetahuan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  <a:r>
              <a:rPr lang="en-US" sz="2800" dirty="0"/>
              <a:t>dan </a:t>
            </a:r>
            <a:r>
              <a:rPr lang="en-US" sz="2800" dirty="0" err="1">
                <a:solidFill>
                  <a:srgbClr val="00B0F0"/>
                </a:solidFill>
              </a:rPr>
              <a:t>pengetahuan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ilmiah</a:t>
            </a:r>
            <a:r>
              <a:rPr lang="en-US" sz="2800" dirty="0">
                <a:solidFill>
                  <a:srgbClr val="00B0F0"/>
                </a:solidFill>
              </a:rPr>
              <a:t> (</a:t>
            </a:r>
            <a:r>
              <a:rPr lang="en-US" sz="2800" dirty="0" err="1">
                <a:solidFill>
                  <a:srgbClr val="00B0F0"/>
                </a:solidFill>
              </a:rPr>
              <a:t>ilmu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pengetahuan</a:t>
            </a:r>
            <a:r>
              <a:rPr lang="en-US" sz="2800" dirty="0">
                <a:solidFill>
                  <a:srgbClr val="00B0F0"/>
                </a:solidFill>
              </a:rPr>
              <a:t>)</a:t>
            </a:r>
            <a:r>
              <a:rPr lang="en-US" sz="2800" dirty="0"/>
              <a:t> </a:t>
            </a:r>
            <a:r>
              <a:rPr lang="en-US" sz="2800" dirty="0" err="1"/>
              <a:t>bersumber</a:t>
            </a:r>
            <a:r>
              <a:rPr lang="en-US" sz="2800" dirty="0"/>
              <a:t> pada rasa </a:t>
            </a:r>
            <a:r>
              <a:rPr lang="en-US" sz="2800" dirty="0" err="1"/>
              <a:t>ingin</a:t>
            </a:r>
            <a:r>
              <a:rPr lang="en-US" sz="2800" dirty="0"/>
              <a:t> </a:t>
            </a:r>
            <a:r>
              <a:rPr lang="en-US" sz="2800" dirty="0" err="1"/>
              <a:t>tahu</a:t>
            </a:r>
            <a:r>
              <a:rPr lang="en-US" sz="2800" dirty="0"/>
              <a:t> yang </a:t>
            </a:r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ciri</a:t>
            </a:r>
            <a:r>
              <a:rPr lang="en-US" sz="2800" dirty="0"/>
              <a:t> </a:t>
            </a:r>
            <a:r>
              <a:rPr lang="en-US" sz="2800" dirty="0" err="1"/>
              <a:t>khas</a:t>
            </a:r>
            <a:r>
              <a:rPr lang="en-US" sz="2800" dirty="0"/>
              <a:t> </a:t>
            </a:r>
            <a:r>
              <a:rPr lang="en-US" sz="2800" dirty="0" err="1"/>
              <a:t>manusia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A2A79E-9922-4911-9ADA-B8DFD4183242}"/>
              </a:ext>
            </a:extLst>
          </p:cNvPr>
          <p:cNvSpPr/>
          <p:nvPr/>
        </p:nvSpPr>
        <p:spPr>
          <a:xfrm>
            <a:off x="712381" y="2521298"/>
            <a:ext cx="7187609" cy="9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Tuhan</a:t>
            </a:r>
            <a:r>
              <a:rPr lang="en-US" sz="2800" dirty="0"/>
              <a:t> </a:t>
            </a:r>
            <a:r>
              <a:rPr lang="en-US" sz="2800" dirty="0" err="1"/>
              <a:t>Maha</a:t>
            </a:r>
            <a:r>
              <a:rPr lang="en-US" sz="2800" dirty="0"/>
              <a:t> </a:t>
            </a:r>
            <a:r>
              <a:rPr lang="en-US" sz="2800" dirty="0" err="1"/>
              <a:t>Mengetahui</a:t>
            </a:r>
            <a:r>
              <a:rPr lang="en-US" sz="2800" dirty="0"/>
              <a:t>, </a:t>
            </a:r>
            <a:r>
              <a:rPr lang="en-US" sz="2800" dirty="0" err="1"/>
              <a:t>Manusia</a:t>
            </a:r>
            <a:r>
              <a:rPr lang="en-US" sz="2800" dirty="0"/>
              <a:t> </a:t>
            </a:r>
            <a:r>
              <a:rPr lang="en-US" sz="2800" dirty="0" err="1"/>
              <a:t>Ingin</a:t>
            </a:r>
            <a:r>
              <a:rPr lang="en-US" sz="2800" dirty="0"/>
              <a:t> </a:t>
            </a:r>
            <a:r>
              <a:rPr lang="en-US" sz="2800" dirty="0" err="1"/>
              <a:t>Tahu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3F803-06C1-4AB8-8106-9C7613439957}"/>
              </a:ext>
            </a:extLst>
          </p:cNvPr>
          <p:cNvSpPr txBox="1"/>
          <p:nvPr/>
        </p:nvSpPr>
        <p:spPr>
          <a:xfrm>
            <a:off x="388087" y="3573398"/>
            <a:ext cx="10717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Ilmu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Pengetahuan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adalah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pengetahuan</a:t>
            </a:r>
            <a:r>
              <a:rPr lang="en-US" sz="2800" b="1" dirty="0">
                <a:solidFill>
                  <a:srgbClr val="FF0000"/>
                </a:solidFill>
              </a:rPr>
              <a:t> yang </a:t>
            </a:r>
            <a:r>
              <a:rPr lang="en-US" sz="2800" b="1" dirty="0" err="1">
                <a:solidFill>
                  <a:srgbClr val="FF0000"/>
                </a:solidFill>
              </a:rPr>
              <a:t>sistematis</a:t>
            </a:r>
            <a:r>
              <a:rPr lang="en-US" sz="2800" b="1" dirty="0">
                <a:solidFill>
                  <a:srgbClr val="FF0000"/>
                </a:solidFill>
              </a:rPr>
              <a:t> dan </a:t>
            </a:r>
            <a:r>
              <a:rPr lang="en-US" sz="2800" b="1" dirty="0" err="1">
                <a:solidFill>
                  <a:srgbClr val="FF0000"/>
                </a:solidFill>
              </a:rPr>
              <a:t>berasal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dari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observasi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kajian</a:t>
            </a:r>
            <a:r>
              <a:rPr lang="en-US" sz="2800" b="1" dirty="0">
                <a:solidFill>
                  <a:srgbClr val="FF0000"/>
                </a:solidFill>
              </a:rPr>
              <a:t>, dan </a:t>
            </a:r>
            <a:r>
              <a:rPr lang="en-US" sz="2800" b="1" dirty="0" err="1">
                <a:solidFill>
                  <a:srgbClr val="FF0000"/>
                </a:solidFill>
              </a:rPr>
              <a:t>percobaan-percobaan</a:t>
            </a:r>
            <a:r>
              <a:rPr lang="en-US" sz="2800" b="1" dirty="0">
                <a:solidFill>
                  <a:srgbClr val="FF0000"/>
                </a:solidFill>
              </a:rPr>
              <a:t> yang </a:t>
            </a:r>
            <a:r>
              <a:rPr lang="en-US" sz="2800" b="1" dirty="0" err="1">
                <a:solidFill>
                  <a:srgbClr val="FF0000"/>
                </a:solidFill>
              </a:rPr>
              <a:t>dilakukan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untuk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menentukan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sifat-sifat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dasar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atau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prinsip</a:t>
            </a:r>
            <a:r>
              <a:rPr lang="en-US" sz="2800" b="1" dirty="0">
                <a:solidFill>
                  <a:srgbClr val="FF0000"/>
                </a:solidFill>
              </a:rPr>
              <a:t> yang </a:t>
            </a:r>
            <a:r>
              <a:rPr lang="en-US" sz="2800" b="1" dirty="0" err="1">
                <a:solidFill>
                  <a:srgbClr val="FF0000"/>
                </a:solidFill>
              </a:rPr>
              <a:t>dikaji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F77B3C89-124D-4CDE-A9C7-52769E7EB4BF}"/>
              </a:ext>
            </a:extLst>
          </p:cNvPr>
          <p:cNvSpPr/>
          <p:nvPr/>
        </p:nvSpPr>
        <p:spPr>
          <a:xfrm rot="18354038">
            <a:off x="3207138" y="4894954"/>
            <a:ext cx="741359" cy="8928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EFF83-B423-4FD1-A1A0-BD8C4842A55B}"/>
              </a:ext>
            </a:extLst>
          </p:cNvPr>
          <p:cNvSpPr txBox="1"/>
          <p:nvPr/>
        </p:nvSpPr>
        <p:spPr>
          <a:xfrm>
            <a:off x="4042692" y="5341362"/>
            <a:ext cx="7985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Kumpulan </a:t>
            </a:r>
            <a:r>
              <a:rPr lang="en-US" sz="2800" b="1" dirty="0" err="1">
                <a:solidFill>
                  <a:srgbClr val="FFFF00"/>
                </a:solidFill>
              </a:rPr>
              <a:t>pengetahuan</a:t>
            </a:r>
            <a:r>
              <a:rPr lang="en-US" sz="2800" b="1" dirty="0">
                <a:solidFill>
                  <a:srgbClr val="FFFF00"/>
                </a:solidFill>
              </a:rPr>
              <a:t> yang </a:t>
            </a:r>
            <a:r>
              <a:rPr lang="en-US" sz="2800" b="1" dirty="0" err="1">
                <a:solidFill>
                  <a:srgbClr val="FFFF00"/>
                </a:solidFill>
              </a:rPr>
              <a:t>diperoleh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manusia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dari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berbagai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sumber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dengan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menggunakan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metode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ilmiah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555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3C8ADD2-09F8-4A88-B0C2-367BC2D488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732" r="21732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97C01B-A47A-430C-8016-D80EBF6DA6E8}"/>
              </a:ext>
            </a:extLst>
          </p:cNvPr>
          <p:cNvSpPr txBox="1"/>
          <p:nvPr/>
        </p:nvSpPr>
        <p:spPr>
          <a:xfrm>
            <a:off x="478542" y="2151727"/>
            <a:ext cx="58526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Mengenai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batasan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kewajiban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seseorang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memahami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ilmu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pengetahuan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dikelompokkan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kepada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kelompok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BCEB6B-575E-48D5-B8A7-0684B38D574D}"/>
              </a:ext>
            </a:extLst>
          </p:cNvPr>
          <p:cNvSpPr txBox="1"/>
          <p:nvPr/>
        </p:nvSpPr>
        <p:spPr>
          <a:xfrm>
            <a:off x="89452" y="5464108"/>
            <a:ext cx="50987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Ilmu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kehidupan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lmu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penghidupan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27802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D4C735-59EA-4128-8E5E-FD4CCD76626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9FCD2-F4E6-495F-A90D-C511BDF65ACB}"/>
              </a:ext>
            </a:extLst>
          </p:cNvPr>
          <p:cNvSpPr txBox="1"/>
          <p:nvPr/>
        </p:nvSpPr>
        <p:spPr>
          <a:xfrm>
            <a:off x="490537" y="550268"/>
            <a:ext cx="1121092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Ilmu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untuk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kehidupan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adalah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ilmu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yang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wajib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dipelajari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oleh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setiap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manusia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sebagai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pegangan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untuk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menjalani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hidup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agar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dapat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meniti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hidup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baik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secara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lahiriyah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maupun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batiniah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baik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secara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fisik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maupun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secara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psikis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baik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yang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menyangkut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aspek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keduniawian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maupun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aspek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religious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9FF66"/>
                </a:solidFill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lmu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untuk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penghidupan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adalah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tingkatan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ilmu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pengetahuan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tertentu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atas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ilmu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untuk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kehidupan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yang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tidak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wajib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ditekuni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oleh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setiap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manusia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tetapi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wajib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ditekuni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oleh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sebagian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anggota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masyarakat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untuk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menguasai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mendalami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mengembangkan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mengajarkan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, dan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menerapkannya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untuk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kemaslahatan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tentu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termasuk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untuk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menjaga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keseimbangan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seluruh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isi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alam</a:t>
            </a:r>
            <a:r>
              <a:rPr lang="en-US" sz="3200" b="1" dirty="0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+mj-lt"/>
                <a:cs typeface="Times New Roman" panose="02020603050405020304" pitchFamily="18" charset="0"/>
              </a:rPr>
              <a:t>ini</a:t>
            </a:r>
            <a:endParaRPr lang="en-US" sz="3200" b="1" dirty="0">
              <a:solidFill>
                <a:srgbClr val="99FF66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0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98A7BA-6C74-4927-A7B9-D0C899395F42}"/>
              </a:ext>
            </a:extLst>
          </p:cNvPr>
          <p:cNvSpPr/>
          <p:nvPr/>
        </p:nvSpPr>
        <p:spPr>
          <a:xfrm>
            <a:off x="0" y="-2328"/>
            <a:ext cx="12192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AEC82-3D88-4B20-A462-E9C9D3760480}"/>
              </a:ext>
            </a:extLst>
          </p:cNvPr>
          <p:cNvSpPr txBox="1"/>
          <p:nvPr/>
        </p:nvSpPr>
        <p:spPr>
          <a:xfrm>
            <a:off x="590328" y="173280"/>
            <a:ext cx="106057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Ilmu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juga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dikategorikan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atas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9FF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ilmu</a:t>
            </a:r>
            <a:r>
              <a:rPr lang="en-US" sz="3200" b="1" dirty="0">
                <a:solidFill>
                  <a:srgbClr val="99FF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aqliah</a:t>
            </a:r>
            <a:r>
              <a:rPr lang="en-US" sz="3200" b="1" dirty="0">
                <a:solidFill>
                  <a:srgbClr val="99FF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9FF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ilmu</a:t>
            </a:r>
            <a:r>
              <a:rPr lang="en-US" sz="3200" b="1" dirty="0">
                <a:solidFill>
                  <a:srgbClr val="99FF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naqliah</a:t>
            </a:r>
            <a:endParaRPr lang="en-US" sz="3200" b="1" dirty="0">
              <a:solidFill>
                <a:srgbClr val="99FF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70296-E5FD-406C-8E93-F8F6B3E33941}"/>
              </a:ext>
            </a:extLst>
          </p:cNvPr>
          <p:cNvSpPr txBox="1"/>
          <p:nvPr/>
        </p:nvSpPr>
        <p:spPr>
          <a:xfrm>
            <a:off x="343012" y="1936694"/>
            <a:ext cx="7232686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Ilmu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naqliah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bekal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ilmu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pengetahuan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diturunkan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oleh Sang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Maha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Pencipta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kepada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manusia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wahyu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agar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sepanjang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hidupnya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selalu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berada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jalan</a:t>
            </a:r>
            <a:r>
              <a:rPr lang="en-US" sz="2800" b="1" dirty="0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800" b="1" dirty="0" err="1"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benar</a:t>
            </a:r>
            <a:endParaRPr lang="en-US" sz="28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B8016-B60C-49D4-B365-2CA2726D421D}"/>
              </a:ext>
            </a:extLst>
          </p:cNvPr>
          <p:cNvSpPr txBox="1"/>
          <p:nvPr/>
        </p:nvSpPr>
        <p:spPr>
          <a:xfrm>
            <a:off x="343012" y="4611626"/>
            <a:ext cx="7115728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j-lt"/>
                <a:cs typeface="Times New Roman" panose="02020603050405020304" pitchFamily="18" charset="0"/>
              </a:rPr>
              <a:t>lmu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/>
                <a:latin typeface="+mj-lt"/>
                <a:cs typeface="Times New Roman" panose="02020603050405020304" pitchFamily="18" charset="0"/>
              </a:rPr>
              <a:t>aqliah</a:t>
            </a:r>
            <a:r>
              <a:rPr lang="en-US" sz="2800" b="1" dirty="0">
                <a:solidFill>
                  <a:schemeClr val="accent2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adalah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ilmu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yang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diajarkan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Allah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lewat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akal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manusia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sebagai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bekal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agar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dapat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mengelola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bumi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dengan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sebaik-baiknya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selaku</a:t>
            </a:r>
            <a:r>
              <a:rPr lang="en-US" sz="2800" b="1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+mj-lt"/>
                <a:cs typeface="Times New Roman" panose="02020603050405020304" pitchFamily="18" charset="0"/>
              </a:rPr>
              <a:t>pewarisnya</a:t>
            </a:r>
            <a:endParaRPr lang="en-US" sz="2800" b="1" dirty="0"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D6104A-C187-49D2-A123-C5989FDCAAFF}"/>
              </a:ext>
            </a:extLst>
          </p:cNvPr>
          <p:cNvSpPr txBox="1"/>
          <p:nvPr/>
        </p:nvSpPr>
        <p:spPr>
          <a:xfrm>
            <a:off x="8569842" y="1947380"/>
            <a:ext cx="354064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Ilmu</a:t>
            </a:r>
            <a:r>
              <a:rPr lang="en-US" sz="3200" b="1" dirty="0"/>
              <a:t> yang </a:t>
            </a:r>
            <a:r>
              <a:rPr lang="en-US" sz="3200" b="1" dirty="0" err="1"/>
              <a:t>diturunkan</a:t>
            </a:r>
            <a:r>
              <a:rPr lang="en-US" sz="3200" b="1" dirty="0"/>
              <a:t> </a:t>
            </a:r>
            <a:r>
              <a:rPr lang="en-US" sz="3200" b="1" dirty="0" err="1"/>
              <a:t>berupa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wahyu</a:t>
            </a:r>
            <a:r>
              <a:rPr lang="en-US" sz="3200" b="1" dirty="0">
                <a:solidFill>
                  <a:schemeClr val="accent2"/>
                </a:solidFill>
              </a:rPr>
              <a:t> dan </a:t>
            </a:r>
            <a:r>
              <a:rPr lang="en-US" sz="3200" b="1" dirty="0" err="1">
                <a:solidFill>
                  <a:schemeClr val="accent2"/>
                </a:solidFill>
              </a:rPr>
              <a:t>mutlak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</a:rPr>
              <a:t>kebenarannya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3DAF8-D738-468F-B44D-F369CCFEA1B3}"/>
              </a:ext>
            </a:extLst>
          </p:cNvPr>
          <p:cNvSpPr txBox="1"/>
          <p:nvPr/>
        </p:nvSpPr>
        <p:spPr>
          <a:xfrm>
            <a:off x="8205790" y="4062525"/>
            <a:ext cx="3904694" cy="267765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Dapat</a:t>
            </a:r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dijadikan</a:t>
            </a:r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bahan</a:t>
            </a:r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perdebatan</a:t>
            </a:r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oleh </a:t>
            </a:r>
            <a:r>
              <a:rPr lang="en-US" sz="28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karena</a:t>
            </a:r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nilai</a:t>
            </a:r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kebenaran</a:t>
            </a:r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pengetahuan</a:t>
            </a:r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yang </a:t>
            </a:r>
            <a:r>
              <a:rPr lang="en-US" sz="2800" b="1" dirty="0" err="1">
                <a:solidFill>
                  <a:srgbClr val="FFC000"/>
                </a:solidFill>
              </a:rPr>
              <a:t>diterima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atas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dasar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akal</a:t>
            </a:r>
            <a:r>
              <a:rPr lang="en-US" sz="2800" b="1" dirty="0">
                <a:solidFill>
                  <a:srgbClr val="FFC000"/>
                </a:solidFill>
              </a:rPr>
              <a:t> yang </a:t>
            </a:r>
            <a:r>
              <a:rPr lang="en-US" sz="2800" b="1" dirty="0" err="1">
                <a:solidFill>
                  <a:srgbClr val="FFC000"/>
                </a:solidFill>
              </a:rPr>
              <a:t>tidak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mutlak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862FDFA-E21A-47CB-9999-4CA74BC4175B}"/>
              </a:ext>
            </a:extLst>
          </p:cNvPr>
          <p:cNvSpPr/>
          <p:nvPr/>
        </p:nvSpPr>
        <p:spPr>
          <a:xfrm>
            <a:off x="7722783" y="2781730"/>
            <a:ext cx="765543" cy="797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5DC6E34-E9D7-4E64-B787-CAC815CEBB1A}"/>
              </a:ext>
            </a:extLst>
          </p:cNvPr>
          <p:cNvSpPr/>
          <p:nvPr/>
        </p:nvSpPr>
        <p:spPr>
          <a:xfrm>
            <a:off x="7478733" y="5166967"/>
            <a:ext cx="765543" cy="797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06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98A7BA-6C74-4927-A7B9-D0C8993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52CCF-A3E6-4478-B35B-AB8F494CC9DF}"/>
              </a:ext>
            </a:extLst>
          </p:cNvPr>
          <p:cNvSpPr txBox="1"/>
          <p:nvPr/>
        </p:nvSpPr>
        <p:spPr>
          <a:xfrm>
            <a:off x="47562" y="841883"/>
            <a:ext cx="8026564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Setiap</a:t>
            </a:r>
            <a:r>
              <a:rPr lang="en-US" sz="3200" b="1" dirty="0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manusia</a:t>
            </a:r>
            <a:r>
              <a:rPr lang="en-US" sz="3200" b="1" dirty="0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wajib</a:t>
            </a:r>
            <a:r>
              <a:rPr lang="en-US" sz="3200" b="1" dirty="0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mempelajari</a:t>
            </a:r>
            <a:r>
              <a:rPr lang="en-US" sz="3200" b="1" dirty="0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mengetahui</a:t>
            </a:r>
            <a:r>
              <a:rPr lang="en-US" sz="3200" b="1" dirty="0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dan </a:t>
            </a:r>
            <a:r>
              <a:rPr lang="en-US" sz="3200" b="1" dirty="0" err="1">
                <a:solidFill>
                  <a:srgbClr val="99FF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melaksanakan</a:t>
            </a:r>
            <a:endParaRPr lang="en-US" sz="3200" b="1" dirty="0">
              <a:solidFill>
                <a:srgbClr val="99FF6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Ilmu</a:t>
            </a:r>
            <a:r>
              <a:rPr lang="en-US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naqliah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yaitu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ilmu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syariah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agar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mengerjakan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perbuatan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wajib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dilaksanakannya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sebagai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hamba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Allah,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serta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terhindar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dari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perbuatan-perbuatan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sesat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dilarang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-Nya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Ilmu</a:t>
            </a:r>
            <a:r>
              <a:rPr lang="en-US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aqliyah</a:t>
            </a:r>
            <a:r>
              <a:rPr lang="en-US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yaitu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ilmu-ilmu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dasar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seperti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matematika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ilmu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alamiah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dan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ilmu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sosial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akan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membantu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menuntunnya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menjalani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kehidupan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7485F1-4DA4-46F7-B239-F9E27A683174}"/>
              </a:ext>
            </a:extLst>
          </p:cNvPr>
          <p:cNvSpPr txBox="1"/>
          <p:nvPr/>
        </p:nvSpPr>
        <p:spPr>
          <a:xfrm>
            <a:off x="9335380" y="2550771"/>
            <a:ext cx="2690037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/>
              <a:t>Ilmu</a:t>
            </a:r>
            <a:r>
              <a:rPr lang="en-US" sz="4000" dirty="0"/>
              <a:t> </a:t>
            </a:r>
            <a:r>
              <a:rPr lang="en-US" sz="4000" dirty="0" err="1"/>
              <a:t>untuk</a:t>
            </a:r>
            <a:r>
              <a:rPr lang="en-US" sz="4000" dirty="0"/>
              <a:t> </a:t>
            </a:r>
            <a:r>
              <a:rPr lang="en-US" sz="4000" dirty="0" err="1"/>
              <a:t>Kehidupan</a:t>
            </a:r>
            <a:endParaRPr lang="en-US" sz="4000" dirty="0"/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9CA26DC8-E04F-44F5-B2EE-12F0B389EC88}"/>
              </a:ext>
            </a:extLst>
          </p:cNvPr>
          <p:cNvSpPr/>
          <p:nvPr/>
        </p:nvSpPr>
        <p:spPr>
          <a:xfrm>
            <a:off x="8205023" y="2817738"/>
            <a:ext cx="999460" cy="1001371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91AC1-F1E1-4CCB-A343-345E3AD62A9D}"/>
              </a:ext>
            </a:extLst>
          </p:cNvPr>
          <p:cNvSpPr txBox="1"/>
          <p:nvPr/>
        </p:nvSpPr>
        <p:spPr>
          <a:xfrm>
            <a:off x="9112099" y="4040262"/>
            <a:ext cx="2690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99FF66"/>
                </a:solidFill>
              </a:rPr>
              <a:t>Fardhu</a:t>
            </a:r>
            <a:r>
              <a:rPr lang="en-US" sz="3200" b="1" dirty="0">
                <a:solidFill>
                  <a:srgbClr val="99FF66"/>
                </a:solidFill>
              </a:rPr>
              <a:t> ‘Ain</a:t>
            </a:r>
          </a:p>
        </p:txBody>
      </p:sp>
    </p:spTree>
    <p:extLst>
      <p:ext uri="{BB962C8B-B14F-4D97-AF65-F5344CB8AC3E}">
        <p14:creationId xmlns:p14="http://schemas.microsoft.com/office/powerpoint/2010/main" val="2368429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98A7BA-6C74-4927-A7B9-D0C8993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C76CB-D07C-493F-B36E-73E5F3420AA3}"/>
              </a:ext>
            </a:extLst>
          </p:cNvPr>
          <p:cNvSpPr txBox="1"/>
          <p:nvPr/>
        </p:nvSpPr>
        <p:spPr>
          <a:xfrm>
            <a:off x="171894" y="807696"/>
            <a:ext cx="768556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99FF66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agi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orang-orang yang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mempunyai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kelebihan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kemampuan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berfikir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dan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berkreasi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diwajibkan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mengembangkan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ajaran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agama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ataupun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ilmu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matematika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ilmu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alamiah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, dan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ilmu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sosial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sehingga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mereka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mampu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menghasilkan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teknologi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yang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akan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mensejahterakan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ummat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manusia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tetapi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tetap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memperhatikan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keharmonisan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hubungan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antar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manusia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dengan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Pencipta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antar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manusia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, dan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antara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manusia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dengan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makhluk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lainnya</a:t>
            </a:r>
            <a:r>
              <a:rPr lang="en-US" sz="2800" b="1" dirty="0">
                <a:solidFill>
                  <a:srgbClr val="99FF66"/>
                </a:solidFill>
                <a:effectLst/>
                <a:latin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E9FC2-203A-4CF2-B861-447A5531B9E4}"/>
              </a:ext>
            </a:extLst>
          </p:cNvPr>
          <p:cNvSpPr txBox="1"/>
          <p:nvPr/>
        </p:nvSpPr>
        <p:spPr>
          <a:xfrm>
            <a:off x="8982750" y="2450473"/>
            <a:ext cx="3148837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Ilmu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Penghidupan</a:t>
            </a:r>
            <a:endParaRPr lang="en-US" sz="3600" dirty="0"/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8C34BA1D-EBA4-4C47-9CAC-53F3FAC2256B}"/>
              </a:ext>
            </a:extLst>
          </p:cNvPr>
          <p:cNvSpPr/>
          <p:nvPr/>
        </p:nvSpPr>
        <p:spPr>
          <a:xfrm>
            <a:off x="7687339" y="2687974"/>
            <a:ext cx="1095157" cy="751211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2C0D88-A733-4A52-901C-92520BD0847C}"/>
              </a:ext>
            </a:extLst>
          </p:cNvPr>
          <p:cNvSpPr txBox="1"/>
          <p:nvPr/>
        </p:nvSpPr>
        <p:spPr>
          <a:xfrm>
            <a:off x="8940716" y="3926992"/>
            <a:ext cx="319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</a:rPr>
              <a:t>Fardhu</a:t>
            </a:r>
            <a:r>
              <a:rPr lang="en-US" sz="2800" b="1" dirty="0">
                <a:solidFill>
                  <a:srgbClr val="FFC000"/>
                </a:solidFill>
              </a:rPr>
              <a:t> ‘</a:t>
            </a:r>
            <a:r>
              <a:rPr lang="en-US" sz="2800" b="1" dirty="0" err="1">
                <a:solidFill>
                  <a:srgbClr val="FFC000"/>
                </a:solidFill>
              </a:rPr>
              <a:t>Kifayah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67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98A7BA-6C74-4927-A7B9-D0C8993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>
              <a:solidFill>
                <a:srgbClr val="FFFFCC"/>
              </a:solidFill>
            </a:endParaRPr>
          </a:p>
          <a:p>
            <a:r>
              <a:rPr lang="en-US" dirty="0">
                <a:solidFill>
                  <a:srgbClr val="FFFFCC"/>
                </a:solidFill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03EF52-784C-4155-8BFA-17915D3E7764}"/>
              </a:ext>
            </a:extLst>
          </p:cNvPr>
          <p:cNvSpPr txBox="1"/>
          <p:nvPr/>
        </p:nvSpPr>
        <p:spPr>
          <a:xfrm>
            <a:off x="93920" y="201796"/>
            <a:ext cx="120041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CC"/>
                </a:solidFill>
                <a:latin typeface="+mj-lt"/>
              </a:rPr>
              <a:t>Pengetahuan</a:t>
            </a:r>
            <a:r>
              <a:rPr lang="en-US" sz="3200" b="1" dirty="0">
                <a:solidFill>
                  <a:srgbClr val="FFFFCC"/>
                </a:solidFill>
                <a:latin typeface="+mj-lt"/>
              </a:rPr>
              <a:t> juga </a:t>
            </a:r>
            <a:r>
              <a:rPr lang="en-US" sz="3200" b="1" dirty="0" err="1">
                <a:solidFill>
                  <a:srgbClr val="FFFFCC"/>
                </a:solidFill>
                <a:latin typeface="+mj-lt"/>
              </a:rPr>
              <a:t>berdasarkan</a:t>
            </a:r>
            <a:r>
              <a:rPr lang="en-US" sz="32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+mj-lt"/>
              </a:rPr>
              <a:t>tingkat</a:t>
            </a:r>
            <a:r>
              <a:rPr lang="en-US" sz="32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+mj-lt"/>
              </a:rPr>
              <a:t>kebenarannya</a:t>
            </a:r>
            <a:r>
              <a:rPr lang="en-US" sz="32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+mj-lt"/>
              </a:rPr>
              <a:t>dibedakan</a:t>
            </a:r>
            <a:r>
              <a:rPr lang="en-US" sz="32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+mj-lt"/>
              </a:rPr>
              <a:t>atas</a:t>
            </a:r>
            <a:r>
              <a:rPr lang="en-US" sz="3200" b="1" dirty="0">
                <a:solidFill>
                  <a:srgbClr val="FFFFCC"/>
                </a:solidFill>
                <a:latin typeface="+mj-lt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66FF66"/>
                </a:solidFill>
                <a:latin typeface="+mj-lt"/>
              </a:rPr>
              <a:t>Ilmu</a:t>
            </a:r>
            <a:r>
              <a:rPr lang="en-US" sz="2800" b="1" dirty="0">
                <a:solidFill>
                  <a:srgbClr val="66FF66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FF66"/>
                </a:solidFill>
                <a:latin typeface="+mj-lt"/>
              </a:rPr>
              <a:t>yaqin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;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Pengetahuan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berdasarkan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nalar</a:t>
            </a:r>
            <a:endParaRPr lang="en-US" sz="2800" b="1" dirty="0">
              <a:solidFill>
                <a:srgbClr val="FFFFCC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66FF66"/>
                </a:solidFill>
                <a:latin typeface="+mj-lt"/>
              </a:rPr>
              <a:t>Ainul</a:t>
            </a:r>
            <a:r>
              <a:rPr lang="en-US" sz="2800" b="1" dirty="0">
                <a:solidFill>
                  <a:srgbClr val="66FF66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FF66"/>
                </a:solidFill>
                <a:latin typeface="+mj-lt"/>
              </a:rPr>
              <a:t>yaqin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;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Pengetahuan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berdasarkan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pengamatan</a:t>
            </a:r>
            <a:endParaRPr lang="en-US" sz="2800" b="1" dirty="0">
              <a:solidFill>
                <a:srgbClr val="FFFFCC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66FF66"/>
                </a:solidFill>
                <a:latin typeface="+mj-lt"/>
              </a:rPr>
              <a:t>Haqqul</a:t>
            </a:r>
            <a:r>
              <a:rPr lang="en-US" sz="2800" b="1" dirty="0">
                <a:solidFill>
                  <a:srgbClr val="66FF66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FF66"/>
                </a:solidFill>
                <a:latin typeface="+mj-lt"/>
              </a:rPr>
              <a:t>yaqin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;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lmu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pengetahuan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merupakan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kebenaran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mutlak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hanya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berdasarkan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kepada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Tuhan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Maha</a:t>
            </a:r>
            <a:r>
              <a:rPr lang="en-US" sz="2800" b="1" dirty="0">
                <a:solidFill>
                  <a:srgbClr val="FFFFCC"/>
                </a:solidFill>
                <a:latin typeface="+mj-lt"/>
              </a:rPr>
              <a:t>  </a:t>
            </a:r>
            <a:r>
              <a:rPr lang="en-US" sz="2800" b="1" dirty="0" err="1">
                <a:solidFill>
                  <a:srgbClr val="FFFFCC"/>
                </a:solidFill>
                <a:latin typeface="+mj-lt"/>
              </a:rPr>
              <a:t>Mengetahui</a:t>
            </a:r>
            <a:endParaRPr lang="en-US" sz="2800" b="1" dirty="0">
              <a:solidFill>
                <a:srgbClr val="FFFFCC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AC10B-86C0-46B4-9352-7F2BCD99BD7E}"/>
              </a:ext>
            </a:extLst>
          </p:cNvPr>
          <p:cNvSpPr txBox="1"/>
          <p:nvPr/>
        </p:nvSpPr>
        <p:spPr>
          <a:xfrm>
            <a:off x="314842" y="3125980"/>
            <a:ext cx="1107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Pengetahuan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telah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kita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yakini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kebenarannya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berdasarkan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66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nalar</a:t>
            </a:r>
            <a:r>
              <a:rPr lang="en-US" sz="2800" b="1" dirty="0">
                <a:solidFill>
                  <a:srgbClr val="66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66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ilmul</a:t>
            </a:r>
            <a:r>
              <a:rPr lang="en-US" sz="2800" b="1" dirty="0">
                <a:solidFill>
                  <a:srgbClr val="66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66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yaqin</a:t>
            </a:r>
            <a:r>
              <a:rPr lang="en-US" sz="2800" b="1" dirty="0">
                <a:solidFill>
                  <a:srgbClr val="66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kita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tolak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kebenarannya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segera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kita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mengamati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bertentangan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nalar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kita</a:t>
            </a:r>
            <a:endParaRPr lang="en-US" sz="28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Penolakan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kebenaran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menimbulkan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pengetahuan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lain yang </a:t>
            </a:r>
            <a:r>
              <a:rPr lang="en-US" sz="28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baru</a:t>
            </a:r>
            <a:endParaRPr lang="en-US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2C29B-72D8-45CD-864A-C62D9DAE7213}"/>
              </a:ext>
            </a:extLst>
          </p:cNvPr>
          <p:cNvSpPr txBox="1"/>
          <p:nvPr/>
        </p:nvSpPr>
        <p:spPr>
          <a:xfrm>
            <a:off x="433503" y="5065279"/>
            <a:ext cx="11324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CC"/>
                </a:solidFill>
              </a:rPr>
              <a:t>Kebenaran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imu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pengetahuan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adalah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kebenaran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relatif</a:t>
            </a:r>
            <a:r>
              <a:rPr lang="en-US" sz="3200" b="1" dirty="0">
                <a:solidFill>
                  <a:srgbClr val="FFFFCC"/>
                </a:solidFill>
              </a:rPr>
              <a:t> yang </a:t>
            </a:r>
            <a:r>
              <a:rPr lang="en-US" sz="3200" b="1" dirty="0" err="1">
                <a:solidFill>
                  <a:srgbClr val="FFFFCC"/>
                </a:solidFill>
              </a:rPr>
              <a:t>hanya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benar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sebelum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ditemukan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bahwa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ianya</a:t>
            </a:r>
            <a:r>
              <a:rPr lang="en-US" sz="3200" b="1" dirty="0">
                <a:solidFill>
                  <a:srgbClr val="FFFFCC"/>
                </a:solidFill>
              </a:rPr>
              <a:t> salah, </a:t>
            </a:r>
            <a:r>
              <a:rPr lang="en-US" sz="3200" b="1" dirty="0" err="1">
                <a:solidFill>
                  <a:srgbClr val="FFFFCC"/>
                </a:solidFill>
              </a:rPr>
              <a:t>sehingga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kebenaran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itu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gugur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FFCC"/>
                </a:solidFill>
              </a:rPr>
              <a:t>dan </a:t>
            </a:r>
            <a:r>
              <a:rPr lang="en-US" sz="3200" b="1" dirty="0" err="1">
                <a:solidFill>
                  <a:srgbClr val="FFFFCC"/>
                </a:solidFill>
              </a:rPr>
              <a:t>telah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FFFFCC"/>
                </a:solidFill>
              </a:rPr>
              <a:t>ditemukannya</a:t>
            </a:r>
            <a:r>
              <a:rPr lang="en-US" sz="3200" b="1" dirty="0">
                <a:solidFill>
                  <a:srgbClr val="FFFFCC"/>
                </a:solidFill>
              </a:rPr>
              <a:t> </a:t>
            </a:r>
            <a:r>
              <a:rPr lang="en-US" sz="3200" b="1" dirty="0" err="1">
                <a:solidFill>
                  <a:srgbClr val="00FF99"/>
                </a:solidFill>
              </a:rPr>
              <a:t>kebenaran</a:t>
            </a:r>
            <a:r>
              <a:rPr lang="en-US" sz="3200" b="1" dirty="0">
                <a:solidFill>
                  <a:srgbClr val="00FF99"/>
                </a:solidFill>
              </a:rPr>
              <a:t> </a:t>
            </a:r>
            <a:r>
              <a:rPr lang="en-US" sz="3200" b="1" dirty="0" err="1">
                <a:solidFill>
                  <a:srgbClr val="00FF99"/>
                </a:solidFill>
              </a:rPr>
              <a:t>baru</a:t>
            </a:r>
            <a:endParaRPr lang="en-US" sz="3200" b="1" dirty="0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334C738-03B6-4EDF-B3E0-4DC662350C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7" r="18058"/>
          <a:stretch/>
        </p:blipFill>
        <p:spPr>
          <a:xfrm>
            <a:off x="0" y="0"/>
            <a:ext cx="12173288" cy="6858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53512" y="6484937"/>
            <a:ext cx="419776" cy="365125"/>
          </a:xfrm>
        </p:spPr>
        <p:txBody>
          <a:bodyPr/>
          <a:lstStyle/>
          <a:p>
            <a:fld id="{5AE1514C-5E56-4738-A1FF-4B1CFD2A3E3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E5E3CE-E0B9-4879-A5F4-761AE65B36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881" y="2672378"/>
            <a:ext cx="6389205" cy="3437281"/>
          </a:xfrm>
        </p:spPr>
        <p:txBody>
          <a:bodyPr>
            <a:normAutofit/>
          </a:bodyPr>
          <a:lstStyle/>
          <a:p>
            <a:pPr marL="347663" indent="-347663" algn="l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Pemikiran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filsafat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bermula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dari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munculnya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kesadaran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manusia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akan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potensi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akal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budinya</a:t>
            </a:r>
            <a:endParaRPr lang="en-US" sz="3200" dirty="0">
              <a:solidFill>
                <a:schemeClr val="bg1"/>
              </a:solidFill>
            </a:endParaRPr>
          </a:p>
          <a:p>
            <a:pPr marL="347663" indent="-347663" algn="l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Phylosophy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berasal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dari</a:t>
            </a:r>
            <a:r>
              <a:rPr lang="en-US" sz="3200" dirty="0">
                <a:solidFill>
                  <a:schemeClr val="bg1"/>
                </a:solidFill>
              </a:rPr>
              <a:t> kata Yunani, </a:t>
            </a:r>
            <a:r>
              <a:rPr lang="en-US" sz="3200" dirty="0" err="1">
                <a:solidFill>
                  <a:schemeClr val="bg1"/>
                </a:solidFill>
              </a:rPr>
              <a:t>yaitu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philo</a:t>
            </a:r>
            <a:r>
              <a:rPr lang="en-US" sz="3200" dirty="0">
                <a:solidFill>
                  <a:schemeClr val="bg1"/>
                </a:solidFill>
              </a:rPr>
              <a:t> (</a:t>
            </a:r>
            <a:r>
              <a:rPr lang="en-US" sz="3200" dirty="0" err="1">
                <a:solidFill>
                  <a:schemeClr val="bg1"/>
                </a:solidFill>
              </a:rPr>
              <a:t>suka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cinta</a:t>
            </a:r>
            <a:r>
              <a:rPr lang="en-US" sz="3200" dirty="0">
                <a:solidFill>
                  <a:schemeClr val="bg1"/>
                </a:solidFill>
              </a:rPr>
              <a:t>) dan </a:t>
            </a:r>
            <a:r>
              <a:rPr lang="en-US" sz="3200" dirty="0" err="1">
                <a:solidFill>
                  <a:schemeClr val="bg1"/>
                </a:solidFill>
              </a:rPr>
              <a:t>shopia</a:t>
            </a:r>
            <a:r>
              <a:rPr lang="en-US" sz="3200" dirty="0">
                <a:solidFill>
                  <a:schemeClr val="bg1"/>
                </a:solidFill>
              </a:rPr>
              <a:t> (</a:t>
            </a:r>
            <a:r>
              <a:rPr lang="en-US" sz="3200" dirty="0" err="1">
                <a:solidFill>
                  <a:schemeClr val="bg1"/>
                </a:solidFill>
              </a:rPr>
              <a:t>kebijaksanaan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5E7C52E-22CC-4A67-A9E4-626D7D648956}"/>
              </a:ext>
            </a:extLst>
          </p:cNvPr>
          <p:cNvSpPr/>
          <p:nvPr/>
        </p:nvSpPr>
        <p:spPr>
          <a:xfrm>
            <a:off x="6379755" y="3446801"/>
            <a:ext cx="1063488" cy="944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59BD66-349B-41C8-B4CE-6F4CEF320BC5}"/>
              </a:ext>
            </a:extLst>
          </p:cNvPr>
          <p:cNvSpPr txBox="1"/>
          <p:nvPr/>
        </p:nvSpPr>
        <p:spPr>
          <a:xfrm>
            <a:off x="7443243" y="2887857"/>
            <a:ext cx="40830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99"/>
                </a:solidFill>
              </a:rPr>
              <a:t>Filsafat</a:t>
            </a:r>
            <a:r>
              <a:rPr lang="en-US" sz="3200" b="1" dirty="0">
                <a:solidFill>
                  <a:srgbClr val="FFFF99"/>
                </a:solidFill>
              </a:rPr>
              <a:t> </a:t>
            </a:r>
            <a:r>
              <a:rPr lang="en-US" sz="3200" b="1" dirty="0" err="1">
                <a:solidFill>
                  <a:srgbClr val="FFFF99"/>
                </a:solidFill>
              </a:rPr>
              <a:t>berarti</a:t>
            </a:r>
            <a:r>
              <a:rPr lang="en-US" sz="3200" b="1" dirty="0">
                <a:solidFill>
                  <a:srgbClr val="FFFF99"/>
                </a:solidFill>
              </a:rPr>
              <a:t> </a:t>
            </a:r>
            <a:r>
              <a:rPr lang="en-US" sz="3200" b="1" dirty="0" err="1">
                <a:solidFill>
                  <a:srgbClr val="FFFF99"/>
                </a:solidFill>
              </a:rPr>
              <a:t>cinta</a:t>
            </a:r>
            <a:r>
              <a:rPr lang="en-US" sz="3200" b="1" dirty="0">
                <a:solidFill>
                  <a:srgbClr val="FFFF99"/>
                </a:solidFill>
              </a:rPr>
              <a:t> </a:t>
            </a:r>
            <a:r>
              <a:rPr lang="en-US" sz="3200" b="1" dirty="0" err="1">
                <a:solidFill>
                  <a:srgbClr val="FFFF99"/>
                </a:solidFill>
              </a:rPr>
              <a:t>kepada</a:t>
            </a:r>
            <a:r>
              <a:rPr lang="en-US" sz="3200" b="1" dirty="0">
                <a:solidFill>
                  <a:srgbClr val="FFFF99"/>
                </a:solidFill>
              </a:rPr>
              <a:t> (</a:t>
            </a:r>
            <a:r>
              <a:rPr lang="en-US" sz="3200" b="1" dirty="0" err="1">
                <a:solidFill>
                  <a:srgbClr val="FFFF99"/>
                </a:solidFill>
              </a:rPr>
              <a:t>pengetahuan</a:t>
            </a:r>
            <a:r>
              <a:rPr lang="en-US" sz="3200" b="1" dirty="0">
                <a:solidFill>
                  <a:srgbClr val="FFFF99"/>
                </a:solidFill>
              </a:rPr>
              <a:t>) dan </a:t>
            </a:r>
            <a:r>
              <a:rPr lang="en-US" sz="3200" b="1" dirty="0" err="1">
                <a:solidFill>
                  <a:srgbClr val="FFFF99"/>
                </a:solidFill>
              </a:rPr>
              <a:t>kebijaksanaan</a:t>
            </a:r>
            <a:endParaRPr lang="en-US" sz="3200" b="1" dirty="0">
              <a:solidFill>
                <a:srgbClr val="FFFF9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D6216-45F3-4199-8ABA-CBA0B40F239A}"/>
              </a:ext>
            </a:extLst>
          </p:cNvPr>
          <p:cNvSpPr txBox="1"/>
          <p:nvPr/>
        </p:nvSpPr>
        <p:spPr>
          <a:xfrm>
            <a:off x="6988282" y="5270671"/>
            <a:ext cx="4685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FFFF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Bahasa </a:t>
            </a:r>
            <a:r>
              <a:rPr lang="en-US" sz="3200" b="1" dirty="0" err="1">
                <a:solidFill>
                  <a:srgbClr val="00FFFF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Inggris</a:t>
            </a:r>
            <a:r>
              <a:rPr lang="en-US" sz="3200" b="1" dirty="0">
                <a:solidFill>
                  <a:srgbClr val="00FFFF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: love is wisdom, Bahasa Arab: </a:t>
            </a:r>
            <a:r>
              <a:rPr lang="en-US" sz="3200" b="1" dirty="0" err="1">
                <a:solidFill>
                  <a:srgbClr val="00FFFF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muhibb</a:t>
            </a:r>
            <a:r>
              <a:rPr lang="en-US" sz="3200" b="1" dirty="0">
                <a:solidFill>
                  <a:srgbClr val="00FFFF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 al-hikmah</a:t>
            </a:r>
          </a:p>
        </p:txBody>
      </p:sp>
    </p:spTree>
    <p:extLst>
      <p:ext uri="{BB962C8B-B14F-4D97-AF65-F5344CB8AC3E}">
        <p14:creationId xmlns:p14="http://schemas.microsoft.com/office/powerpoint/2010/main" val="3912886779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3">
            <a:extLst>
              <a:ext uri="{FF2B5EF4-FFF2-40B4-BE49-F238E27FC236}">
                <a16:creationId xmlns:a16="http://schemas.microsoft.com/office/drawing/2014/main" id="{7FD251AB-3E38-4726-AE0F-BC4965828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 b="2965"/>
          <a:stretch>
            <a:fillRect/>
          </a:stretch>
        </p:blipFill>
        <p:spPr>
          <a:xfrm>
            <a:off x="5440862" y="482047"/>
            <a:ext cx="6751137" cy="5893906"/>
          </a:xfrm>
          <a:custGeom>
            <a:avLst/>
            <a:gdLst>
              <a:gd name="connsiteX0" fmla="*/ 0 w 6751137"/>
              <a:gd name="connsiteY0" fmla="*/ 0 h 6857999"/>
              <a:gd name="connsiteX1" fmla="*/ 6751137 w 6751137"/>
              <a:gd name="connsiteY1" fmla="*/ 0 h 6857999"/>
              <a:gd name="connsiteX2" fmla="*/ 6751137 w 6751137"/>
              <a:gd name="connsiteY2" fmla="*/ 6857999 h 6857999"/>
              <a:gd name="connsiteX3" fmla="*/ 0 w 6751137"/>
              <a:gd name="connsiteY3" fmla="*/ 6857999 h 6857999"/>
              <a:gd name="connsiteX4" fmla="*/ 0 w 6751137"/>
              <a:gd name="connsiteY4" fmla="*/ 6844680 h 6857999"/>
              <a:gd name="connsiteX5" fmla="*/ 141429 w 6751137"/>
              <a:gd name="connsiteY5" fmla="*/ 6697120 h 6857999"/>
              <a:gd name="connsiteX6" fmla="*/ 1410790 w 6751137"/>
              <a:gd name="connsiteY6" fmla="*/ 3429000 h 6857999"/>
              <a:gd name="connsiteX7" fmla="*/ 141429 w 6751137"/>
              <a:gd name="connsiteY7" fmla="*/ 160880 h 6857999"/>
              <a:gd name="connsiteX8" fmla="*/ 0 w 6751137"/>
              <a:gd name="connsiteY8" fmla="*/ 1332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1137" h="6857999">
                <a:moveTo>
                  <a:pt x="0" y="0"/>
                </a:moveTo>
                <a:lnTo>
                  <a:pt x="6751137" y="0"/>
                </a:lnTo>
                <a:lnTo>
                  <a:pt x="6751137" y="6857999"/>
                </a:lnTo>
                <a:lnTo>
                  <a:pt x="0" y="6857999"/>
                </a:lnTo>
                <a:lnTo>
                  <a:pt x="0" y="6844680"/>
                </a:lnTo>
                <a:lnTo>
                  <a:pt x="141429" y="6697120"/>
                </a:lnTo>
                <a:cubicBezTo>
                  <a:pt x="930105" y="5833950"/>
                  <a:pt x="1410790" y="4687315"/>
                  <a:pt x="1410790" y="3429000"/>
                </a:cubicBezTo>
                <a:cubicBezTo>
                  <a:pt x="1410790" y="2170685"/>
                  <a:pt x="930105" y="1024050"/>
                  <a:pt x="141429" y="160880"/>
                </a:cubicBezTo>
                <a:lnTo>
                  <a:pt x="0" y="1332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6DC7E-03AD-49A0-86E0-94A8DE39A095}"/>
              </a:ext>
            </a:extLst>
          </p:cNvPr>
          <p:cNvSpPr txBox="1"/>
          <p:nvPr/>
        </p:nvSpPr>
        <p:spPr>
          <a:xfrm>
            <a:off x="397565" y="2385391"/>
            <a:ext cx="63995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Vivaldi" panose="03020602050506090804" pitchFamily="66" charset="0"/>
              </a:rPr>
              <a:t>Sekian</a:t>
            </a:r>
            <a:r>
              <a:rPr lang="en-US" sz="4800" b="1" dirty="0">
                <a:latin typeface="Vivaldi" panose="03020602050506090804" pitchFamily="66" charset="0"/>
              </a:rPr>
              <a:t> dan </a:t>
            </a:r>
            <a:r>
              <a:rPr lang="en-US" sz="4800" b="1" dirty="0" err="1">
                <a:latin typeface="Vivaldi" panose="03020602050506090804" pitchFamily="66" charset="0"/>
              </a:rPr>
              <a:t>Terima</a:t>
            </a:r>
            <a:r>
              <a:rPr lang="en-US" sz="4800" b="1" dirty="0">
                <a:latin typeface="Vivaldi" panose="03020602050506090804" pitchFamily="66" charset="0"/>
              </a:rPr>
              <a:t> Kasih, </a:t>
            </a:r>
          </a:p>
          <a:p>
            <a:r>
              <a:rPr lang="en-US" sz="4800" b="1" dirty="0" err="1">
                <a:latin typeface="Vivaldi" panose="03020602050506090804" pitchFamily="66" charset="0"/>
              </a:rPr>
              <a:t>Semoga</a:t>
            </a:r>
            <a:r>
              <a:rPr lang="en-US" sz="4800" b="1" dirty="0">
                <a:latin typeface="Vivaldi" panose="03020602050506090804" pitchFamily="66" charset="0"/>
              </a:rPr>
              <a:t> </a:t>
            </a:r>
            <a:r>
              <a:rPr lang="en-US" sz="4800" b="1" dirty="0" err="1">
                <a:latin typeface="Vivaldi" panose="03020602050506090804" pitchFamily="66" charset="0"/>
              </a:rPr>
              <a:t>Bermanfaat</a:t>
            </a:r>
            <a:endParaRPr lang="en-US" sz="4800" b="1" dirty="0">
              <a:latin typeface="Vivaldi" panose="0302060205050609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0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5D50D8-F1D2-4350-8112-EB607D2973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4994" b="4994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C14E49-9C16-4F4C-B07E-D141D9FC2264}"/>
              </a:ext>
            </a:extLst>
          </p:cNvPr>
          <p:cNvSpPr txBox="1"/>
          <p:nvPr/>
        </p:nvSpPr>
        <p:spPr>
          <a:xfrm>
            <a:off x="1229139" y="2276545"/>
            <a:ext cx="97321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Pemikiran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filsafat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muncul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sebagai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reaksi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keras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terhadap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kungkungan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mitologi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dimana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manusi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dibelenggu</a:t>
            </a:r>
            <a:r>
              <a:rPr lang="en-US" sz="2800" dirty="0">
                <a:solidFill>
                  <a:srgbClr val="FF0000"/>
                </a:solidFill>
              </a:rPr>
              <a:t> oleh </a:t>
            </a:r>
            <a:r>
              <a:rPr lang="en-US" sz="2800" dirty="0" err="1">
                <a:solidFill>
                  <a:srgbClr val="FF0000"/>
                </a:solidFill>
              </a:rPr>
              <a:t>kepercayaan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bahwa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kehidupan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alam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dikuasai</a:t>
            </a:r>
            <a:r>
              <a:rPr lang="en-US" sz="2800" dirty="0">
                <a:solidFill>
                  <a:srgbClr val="FF0000"/>
                </a:solidFill>
              </a:rPr>
              <a:t> oleh </a:t>
            </a:r>
            <a:r>
              <a:rPr lang="en-US" sz="2800" dirty="0" err="1">
                <a:solidFill>
                  <a:srgbClr val="FF0000"/>
                </a:solidFill>
              </a:rPr>
              <a:t>makhluk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gaib</a:t>
            </a:r>
            <a:r>
              <a:rPr lang="en-US" sz="2800" dirty="0">
                <a:solidFill>
                  <a:srgbClr val="FF0000"/>
                </a:solidFill>
              </a:rPr>
              <a:t> yang </a:t>
            </a:r>
            <a:r>
              <a:rPr lang="en-US" sz="2800" dirty="0" err="1">
                <a:solidFill>
                  <a:srgbClr val="FF0000"/>
                </a:solidFill>
              </a:rPr>
              <a:t>dimunculkan</a:t>
            </a:r>
            <a:r>
              <a:rPr lang="en-US" sz="2800" dirty="0">
                <a:solidFill>
                  <a:srgbClr val="FF0000"/>
                </a:solidFill>
              </a:rPr>
              <a:t> oleh </a:t>
            </a:r>
            <a:r>
              <a:rPr lang="en-US" sz="2800" dirty="0" err="1">
                <a:solidFill>
                  <a:srgbClr val="FF0000"/>
                </a:solidFill>
              </a:rPr>
              <a:t>mitos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Kesadaran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mistis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dekat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dengan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animisme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yaitu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kepercayaan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akan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adanya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jiwa-jiwa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roh-roh</a:t>
            </a:r>
            <a:r>
              <a:rPr lang="en-US" sz="2800" dirty="0">
                <a:solidFill>
                  <a:srgbClr val="FF0000"/>
                </a:solidFill>
              </a:rPr>
              <a:t> yang </a:t>
            </a:r>
            <a:r>
              <a:rPr lang="en-US" sz="2800" dirty="0" err="1">
                <a:solidFill>
                  <a:srgbClr val="FF0000"/>
                </a:solidFill>
              </a:rPr>
              <a:t>mendiami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menghidupi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alam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92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667A7-C074-48FD-89B3-1B1225717138}"/>
              </a:ext>
            </a:extLst>
          </p:cNvPr>
          <p:cNvSpPr txBox="1"/>
          <p:nvPr/>
        </p:nvSpPr>
        <p:spPr>
          <a:xfrm>
            <a:off x="6351103" y="295400"/>
            <a:ext cx="575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Ciri-ciri</a:t>
            </a:r>
            <a:r>
              <a:rPr lang="en-US" sz="3600" b="1" dirty="0"/>
              <a:t> </a:t>
            </a:r>
            <a:r>
              <a:rPr lang="en-US" sz="3600" b="1" dirty="0" err="1"/>
              <a:t>Pemikiran</a:t>
            </a:r>
            <a:r>
              <a:rPr lang="en-US" sz="3600" b="1" dirty="0"/>
              <a:t> </a:t>
            </a:r>
            <a:r>
              <a:rPr lang="en-US" sz="3600" b="1" dirty="0" err="1"/>
              <a:t>Filsafat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ED7E2D-6116-4C00-A7D7-1F03E5E5DC32}"/>
              </a:ext>
            </a:extLst>
          </p:cNvPr>
          <p:cNvSpPr txBox="1"/>
          <p:nvPr/>
        </p:nvSpPr>
        <p:spPr>
          <a:xfrm>
            <a:off x="6933611" y="1659284"/>
            <a:ext cx="4059067" cy="410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 err="1"/>
              <a:t>Deskriptif</a:t>
            </a:r>
            <a:endParaRPr lang="en-US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 err="1"/>
              <a:t>Kritis</a:t>
            </a:r>
            <a:r>
              <a:rPr lang="en-US" sz="2800" b="1" dirty="0"/>
              <a:t> dan </a:t>
            </a:r>
            <a:r>
              <a:rPr lang="en-US" sz="2800" b="1" dirty="0" err="1"/>
              <a:t>analisis</a:t>
            </a:r>
            <a:endParaRPr lang="en-US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 err="1"/>
              <a:t>Evaluatif</a:t>
            </a:r>
            <a:r>
              <a:rPr lang="en-US" sz="2800" b="1" dirty="0"/>
              <a:t> dan </a:t>
            </a:r>
            <a:r>
              <a:rPr lang="en-US" sz="2800" b="1" dirty="0" err="1"/>
              <a:t>normatif</a:t>
            </a:r>
            <a:endParaRPr lang="en-US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 err="1"/>
              <a:t>Spekulatif</a:t>
            </a:r>
            <a:endParaRPr lang="en-US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 err="1"/>
              <a:t>Sistematis</a:t>
            </a:r>
            <a:endParaRPr lang="en-US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 err="1"/>
              <a:t>Mendalam</a:t>
            </a:r>
            <a:endParaRPr lang="en-US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 err="1"/>
              <a:t>Mendasar</a:t>
            </a:r>
            <a:endParaRPr lang="en-US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 err="1"/>
              <a:t>Menyeluruh</a:t>
            </a:r>
            <a:endParaRPr lang="en-US" sz="2800" b="1" dirty="0"/>
          </a:p>
        </p:txBody>
      </p:sp>
      <p:pic>
        <p:nvPicPr>
          <p:cNvPr id="5" name="Picture 4" descr="pipette dripping into a petri dish">
            <a:extLst>
              <a:ext uri="{FF2B5EF4-FFF2-40B4-BE49-F238E27FC236}">
                <a16:creationId xmlns:a16="http://schemas.microsoft.com/office/drawing/2014/main" id="{FCDD1684-7B74-46F5-A02E-6D0D4C0F1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256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E97317-9A72-4585-A7F7-411A075DE26B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34655" y="1182757"/>
            <a:ext cx="4589462" cy="464157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3CB8C3-DE28-4A26-8FB4-AC551601F27C}"/>
              </a:ext>
            </a:extLst>
          </p:cNvPr>
          <p:cNvSpPr txBox="1"/>
          <p:nvPr/>
        </p:nvSpPr>
        <p:spPr>
          <a:xfrm>
            <a:off x="5563428" y="790017"/>
            <a:ext cx="54491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n w="12700">
                  <a:solidFill>
                    <a:schemeClr val="tx2"/>
                  </a:solidFill>
                </a:ln>
              </a:rPr>
              <a:t>Ciri-ciri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</a:rPr>
              <a:t> </a:t>
            </a:r>
            <a:r>
              <a:rPr lang="en-US" sz="2400" b="1" dirty="0" err="1">
                <a:ln w="12700">
                  <a:solidFill>
                    <a:schemeClr val="tx2"/>
                  </a:solidFill>
                </a:ln>
              </a:rPr>
              <a:t>berpikir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</a:rPr>
              <a:t> </a:t>
            </a:r>
            <a:r>
              <a:rPr lang="en-US" sz="2400" b="1" dirty="0" err="1">
                <a:ln w="12700">
                  <a:solidFill>
                    <a:schemeClr val="tx2"/>
                  </a:solidFill>
                </a:ln>
              </a:rPr>
              <a:t>filsafat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</a:rPr>
              <a:t> </a:t>
            </a:r>
            <a:r>
              <a:rPr lang="en-US" sz="2400" b="1" dirty="0" err="1">
                <a:ln w="12700">
                  <a:solidFill>
                    <a:schemeClr val="tx2"/>
                  </a:solidFill>
                </a:ln>
              </a:rPr>
              <a:t>adalah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n w="12700">
                  <a:solidFill>
                    <a:schemeClr val="tx2"/>
                  </a:solidFill>
                </a:ln>
              </a:rPr>
              <a:t>Menyeluruh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</a:rPr>
              <a:t> </a:t>
            </a:r>
            <a:r>
              <a:rPr lang="en-US" sz="2400" b="1" dirty="0" err="1">
                <a:ln w="12700">
                  <a:solidFill>
                    <a:schemeClr val="tx2"/>
                  </a:solidFill>
                </a:ln>
              </a:rPr>
              <a:t>atau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</a:rPr>
              <a:t> </a:t>
            </a:r>
            <a:r>
              <a:rPr lang="en-US" sz="2400" b="1" dirty="0" err="1">
                <a:ln w="12700">
                  <a:solidFill>
                    <a:schemeClr val="tx2"/>
                  </a:solidFill>
                </a:ln>
              </a:rPr>
              <a:t>komprehensif</a:t>
            </a:r>
            <a:endParaRPr lang="en-US" sz="2400" b="1" dirty="0">
              <a:ln w="12700">
                <a:solidFill>
                  <a:schemeClr val="tx2"/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n w="12700">
                  <a:solidFill>
                    <a:schemeClr val="tx2"/>
                  </a:solidFill>
                </a:ln>
              </a:rPr>
              <a:t>Mendalam</a:t>
            </a:r>
            <a:endParaRPr lang="en-US" sz="2400" b="1" dirty="0">
              <a:ln w="12700">
                <a:solidFill>
                  <a:schemeClr val="tx2"/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n w="12700">
                  <a:solidFill>
                    <a:schemeClr val="tx2"/>
                  </a:solidFill>
                </a:ln>
              </a:rPr>
              <a:t>Rasional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n w="12700">
                  <a:solidFill>
                    <a:schemeClr val="tx2"/>
                  </a:solidFill>
                </a:ln>
              </a:rPr>
              <a:t>Sistematis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</a:rPr>
              <a:t>.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C2415BA-DB40-42CC-908B-5A54E6483BDC}"/>
              </a:ext>
            </a:extLst>
          </p:cNvPr>
          <p:cNvSpPr/>
          <p:nvPr/>
        </p:nvSpPr>
        <p:spPr>
          <a:xfrm>
            <a:off x="7890739" y="2261328"/>
            <a:ext cx="1073426" cy="93536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A7583E-411A-4F7A-B52E-1D529E3D021F}"/>
              </a:ext>
            </a:extLst>
          </p:cNvPr>
          <p:cNvSpPr txBox="1"/>
          <p:nvPr/>
        </p:nvSpPr>
        <p:spPr>
          <a:xfrm>
            <a:off x="5297558" y="3196690"/>
            <a:ext cx="62597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Akan </a:t>
            </a:r>
            <a:r>
              <a:rPr lang="en-US" sz="2400" b="1" dirty="0" err="1">
                <a:solidFill>
                  <a:srgbClr val="C00000"/>
                </a:solidFill>
              </a:rPr>
              <a:t>menuntun</a:t>
            </a:r>
            <a:r>
              <a:rPr lang="en-US" sz="2400" b="1" dirty="0">
                <a:solidFill>
                  <a:srgbClr val="C00000"/>
                </a:solidFill>
              </a:rPr>
              <a:t> orang agar </a:t>
            </a:r>
            <a:r>
              <a:rPr lang="en-US" sz="2400" b="1" dirty="0" err="1">
                <a:solidFill>
                  <a:srgbClr val="C00000"/>
                </a:solidFill>
              </a:rPr>
              <a:t>bisa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melakukan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bisnis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secara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baik</a:t>
            </a:r>
            <a:r>
              <a:rPr lang="en-US" sz="2400" b="1" dirty="0">
                <a:solidFill>
                  <a:srgbClr val="C00000"/>
                </a:solidFill>
              </a:rPr>
              <a:t> dan </a:t>
            </a:r>
            <a:r>
              <a:rPr lang="en-US" sz="2400" b="1" dirty="0" err="1">
                <a:solidFill>
                  <a:srgbClr val="0070C0"/>
                </a:solidFill>
              </a:rPr>
              <a:t>benar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70C0"/>
                </a:solidFill>
              </a:rPr>
              <a:t>Baik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adalah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hal</a:t>
            </a:r>
            <a:r>
              <a:rPr lang="en-US" sz="2400" b="1" dirty="0">
                <a:solidFill>
                  <a:srgbClr val="C00000"/>
                </a:solidFill>
              </a:rPr>
              <a:t> yang </a:t>
            </a:r>
            <a:r>
              <a:rPr lang="en-US" sz="2400" b="1" dirty="0" err="1">
                <a:solidFill>
                  <a:srgbClr val="C00000"/>
                </a:solidFill>
              </a:rPr>
              <a:t>berkaitan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dengan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bagaimana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tujuan-tujuan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dari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apa</a:t>
            </a:r>
            <a:r>
              <a:rPr lang="en-US" sz="2400" b="1" dirty="0">
                <a:solidFill>
                  <a:srgbClr val="C00000"/>
                </a:solidFill>
              </a:rPr>
              <a:t> yang </a:t>
            </a:r>
            <a:r>
              <a:rPr lang="en-US" sz="2400" b="1" dirty="0" err="1">
                <a:solidFill>
                  <a:srgbClr val="C00000"/>
                </a:solidFill>
              </a:rPr>
              <a:t>ia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lakukan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dapat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dicapai</a:t>
            </a:r>
            <a:r>
              <a:rPr lang="en-US" sz="2400" b="1" dirty="0">
                <a:solidFill>
                  <a:srgbClr val="C00000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70C0"/>
                </a:solidFill>
              </a:rPr>
              <a:t>Benar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adalah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bagaimana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dalam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mencapai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tujuan-tujuan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21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E97317-9A72-4585-A7F7-411A075DE26B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34655" y="1182757"/>
            <a:ext cx="4589462" cy="464157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3CB8C3-DE28-4A26-8FB4-AC551601F27C}"/>
              </a:ext>
            </a:extLst>
          </p:cNvPr>
          <p:cNvSpPr txBox="1"/>
          <p:nvPr/>
        </p:nvSpPr>
        <p:spPr>
          <a:xfrm>
            <a:off x="5327374" y="843677"/>
            <a:ext cx="622997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n w="12700"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Menyeluruh</a:t>
            </a:r>
            <a:r>
              <a:rPr lang="en-US" sz="2200" b="1" dirty="0">
                <a:ln w="12700"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pembisnis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mempertimbangkan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aspek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bisnis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geluti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kalkulasi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untung-rugi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kekuatan-kelemahan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dirinya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peluang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tantangan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endParaRPr lang="en-US" sz="2200" b="1" dirty="0">
              <a:ln w="12700">
                <a:solidFill>
                  <a:schemeClr val="tx2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n w="12700"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Mendalam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berpikir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memahami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sesuatu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detail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serinci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endParaRPr lang="en-US" sz="2200" b="1" dirty="0">
              <a:ln w="12700">
                <a:solidFill>
                  <a:schemeClr val="tx2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n w="12700"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Rasional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b="1" dirty="0">
                <a:ln w="12700"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berpikir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akal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bisnis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haruslah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hal-hal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menjawab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persoalan-persoalan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endParaRPr lang="en-US" sz="2200" b="1" dirty="0">
              <a:ln w="12700">
                <a:solidFill>
                  <a:schemeClr val="tx2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n w="12700"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Sistematis</a:t>
            </a:r>
            <a:r>
              <a:rPr lang="en-US" sz="2400" b="1" dirty="0">
                <a:ln w="12700"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b="1" dirty="0">
                <a:ln w="12700"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berpikir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runtut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bertahap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di mana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pembisnis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memikirkan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bertahap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supaya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bisnisnya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berjalan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endParaRPr lang="en-US" sz="2200" b="1" dirty="0">
              <a:ln w="12700">
                <a:solidFill>
                  <a:schemeClr val="tx2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87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E1514C-5E56-4738-A1FF-4B1CFD2A3E3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3276B-BF9F-476D-B900-0DB10721EFB6}"/>
              </a:ext>
            </a:extLst>
          </p:cNvPr>
          <p:cNvSpPr txBox="1"/>
          <p:nvPr/>
        </p:nvSpPr>
        <p:spPr>
          <a:xfrm>
            <a:off x="6549886" y="298175"/>
            <a:ext cx="5297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Karakteristik</a:t>
            </a:r>
            <a:r>
              <a:rPr lang="en-US" sz="3200" b="1" dirty="0"/>
              <a:t> </a:t>
            </a:r>
            <a:r>
              <a:rPr lang="en-US" sz="3200" b="1" dirty="0" err="1"/>
              <a:t>berpikir</a:t>
            </a:r>
            <a:r>
              <a:rPr lang="en-US" sz="3200" b="1" dirty="0"/>
              <a:t> </a:t>
            </a:r>
            <a:r>
              <a:rPr lang="en-US" sz="3200" b="1" dirty="0" err="1"/>
              <a:t>Filsafat</a:t>
            </a:r>
            <a:endParaRPr lang="en-US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12D29E-1926-4F6D-901C-2780F76A7425}"/>
              </a:ext>
            </a:extLst>
          </p:cNvPr>
          <p:cNvSpPr txBox="1"/>
          <p:nvPr/>
        </p:nvSpPr>
        <p:spPr>
          <a:xfrm>
            <a:off x="6957390" y="1694814"/>
            <a:ext cx="41744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err="1"/>
              <a:t>Berpikir</a:t>
            </a:r>
            <a:r>
              <a:rPr lang="en-US" sz="2800" dirty="0"/>
              <a:t> </a:t>
            </a:r>
            <a:r>
              <a:rPr lang="en-US" sz="2800" dirty="0" err="1"/>
              <a:t>Radikal</a:t>
            </a:r>
            <a:endParaRPr lang="en-US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err="1"/>
              <a:t>Mencari</a:t>
            </a:r>
            <a:r>
              <a:rPr lang="en-US" sz="2800" dirty="0"/>
              <a:t> </a:t>
            </a:r>
            <a:r>
              <a:rPr lang="en-US" sz="2800" dirty="0" err="1"/>
              <a:t>Asas</a:t>
            </a:r>
            <a:endParaRPr lang="en-US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err="1"/>
              <a:t>Memburu</a:t>
            </a:r>
            <a:r>
              <a:rPr lang="en-US" sz="2800" dirty="0"/>
              <a:t> </a:t>
            </a:r>
            <a:r>
              <a:rPr lang="en-US" sz="2800" dirty="0" err="1"/>
              <a:t>Kebenaran</a:t>
            </a:r>
            <a:endParaRPr lang="en-US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err="1"/>
              <a:t>Mencari</a:t>
            </a:r>
            <a:r>
              <a:rPr lang="en-US" sz="2800" dirty="0"/>
              <a:t> </a:t>
            </a:r>
            <a:r>
              <a:rPr lang="en-US" sz="2800" dirty="0" err="1"/>
              <a:t>Kejelasan</a:t>
            </a:r>
            <a:endParaRPr lang="en-US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err="1"/>
              <a:t>Berpikir</a:t>
            </a:r>
            <a:r>
              <a:rPr lang="en-US" sz="2800" dirty="0"/>
              <a:t> </a:t>
            </a:r>
            <a:r>
              <a:rPr lang="en-US" sz="2800" dirty="0" err="1"/>
              <a:t>Rasional</a:t>
            </a:r>
            <a:endParaRPr lang="en-US" sz="28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6B4CDBD-652C-4EB4-B9EA-6D671835BE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71" r="203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2114495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9222F3D-8E25-4614-9E4D-A4D06B0083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419" r="25419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024D51-EDDD-42D0-A919-0E7D8E25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3" t="18518" r="17833" b="37558"/>
          <a:stretch/>
        </p:blipFill>
        <p:spPr>
          <a:xfrm>
            <a:off x="6175723" y="1441174"/>
            <a:ext cx="5884197" cy="41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9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9" descr="People with laptops">
            <a:extLst>
              <a:ext uri="{FF2B5EF4-FFF2-40B4-BE49-F238E27FC236}">
                <a16:creationId xmlns:a16="http://schemas.microsoft.com/office/drawing/2014/main" id="{5FE2E285-34D7-4C42-ACCC-18C403CB03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r="25001"/>
          <a:stretch/>
        </p:blipFill>
        <p:spPr>
          <a:xfrm>
            <a:off x="0" y="0"/>
            <a:ext cx="12192000" cy="685641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C66DD3-7D00-4538-AAD9-F102D7A2B9EE}"/>
              </a:ext>
            </a:extLst>
          </p:cNvPr>
          <p:cNvSpPr txBox="1"/>
          <p:nvPr/>
        </p:nvSpPr>
        <p:spPr>
          <a:xfrm>
            <a:off x="295053" y="277574"/>
            <a:ext cx="107734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tiga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bagian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filsafat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berhubungan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mempengaruhi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perilaku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manusia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nyata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Ketiganya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logika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etika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estetika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diseimbangkan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lain.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8DE54-62A5-41F7-A01B-3DA31C76AF47}"/>
              </a:ext>
            </a:extLst>
          </p:cNvPr>
          <p:cNvSpPr txBox="1"/>
          <p:nvPr/>
        </p:nvSpPr>
        <p:spPr>
          <a:xfrm>
            <a:off x="295052" y="1940143"/>
            <a:ext cx="11262539" cy="4175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Logika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menghasilkan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ilmu</a:t>
            </a:r>
            <a:r>
              <a:rPr lang="en-US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pengetahuan</a:t>
            </a:r>
            <a:r>
              <a:rPr lang="en-US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yaitu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menyangkut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berpikir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manusia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mengenai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benar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salah;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menggunakan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logika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berarti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menggunakan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akal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sehingga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memutuskan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sesuatu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benar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salah</a:t>
            </a:r>
          </a:p>
          <a:p>
            <a:pPr marL="457200" marR="0" indent="-457200" algn="just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tika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melahirkan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menyangkut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buruk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mengedepankan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rasa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melihat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buruknya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bukan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benar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salahnya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Estetika</a:t>
            </a:r>
            <a:r>
              <a:rPr lang="en-US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melahirkan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keindahan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terkait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indah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jelek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ilmu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membahas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keindahan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ataupun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selera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rasa,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termasuk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40036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-Theme-Bubble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MS-Theme-Bubbl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ful Conference Presentation_Win32_SB v2" id="{6296A1A3-4545-4186-A11E-C7596C310FCC}" vid="{2333D8A0-1005-471E-A680-7FF710F2D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606CA9-73CA-4217-BA3D-1864E6BFEEB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FE7B02C-5194-4175-B6C3-18AE8350DC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58A64B-81C3-4EC2-A044-1AD401A10D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Colorful conference presentation</Template>
  <TotalTime>2289</TotalTime>
  <Words>1038</Words>
  <Application>Microsoft Office PowerPoint</Application>
  <PresentationFormat>Widescreen</PresentationFormat>
  <Paragraphs>94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Monotype Corsiva</vt:lpstr>
      <vt:lpstr>Segoe UI Black</vt:lpstr>
      <vt:lpstr>Segoe UI Semibold</vt:lpstr>
      <vt:lpstr>Segoe UI Semilight</vt:lpstr>
      <vt:lpstr>Tahoma</vt:lpstr>
      <vt:lpstr>Times New Roman</vt:lpstr>
      <vt:lpstr>Vijaya</vt:lpstr>
      <vt:lpstr>Vivaldi</vt:lpstr>
      <vt:lpstr>Wingdings</vt:lpstr>
      <vt:lpstr>Office Theme</vt:lpstr>
      <vt:lpstr>Filsafat Ilmu dan Berpikir Filsafat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Tentang Ilmu Pengetahuan</vt:lpstr>
      <vt:lpstr>Pengetahuan vs Ilmu Pengetahuan </vt:lpstr>
      <vt:lpstr>Slide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presentation</dc:title>
  <dc:creator>ASUS</dc:creator>
  <cp:lastModifiedBy>ASUS</cp:lastModifiedBy>
  <cp:revision>6</cp:revision>
  <dcterms:created xsi:type="dcterms:W3CDTF">2020-10-02T06:43:38Z</dcterms:created>
  <dcterms:modified xsi:type="dcterms:W3CDTF">2020-10-05T16:55:42Z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