
<file path=[Content_Types].xml><?xml version="1.0" encoding="utf-8"?>
<Types xmlns="http://schemas.openxmlformats.org/package/2006/content-types">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256" r:id="rId2"/>
    <p:sldId id="257" r:id="rId3"/>
    <p:sldId id="261" r:id="rId4"/>
    <p:sldId id="263" r:id="rId5"/>
    <p:sldId id="264" r:id="rId6"/>
    <p:sldId id="266" r:id="rId7"/>
    <p:sldId id="267" r:id="rId8"/>
    <p:sldId id="268" r:id="rId9"/>
    <p:sldId id="271" r:id="rId10"/>
    <p:sldId id="258" r:id="rId11"/>
    <p:sldId id="269" r:id="rId12"/>
    <p:sldId id="276" r:id="rId13"/>
    <p:sldId id="280" r:id="rId14"/>
    <p:sldId id="281" r:id="rId15"/>
    <p:sldId id="270" r:id="rId16"/>
    <p:sldId id="282" r:id="rId17"/>
    <p:sldId id="272" r:id="rId18"/>
    <p:sldId id="283" r:id="rId19"/>
    <p:sldId id="279" r:id="rId20"/>
    <p:sldId id="2579" r:id="rId21"/>
    <p:sldId id="287" r:id="rId22"/>
    <p:sldId id="288" r:id="rId23"/>
    <p:sldId id="277" r:id="rId24"/>
    <p:sldId id="289" r:id="rId25"/>
    <p:sldId id="290" r:id="rId26"/>
    <p:sldId id="291" r:id="rId27"/>
    <p:sldId id="294" r:id="rId28"/>
    <p:sldId id="295" r:id="rId29"/>
    <p:sldId id="296" r:id="rId30"/>
    <p:sldId id="2581" r:id="rId31"/>
    <p:sldId id="349" r:id="rId32"/>
    <p:sldId id="2582" r:id="rId33"/>
    <p:sldId id="285" r:id="rId34"/>
    <p:sldId id="2583" r:id="rId35"/>
    <p:sldId id="352" r:id="rId36"/>
    <p:sldId id="2584" r:id="rId37"/>
    <p:sldId id="331" r:id="rId38"/>
    <p:sldId id="338" r:id="rId39"/>
    <p:sldId id="353" r:id="rId40"/>
    <p:sldId id="334" r:id="rId41"/>
    <p:sldId id="340" r:id="rId42"/>
    <p:sldId id="2585" r:id="rId43"/>
    <p:sldId id="543" r:id="rId44"/>
    <p:sldId id="540" r:id="rId45"/>
    <p:sldId id="293" r:id="rId46"/>
    <p:sldId id="2586" r:id="rId47"/>
    <p:sldId id="2588" r:id="rId48"/>
    <p:sldId id="2587" r:id="rId49"/>
    <p:sldId id="747" r:id="rId50"/>
    <p:sldId id="357" r:id="rId51"/>
    <p:sldId id="2589" r:id="rId52"/>
    <p:sldId id="2591" r:id="rId53"/>
    <p:sldId id="2592" r:id="rId54"/>
    <p:sldId id="2593"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4" d="100"/>
          <a:sy n="64" d="100"/>
        </p:scale>
        <p:origin x="68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B7F207-17C7-4EFD-AD60-EF9ADB9D5DC4}" type="doc">
      <dgm:prSet loTypeId="urn:microsoft.com/office/officeart/2005/8/layout/process1" loCatId="process" qsTypeId="urn:microsoft.com/office/officeart/2005/8/quickstyle/simple1" qsCatId="simple" csTypeId="urn:microsoft.com/office/officeart/2005/8/colors/accent1_2" csCatId="accent1" phldr="1"/>
      <dgm:spPr/>
    </dgm:pt>
    <dgm:pt modelId="{3013D472-9442-4D4A-A79C-FDB8F884AF4E}">
      <dgm:prSet phldrT="[Text]" custT="1"/>
      <dgm:spPr>
        <a:solidFill>
          <a:schemeClr val="accent6">
            <a:lumMod val="50000"/>
          </a:schemeClr>
        </a:solidFill>
      </dgm:spPr>
      <dgm:t>
        <a:bodyPr/>
        <a:lstStyle/>
        <a:p>
          <a:r>
            <a:rPr lang="en-US" sz="1800" b="1" dirty="0">
              <a:solidFill>
                <a:schemeClr val="bg1"/>
              </a:solidFill>
            </a:rPr>
            <a:t>Preliminary data gathering</a:t>
          </a:r>
        </a:p>
      </dgm:t>
    </dgm:pt>
    <dgm:pt modelId="{E6A36E1B-148D-4F09-99EE-402B4249927A}" type="parTrans" cxnId="{811E88F1-D822-483B-98EA-DCE95BAE739C}">
      <dgm:prSet/>
      <dgm:spPr/>
      <dgm:t>
        <a:bodyPr/>
        <a:lstStyle/>
        <a:p>
          <a:endParaRPr lang="en-US" sz="1100"/>
        </a:p>
      </dgm:t>
    </dgm:pt>
    <dgm:pt modelId="{C43070CF-71DF-43CC-ACF1-55E847DD208C}" type="sibTrans" cxnId="{811E88F1-D822-483B-98EA-DCE95BAE739C}">
      <dgm:prSet custT="1"/>
      <dgm:spPr>
        <a:solidFill>
          <a:schemeClr val="tx1"/>
        </a:solidFill>
      </dgm:spPr>
      <dgm:t>
        <a:bodyPr/>
        <a:lstStyle/>
        <a:p>
          <a:endParaRPr lang="en-US" sz="1400">
            <a:solidFill>
              <a:schemeClr val="tx1">
                <a:lumMod val="95000"/>
                <a:lumOff val="5000"/>
              </a:schemeClr>
            </a:solidFill>
          </a:endParaRPr>
        </a:p>
      </dgm:t>
    </dgm:pt>
    <dgm:pt modelId="{6F18967F-AA50-488C-A024-47E90DAD627E}">
      <dgm:prSet phldrT="[Text]" custT="1"/>
      <dgm:spPr>
        <a:solidFill>
          <a:schemeClr val="accent6">
            <a:lumMod val="50000"/>
          </a:schemeClr>
        </a:solidFill>
      </dgm:spPr>
      <dgm:t>
        <a:bodyPr/>
        <a:lstStyle/>
        <a:p>
          <a:r>
            <a:rPr lang="en-US" sz="1800" b="1" dirty="0">
              <a:solidFill>
                <a:schemeClr val="bg1"/>
              </a:solidFill>
            </a:rPr>
            <a:t>Theory</a:t>
          </a:r>
          <a:endParaRPr lang="en-US" sz="1800" dirty="0">
            <a:solidFill>
              <a:schemeClr val="bg1"/>
            </a:solidFill>
          </a:endParaRPr>
        </a:p>
      </dgm:t>
    </dgm:pt>
    <dgm:pt modelId="{9BA6A563-902E-424A-AD03-61C395A87FDD}" type="parTrans" cxnId="{EE385C68-D9D1-4971-B409-1860B56E64BE}">
      <dgm:prSet/>
      <dgm:spPr/>
      <dgm:t>
        <a:bodyPr/>
        <a:lstStyle/>
        <a:p>
          <a:endParaRPr lang="en-US" sz="1100"/>
        </a:p>
      </dgm:t>
    </dgm:pt>
    <dgm:pt modelId="{5253680C-E6EE-42A7-93DE-08380CB8874F}" type="sibTrans" cxnId="{EE385C68-D9D1-4971-B409-1860B56E64BE}">
      <dgm:prSet custT="1"/>
      <dgm:spPr>
        <a:solidFill>
          <a:schemeClr val="tx1"/>
        </a:solidFill>
      </dgm:spPr>
      <dgm:t>
        <a:bodyPr/>
        <a:lstStyle/>
        <a:p>
          <a:endParaRPr lang="en-US" sz="1400">
            <a:solidFill>
              <a:schemeClr val="tx1">
                <a:lumMod val="95000"/>
                <a:lumOff val="5000"/>
              </a:schemeClr>
            </a:solidFill>
          </a:endParaRPr>
        </a:p>
      </dgm:t>
    </dgm:pt>
    <dgm:pt modelId="{0511AF53-5351-4224-BBF2-ACD80DDC3672}">
      <dgm:prSet phldrT="[Text]" custT="1"/>
      <dgm:spPr>
        <a:solidFill>
          <a:schemeClr val="accent6">
            <a:lumMod val="50000"/>
          </a:schemeClr>
        </a:solidFill>
      </dgm:spPr>
      <dgm:t>
        <a:bodyPr/>
        <a:lstStyle/>
        <a:p>
          <a:r>
            <a:rPr lang="en-US" sz="1800" b="1" dirty="0">
              <a:solidFill>
                <a:schemeClr val="bg1"/>
              </a:solidFill>
            </a:rPr>
            <a:t>Theoretical Framework</a:t>
          </a:r>
          <a:endParaRPr lang="en-US" sz="1800" dirty="0">
            <a:solidFill>
              <a:schemeClr val="bg1"/>
            </a:solidFill>
          </a:endParaRPr>
        </a:p>
      </dgm:t>
    </dgm:pt>
    <dgm:pt modelId="{E8757E2A-15B8-4FD0-9AB8-25AC7BF218AD}" type="parTrans" cxnId="{DAB79EE7-B1D8-4553-948C-109710DECEF6}">
      <dgm:prSet/>
      <dgm:spPr/>
      <dgm:t>
        <a:bodyPr/>
        <a:lstStyle/>
        <a:p>
          <a:endParaRPr lang="en-US" sz="1100"/>
        </a:p>
      </dgm:t>
    </dgm:pt>
    <dgm:pt modelId="{399FC845-545D-47EE-96D1-AFBB987D63E0}" type="sibTrans" cxnId="{DAB79EE7-B1D8-4553-948C-109710DECEF6}">
      <dgm:prSet custT="1"/>
      <dgm:spPr>
        <a:solidFill>
          <a:schemeClr val="tx1"/>
        </a:solidFill>
      </dgm:spPr>
      <dgm:t>
        <a:bodyPr/>
        <a:lstStyle/>
        <a:p>
          <a:endParaRPr lang="en-US" sz="1400">
            <a:solidFill>
              <a:schemeClr val="tx1">
                <a:lumMod val="95000"/>
                <a:lumOff val="5000"/>
              </a:schemeClr>
            </a:solidFill>
          </a:endParaRPr>
        </a:p>
      </dgm:t>
    </dgm:pt>
    <dgm:pt modelId="{789A11C0-F0C5-4161-8A89-E384B4D40C01}">
      <dgm:prSet phldrT="[Text]" custT="1"/>
      <dgm:spPr>
        <a:solidFill>
          <a:schemeClr val="accent6">
            <a:lumMod val="50000"/>
          </a:schemeClr>
        </a:solidFill>
      </dgm:spPr>
      <dgm:t>
        <a:bodyPr/>
        <a:lstStyle/>
        <a:p>
          <a:r>
            <a:rPr lang="en-US" sz="1800" b="1" dirty="0">
              <a:solidFill>
                <a:schemeClr val="bg1"/>
              </a:solidFill>
            </a:rPr>
            <a:t>Hypothesis</a:t>
          </a:r>
        </a:p>
      </dgm:t>
    </dgm:pt>
    <dgm:pt modelId="{4A4096E5-969B-4CEA-8C2A-1B95B15E269C}" type="parTrans" cxnId="{A58B64F0-34C2-4461-AD84-391306EE4FF4}">
      <dgm:prSet/>
      <dgm:spPr/>
      <dgm:t>
        <a:bodyPr/>
        <a:lstStyle/>
        <a:p>
          <a:endParaRPr lang="en-US" sz="1100"/>
        </a:p>
      </dgm:t>
    </dgm:pt>
    <dgm:pt modelId="{3033EADA-4353-41BB-9B49-515B449A9524}" type="sibTrans" cxnId="{A58B64F0-34C2-4461-AD84-391306EE4FF4}">
      <dgm:prSet/>
      <dgm:spPr/>
      <dgm:t>
        <a:bodyPr/>
        <a:lstStyle/>
        <a:p>
          <a:endParaRPr lang="en-US" sz="1100"/>
        </a:p>
      </dgm:t>
    </dgm:pt>
    <dgm:pt modelId="{7B53B30A-5758-4AA0-98F6-22378B5A09AE}">
      <dgm:prSet phldrT="[Text]" custT="1"/>
      <dgm:spPr>
        <a:solidFill>
          <a:schemeClr val="accent6">
            <a:lumMod val="50000"/>
          </a:schemeClr>
        </a:solidFill>
      </dgm:spPr>
      <dgm:t>
        <a:bodyPr/>
        <a:lstStyle/>
        <a:p>
          <a:r>
            <a:rPr lang="en-US" sz="1800" b="1" dirty="0">
              <a:solidFill>
                <a:schemeClr val="bg1"/>
              </a:solidFill>
            </a:rPr>
            <a:t>Literature Review</a:t>
          </a:r>
          <a:endParaRPr lang="en-US" sz="1800" dirty="0">
            <a:solidFill>
              <a:schemeClr val="bg1"/>
            </a:solidFill>
          </a:endParaRPr>
        </a:p>
      </dgm:t>
    </dgm:pt>
    <dgm:pt modelId="{1873AF43-1649-493D-89CF-54DED3507981}" type="parTrans" cxnId="{0A8F11A6-1820-4CF8-ABE5-ECE05A8625B9}">
      <dgm:prSet/>
      <dgm:spPr/>
      <dgm:t>
        <a:bodyPr/>
        <a:lstStyle/>
        <a:p>
          <a:endParaRPr lang="en-US"/>
        </a:p>
      </dgm:t>
    </dgm:pt>
    <dgm:pt modelId="{C7482856-8019-485E-A96C-D77D35356097}" type="sibTrans" cxnId="{0A8F11A6-1820-4CF8-ABE5-ECE05A8625B9}">
      <dgm:prSet/>
      <dgm:spPr>
        <a:solidFill>
          <a:schemeClr val="tx1"/>
        </a:solidFill>
      </dgm:spPr>
      <dgm:t>
        <a:bodyPr/>
        <a:lstStyle/>
        <a:p>
          <a:endParaRPr lang="en-US"/>
        </a:p>
      </dgm:t>
    </dgm:pt>
    <dgm:pt modelId="{9AA2AE55-C85D-4811-AF6A-AE38EBAB53E7}">
      <dgm:prSet phldrT="[Text]" custT="1"/>
      <dgm:spPr>
        <a:solidFill>
          <a:schemeClr val="accent6">
            <a:lumMod val="50000"/>
          </a:schemeClr>
        </a:solidFill>
      </dgm:spPr>
      <dgm:t>
        <a:bodyPr/>
        <a:lstStyle/>
        <a:p>
          <a:r>
            <a:rPr lang="en-US" sz="2000" b="1" dirty="0">
              <a:solidFill>
                <a:schemeClr val="bg1"/>
              </a:solidFill>
            </a:rPr>
            <a:t>RP, RQ, RO</a:t>
          </a:r>
        </a:p>
      </dgm:t>
    </dgm:pt>
    <dgm:pt modelId="{BF3923A2-1DAC-4D6C-9551-A1AA4B8725AE}" type="parTrans" cxnId="{D415D357-CAC2-4639-AE9F-4E0F5BFC75C7}">
      <dgm:prSet/>
      <dgm:spPr/>
      <dgm:t>
        <a:bodyPr/>
        <a:lstStyle/>
        <a:p>
          <a:endParaRPr lang="en-US"/>
        </a:p>
      </dgm:t>
    </dgm:pt>
    <dgm:pt modelId="{01B764A2-4340-41F9-914F-7A95DE314FD8}" type="sibTrans" cxnId="{D415D357-CAC2-4639-AE9F-4E0F5BFC75C7}">
      <dgm:prSet/>
      <dgm:spPr>
        <a:solidFill>
          <a:schemeClr val="tx1"/>
        </a:solidFill>
      </dgm:spPr>
      <dgm:t>
        <a:bodyPr/>
        <a:lstStyle/>
        <a:p>
          <a:endParaRPr lang="en-US"/>
        </a:p>
      </dgm:t>
    </dgm:pt>
    <dgm:pt modelId="{156FD78C-125A-44EE-B819-E59ED64C233B}" type="pres">
      <dgm:prSet presAssocID="{A5B7F207-17C7-4EFD-AD60-EF9ADB9D5DC4}" presName="Name0" presStyleCnt="0">
        <dgm:presLayoutVars>
          <dgm:dir/>
          <dgm:resizeHandles val="exact"/>
        </dgm:presLayoutVars>
      </dgm:prSet>
      <dgm:spPr/>
    </dgm:pt>
    <dgm:pt modelId="{894B2F20-D62E-483F-B8DC-92D527D44D64}" type="pres">
      <dgm:prSet presAssocID="{3013D472-9442-4D4A-A79C-FDB8F884AF4E}" presName="node" presStyleLbl="node1" presStyleIdx="0" presStyleCnt="6" custScaleX="131696" custScaleY="130155" custLinFactNeighborX="42888" custLinFactNeighborY="523">
        <dgm:presLayoutVars>
          <dgm:bulletEnabled val="1"/>
        </dgm:presLayoutVars>
      </dgm:prSet>
      <dgm:spPr/>
    </dgm:pt>
    <dgm:pt modelId="{F2DDB9B1-47E6-4AC3-8C0B-A2EF2664CF34}" type="pres">
      <dgm:prSet presAssocID="{C43070CF-71DF-43CC-ACF1-55E847DD208C}" presName="sibTrans" presStyleLbl="sibTrans2D1" presStyleIdx="0" presStyleCnt="5" custLinFactNeighborX="21957" custLinFactNeighborY="14184"/>
      <dgm:spPr/>
    </dgm:pt>
    <dgm:pt modelId="{7867760C-0C5B-489B-87E0-481798658F92}" type="pres">
      <dgm:prSet presAssocID="{C43070CF-71DF-43CC-ACF1-55E847DD208C}" presName="connectorText" presStyleLbl="sibTrans2D1" presStyleIdx="0" presStyleCnt="5"/>
      <dgm:spPr/>
    </dgm:pt>
    <dgm:pt modelId="{1CF209C9-C542-4D7F-BEC5-5C0AA9539F98}" type="pres">
      <dgm:prSet presAssocID="{9AA2AE55-C85D-4811-AF6A-AE38EBAB53E7}" presName="node" presStyleLbl="node1" presStyleIdx="1" presStyleCnt="6" custLinFactNeighborY="0">
        <dgm:presLayoutVars>
          <dgm:bulletEnabled val="1"/>
        </dgm:presLayoutVars>
      </dgm:prSet>
      <dgm:spPr/>
    </dgm:pt>
    <dgm:pt modelId="{CD39A61D-87C8-4936-BF21-46C2AE000CB0}" type="pres">
      <dgm:prSet presAssocID="{01B764A2-4340-41F9-914F-7A95DE314FD8}" presName="sibTrans" presStyleLbl="sibTrans2D1" presStyleIdx="1" presStyleCnt="5" custLinFactNeighborY="0"/>
      <dgm:spPr/>
    </dgm:pt>
    <dgm:pt modelId="{2488E03B-7194-4778-88F8-FDE7CE63DECA}" type="pres">
      <dgm:prSet presAssocID="{01B764A2-4340-41F9-914F-7A95DE314FD8}" presName="connectorText" presStyleLbl="sibTrans2D1" presStyleIdx="1" presStyleCnt="5"/>
      <dgm:spPr/>
    </dgm:pt>
    <dgm:pt modelId="{57A86CAB-88BF-4671-95E5-71D760DC02A2}" type="pres">
      <dgm:prSet presAssocID="{7B53B30A-5758-4AA0-98F6-22378B5A09AE}" presName="node" presStyleLbl="node1" presStyleIdx="2" presStyleCnt="6">
        <dgm:presLayoutVars>
          <dgm:bulletEnabled val="1"/>
        </dgm:presLayoutVars>
      </dgm:prSet>
      <dgm:spPr/>
    </dgm:pt>
    <dgm:pt modelId="{6D5EE7F4-9E31-4F70-9B96-5AC9BD8FF23F}" type="pres">
      <dgm:prSet presAssocID="{C7482856-8019-485E-A96C-D77D35356097}" presName="sibTrans" presStyleLbl="sibTrans2D1" presStyleIdx="2" presStyleCnt="5"/>
      <dgm:spPr/>
    </dgm:pt>
    <dgm:pt modelId="{D28CB321-CFE0-4B6D-B3AD-36BC18C63116}" type="pres">
      <dgm:prSet presAssocID="{C7482856-8019-485E-A96C-D77D35356097}" presName="connectorText" presStyleLbl="sibTrans2D1" presStyleIdx="2" presStyleCnt="5"/>
      <dgm:spPr/>
    </dgm:pt>
    <dgm:pt modelId="{E4326A51-336B-4E1F-B6EA-7C280ED898E7}" type="pres">
      <dgm:prSet presAssocID="{6F18967F-AA50-488C-A024-47E90DAD627E}" presName="node" presStyleLbl="node1" presStyleIdx="3" presStyleCnt="6">
        <dgm:presLayoutVars>
          <dgm:bulletEnabled val="1"/>
        </dgm:presLayoutVars>
      </dgm:prSet>
      <dgm:spPr/>
    </dgm:pt>
    <dgm:pt modelId="{630E5A97-55A1-4B24-9CCE-9CDE1140D23E}" type="pres">
      <dgm:prSet presAssocID="{5253680C-E6EE-42A7-93DE-08380CB8874F}" presName="sibTrans" presStyleLbl="sibTrans2D1" presStyleIdx="3" presStyleCnt="5"/>
      <dgm:spPr/>
    </dgm:pt>
    <dgm:pt modelId="{31EC84D5-BA54-4FFB-B0B2-F0E81D181E48}" type="pres">
      <dgm:prSet presAssocID="{5253680C-E6EE-42A7-93DE-08380CB8874F}" presName="connectorText" presStyleLbl="sibTrans2D1" presStyleIdx="3" presStyleCnt="5"/>
      <dgm:spPr/>
    </dgm:pt>
    <dgm:pt modelId="{1D6A875E-FE64-45EF-94D1-7245C4164EB0}" type="pres">
      <dgm:prSet presAssocID="{0511AF53-5351-4224-BBF2-ACD80DDC3672}" presName="node" presStyleLbl="node1" presStyleIdx="4" presStyleCnt="6">
        <dgm:presLayoutVars>
          <dgm:bulletEnabled val="1"/>
        </dgm:presLayoutVars>
      </dgm:prSet>
      <dgm:spPr/>
    </dgm:pt>
    <dgm:pt modelId="{2C145BF4-88AF-4561-B652-355C9EA67C78}" type="pres">
      <dgm:prSet presAssocID="{399FC845-545D-47EE-96D1-AFBB987D63E0}" presName="sibTrans" presStyleLbl="sibTrans2D1" presStyleIdx="4" presStyleCnt="5" custLinFactNeighborX="-34034"/>
      <dgm:spPr/>
    </dgm:pt>
    <dgm:pt modelId="{A591BFE1-1A5F-43AA-B608-C636E30A2CF6}" type="pres">
      <dgm:prSet presAssocID="{399FC845-545D-47EE-96D1-AFBB987D63E0}" presName="connectorText" presStyleLbl="sibTrans2D1" presStyleIdx="4" presStyleCnt="5"/>
      <dgm:spPr/>
    </dgm:pt>
    <dgm:pt modelId="{F097673D-F902-463E-91C2-026E176B03FD}" type="pres">
      <dgm:prSet presAssocID="{789A11C0-F0C5-4161-8A89-E384B4D40C01}" presName="node" presStyleLbl="node1" presStyleIdx="5" presStyleCnt="6" custLinFactNeighborX="-22201">
        <dgm:presLayoutVars>
          <dgm:bulletEnabled val="1"/>
        </dgm:presLayoutVars>
      </dgm:prSet>
      <dgm:spPr/>
    </dgm:pt>
  </dgm:ptLst>
  <dgm:cxnLst>
    <dgm:cxn modelId="{CA14150F-8BD4-4283-93E3-19B07EA1B83C}" type="presOf" srcId="{5253680C-E6EE-42A7-93DE-08380CB8874F}" destId="{630E5A97-55A1-4B24-9CCE-9CDE1140D23E}" srcOrd="0" destOrd="0" presId="urn:microsoft.com/office/officeart/2005/8/layout/process1"/>
    <dgm:cxn modelId="{610F4B28-CE57-40DF-AEE9-0F227735F7F4}" type="presOf" srcId="{0511AF53-5351-4224-BBF2-ACD80DDC3672}" destId="{1D6A875E-FE64-45EF-94D1-7245C4164EB0}" srcOrd="0" destOrd="0" presId="urn:microsoft.com/office/officeart/2005/8/layout/process1"/>
    <dgm:cxn modelId="{703BD35F-568D-4DF1-80D9-12AAE3EE7D74}" type="presOf" srcId="{789A11C0-F0C5-4161-8A89-E384B4D40C01}" destId="{F097673D-F902-463E-91C2-026E176B03FD}" srcOrd="0" destOrd="0" presId="urn:microsoft.com/office/officeart/2005/8/layout/process1"/>
    <dgm:cxn modelId="{1707FE5F-77CB-40D1-B4CA-B08A0D475ED4}" type="presOf" srcId="{399FC845-545D-47EE-96D1-AFBB987D63E0}" destId="{2C145BF4-88AF-4561-B652-355C9EA67C78}" srcOrd="0" destOrd="0" presId="urn:microsoft.com/office/officeart/2005/8/layout/process1"/>
    <dgm:cxn modelId="{56FEA962-D91D-4A96-8554-CC2232DD496E}" type="presOf" srcId="{C43070CF-71DF-43CC-ACF1-55E847DD208C}" destId="{7867760C-0C5B-489B-87E0-481798658F92}" srcOrd="1" destOrd="0" presId="urn:microsoft.com/office/officeart/2005/8/layout/process1"/>
    <dgm:cxn modelId="{EE385C68-D9D1-4971-B409-1860B56E64BE}" srcId="{A5B7F207-17C7-4EFD-AD60-EF9ADB9D5DC4}" destId="{6F18967F-AA50-488C-A024-47E90DAD627E}" srcOrd="3" destOrd="0" parTransId="{9BA6A563-902E-424A-AD03-61C395A87FDD}" sibTransId="{5253680C-E6EE-42A7-93DE-08380CB8874F}"/>
    <dgm:cxn modelId="{B416B84A-C804-4387-92B6-922EA1541630}" type="presOf" srcId="{C43070CF-71DF-43CC-ACF1-55E847DD208C}" destId="{F2DDB9B1-47E6-4AC3-8C0B-A2EF2664CF34}" srcOrd="0" destOrd="0" presId="urn:microsoft.com/office/officeart/2005/8/layout/process1"/>
    <dgm:cxn modelId="{E7C22870-08CD-4BE0-BFFF-8DBFE6ACBAE0}" type="presOf" srcId="{7B53B30A-5758-4AA0-98F6-22378B5A09AE}" destId="{57A86CAB-88BF-4671-95E5-71D760DC02A2}" srcOrd="0" destOrd="0" presId="urn:microsoft.com/office/officeart/2005/8/layout/process1"/>
    <dgm:cxn modelId="{08351151-BE2E-4718-B796-DBFF4E8329E4}" type="presOf" srcId="{C7482856-8019-485E-A96C-D77D35356097}" destId="{D28CB321-CFE0-4B6D-B3AD-36BC18C63116}" srcOrd="1" destOrd="0" presId="urn:microsoft.com/office/officeart/2005/8/layout/process1"/>
    <dgm:cxn modelId="{D415D357-CAC2-4639-AE9F-4E0F5BFC75C7}" srcId="{A5B7F207-17C7-4EFD-AD60-EF9ADB9D5DC4}" destId="{9AA2AE55-C85D-4811-AF6A-AE38EBAB53E7}" srcOrd="1" destOrd="0" parTransId="{BF3923A2-1DAC-4D6C-9551-A1AA4B8725AE}" sibTransId="{01B764A2-4340-41F9-914F-7A95DE314FD8}"/>
    <dgm:cxn modelId="{F7D1738D-7463-4410-95F6-07909F4E8099}" type="presOf" srcId="{6F18967F-AA50-488C-A024-47E90DAD627E}" destId="{E4326A51-336B-4E1F-B6EA-7C280ED898E7}" srcOrd="0" destOrd="0" presId="urn:microsoft.com/office/officeart/2005/8/layout/process1"/>
    <dgm:cxn modelId="{E03BBC90-5820-4C8B-9893-28BB25E7C666}" type="presOf" srcId="{5253680C-E6EE-42A7-93DE-08380CB8874F}" destId="{31EC84D5-BA54-4FFB-B0B2-F0E81D181E48}" srcOrd="1" destOrd="0" presId="urn:microsoft.com/office/officeart/2005/8/layout/process1"/>
    <dgm:cxn modelId="{B9CB40A2-5D8C-457D-B41F-C5B227628268}" type="presOf" srcId="{9AA2AE55-C85D-4811-AF6A-AE38EBAB53E7}" destId="{1CF209C9-C542-4D7F-BEC5-5C0AA9539F98}" srcOrd="0" destOrd="0" presId="urn:microsoft.com/office/officeart/2005/8/layout/process1"/>
    <dgm:cxn modelId="{0A8F11A6-1820-4CF8-ABE5-ECE05A8625B9}" srcId="{A5B7F207-17C7-4EFD-AD60-EF9ADB9D5DC4}" destId="{7B53B30A-5758-4AA0-98F6-22378B5A09AE}" srcOrd="2" destOrd="0" parTransId="{1873AF43-1649-493D-89CF-54DED3507981}" sibTransId="{C7482856-8019-485E-A96C-D77D35356097}"/>
    <dgm:cxn modelId="{9C684AB9-AAF6-4B42-9760-CAEC57A5FD01}" type="presOf" srcId="{C7482856-8019-485E-A96C-D77D35356097}" destId="{6D5EE7F4-9E31-4F70-9B96-5AC9BD8FF23F}" srcOrd="0" destOrd="0" presId="urn:microsoft.com/office/officeart/2005/8/layout/process1"/>
    <dgm:cxn modelId="{F2570DC4-C2E0-42E0-B704-B08AD27E9921}" type="presOf" srcId="{A5B7F207-17C7-4EFD-AD60-EF9ADB9D5DC4}" destId="{156FD78C-125A-44EE-B819-E59ED64C233B}" srcOrd="0" destOrd="0" presId="urn:microsoft.com/office/officeart/2005/8/layout/process1"/>
    <dgm:cxn modelId="{62A820D8-46EA-48FF-A4B3-B38E0C39C9BB}" type="presOf" srcId="{01B764A2-4340-41F9-914F-7A95DE314FD8}" destId="{CD39A61D-87C8-4936-BF21-46C2AE000CB0}" srcOrd="0" destOrd="0" presId="urn:microsoft.com/office/officeart/2005/8/layout/process1"/>
    <dgm:cxn modelId="{E63D17DD-77D9-414A-AF52-D6EAE8BBF9EA}" type="presOf" srcId="{399FC845-545D-47EE-96D1-AFBB987D63E0}" destId="{A591BFE1-1A5F-43AA-B608-C636E30A2CF6}" srcOrd="1" destOrd="0" presId="urn:microsoft.com/office/officeart/2005/8/layout/process1"/>
    <dgm:cxn modelId="{DAB79EE7-B1D8-4553-948C-109710DECEF6}" srcId="{A5B7F207-17C7-4EFD-AD60-EF9ADB9D5DC4}" destId="{0511AF53-5351-4224-BBF2-ACD80DDC3672}" srcOrd="4" destOrd="0" parTransId="{E8757E2A-15B8-4FD0-9AB8-25AC7BF218AD}" sibTransId="{399FC845-545D-47EE-96D1-AFBB987D63E0}"/>
    <dgm:cxn modelId="{A58B64F0-34C2-4461-AD84-391306EE4FF4}" srcId="{A5B7F207-17C7-4EFD-AD60-EF9ADB9D5DC4}" destId="{789A11C0-F0C5-4161-8A89-E384B4D40C01}" srcOrd="5" destOrd="0" parTransId="{4A4096E5-969B-4CEA-8C2A-1B95B15E269C}" sibTransId="{3033EADA-4353-41BB-9B49-515B449A9524}"/>
    <dgm:cxn modelId="{811E88F1-D822-483B-98EA-DCE95BAE739C}" srcId="{A5B7F207-17C7-4EFD-AD60-EF9ADB9D5DC4}" destId="{3013D472-9442-4D4A-A79C-FDB8F884AF4E}" srcOrd="0" destOrd="0" parTransId="{E6A36E1B-148D-4F09-99EE-402B4249927A}" sibTransId="{C43070CF-71DF-43CC-ACF1-55E847DD208C}"/>
    <dgm:cxn modelId="{4D66E1F2-2628-4251-9FA1-728A0A4337FE}" type="presOf" srcId="{3013D472-9442-4D4A-A79C-FDB8F884AF4E}" destId="{894B2F20-D62E-483F-B8DC-92D527D44D64}" srcOrd="0" destOrd="0" presId="urn:microsoft.com/office/officeart/2005/8/layout/process1"/>
    <dgm:cxn modelId="{3C6149FB-155C-4B1C-A623-A553399FC32A}" type="presOf" srcId="{01B764A2-4340-41F9-914F-7A95DE314FD8}" destId="{2488E03B-7194-4778-88F8-FDE7CE63DECA}" srcOrd="1" destOrd="0" presId="urn:microsoft.com/office/officeart/2005/8/layout/process1"/>
    <dgm:cxn modelId="{C6E0D5C4-F4F3-4D94-A9A0-9CC569D6F7A0}" type="presParOf" srcId="{156FD78C-125A-44EE-B819-E59ED64C233B}" destId="{894B2F20-D62E-483F-B8DC-92D527D44D64}" srcOrd="0" destOrd="0" presId="urn:microsoft.com/office/officeart/2005/8/layout/process1"/>
    <dgm:cxn modelId="{A17204CB-A76C-4CBD-9A09-2577FE30B5F6}" type="presParOf" srcId="{156FD78C-125A-44EE-B819-E59ED64C233B}" destId="{F2DDB9B1-47E6-4AC3-8C0B-A2EF2664CF34}" srcOrd="1" destOrd="0" presId="urn:microsoft.com/office/officeart/2005/8/layout/process1"/>
    <dgm:cxn modelId="{43A09C05-E457-45C3-AD78-D42A04659DF4}" type="presParOf" srcId="{F2DDB9B1-47E6-4AC3-8C0B-A2EF2664CF34}" destId="{7867760C-0C5B-489B-87E0-481798658F92}" srcOrd="0" destOrd="0" presId="urn:microsoft.com/office/officeart/2005/8/layout/process1"/>
    <dgm:cxn modelId="{F72165DE-8DA6-4FDF-B234-7413BC0CB5FB}" type="presParOf" srcId="{156FD78C-125A-44EE-B819-E59ED64C233B}" destId="{1CF209C9-C542-4D7F-BEC5-5C0AA9539F98}" srcOrd="2" destOrd="0" presId="urn:microsoft.com/office/officeart/2005/8/layout/process1"/>
    <dgm:cxn modelId="{1DEF09D6-E560-4575-8CE5-FD4C0638609C}" type="presParOf" srcId="{156FD78C-125A-44EE-B819-E59ED64C233B}" destId="{CD39A61D-87C8-4936-BF21-46C2AE000CB0}" srcOrd="3" destOrd="0" presId="urn:microsoft.com/office/officeart/2005/8/layout/process1"/>
    <dgm:cxn modelId="{62033DEA-0BD1-4E40-A14B-1777CD0DE1F8}" type="presParOf" srcId="{CD39A61D-87C8-4936-BF21-46C2AE000CB0}" destId="{2488E03B-7194-4778-88F8-FDE7CE63DECA}" srcOrd="0" destOrd="0" presId="urn:microsoft.com/office/officeart/2005/8/layout/process1"/>
    <dgm:cxn modelId="{2668E7BF-DF5D-4B87-95CC-19F983DDD22C}" type="presParOf" srcId="{156FD78C-125A-44EE-B819-E59ED64C233B}" destId="{57A86CAB-88BF-4671-95E5-71D760DC02A2}" srcOrd="4" destOrd="0" presId="urn:microsoft.com/office/officeart/2005/8/layout/process1"/>
    <dgm:cxn modelId="{7D14884D-F52D-4C9B-8989-D03FCEB37C77}" type="presParOf" srcId="{156FD78C-125A-44EE-B819-E59ED64C233B}" destId="{6D5EE7F4-9E31-4F70-9B96-5AC9BD8FF23F}" srcOrd="5" destOrd="0" presId="urn:microsoft.com/office/officeart/2005/8/layout/process1"/>
    <dgm:cxn modelId="{E2586D04-FE91-4F98-AD1D-74177747A806}" type="presParOf" srcId="{6D5EE7F4-9E31-4F70-9B96-5AC9BD8FF23F}" destId="{D28CB321-CFE0-4B6D-B3AD-36BC18C63116}" srcOrd="0" destOrd="0" presId="urn:microsoft.com/office/officeart/2005/8/layout/process1"/>
    <dgm:cxn modelId="{621317E9-DD72-428A-BB1D-BE5D2E41B32E}" type="presParOf" srcId="{156FD78C-125A-44EE-B819-E59ED64C233B}" destId="{E4326A51-336B-4E1F-B6EA-7C280ED898E7}" srcOrd="6" destOrd="0" presId="urn:microsoft.com/office/officeart/2005/8/layout/process1"/>
    <dgm:cxn modelId="{AAA7477E-55FF-4755-B4B6-EC935D3B0711}" type="presParOf" srcId="{156FD78C-125A-44EE-B819-E59ED64C233B}" destId="{630E5A97-55A1-4B24-9CCE-9CDE1140D23E}" srcOrd="7" destOrd="0" presId="urn:microsoft.com/office/officeart/2005/8/layout/process1"/>
    <dgm:cxn modelId="{BE8D7426-8C2A-4007-B4D3-262A7A92D7CB}" type="presParOf" srcId="{630E5A97-55A1-4B24-9CCE-9CDE1140D23E}" destId="{31EC84D5-BA54-4FFB-B0B2-F0E81D181E48}" srcOrd="0" destOrd="0" presId="urn:microsoft.com/office/officeart/2005/8/layout/process1"/>
    <dgm:cxn modelId="{C6C85984-3D87-470A-AFDB-1982A08CFDDA}" type="presParOf" srcId="{156FD78C-125A-44EE-B819-E59ED64C233B}" destId="{1D6A875E-FE64-45EF-94D1-7245C4164EB0}" srcOrd="8" destOrd="0" presId="urn:microsoft.com/office/officeart/2005/8/layout/process1"/>
    <dgm:cxn modelId="{EA54E4BB-B4D6-4FC6-9A19-609880991090}" type="presParOf" srcId="{156FD78C-125A-44EE-B819-E59ED64C233B}" destId="{2C145BF4-88AF-4561-B652-355C9EA67C78}" srcOrd="9" destOrd="0" presId="urn:microsoft.com/office/officeart/2005/8/layout/process1"/>
    <dgm:cxn modelId="{B989E415-8AEA-4D28-8514-18B624FAFD33}" type="presParOf" srcId="{2C145BF4-88AF-4561-B652-355C9EA67C78}" destId="{A591BFE1-1A5F-43AA-B608-C636E30A2CF6}" srcOrd="0" destOrd="0" presId="urn:microsoft.com/office/officeart/2005/8/layout/process1"/>
    <dgm:cxn modelId="{0F37742F-1AAE-4A8C-937C-12A450AC1301}" type="presParOf" srcId="{156FD78C-125A-44EE-B819-E59ED64C233B}" destId="{F097673D-F902-463E-91C2-026E176B03FD}"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4B2F20-D62E-483F-B8DC-92D527D44D64}">
      <dsp:nvSpPr>
        <dsp:cNvPr id="0" name=""/>
        <dsp:cNvSpPr/>
      </dsp:nvSpPr>
      <dsp:spPr>
        <a:xfrm>
          <a:off x="244272" y="585797"/>
          <a:ext cx="1831219" cy="1085875"/>
        </a:xfrm>
        <a:prstGeom prst="roundRect">
          <a:avLst>
            <a:gd name="adj" fmla="val 10000"/>
          </a:avLst>
        </a:prstGeom>
        <a:solidFill>
          <a:schemeClr val="accent6">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Preliminary data gathering</a:t>
          </a:r>
        </a:p>
      </dsp:txBody>
      <dsp:txXfrm>
        <a:off x="276076" y="617601"/>
        <a:ext cx="1767611" cy="1022267"/>
      </dsp:txXfrm>
    </dsp:sp>
    <dsp:sp modelId="{F2DDB9B1-47E6-4AC3-8C0B-A2EF2664CF34}">
      <dsp:nvSpPr>
        <dsp:cNvPr id="0" name=""/>
        <dsp:cNvSpPr/>
      </dsp:nvSpPr>
      <dsp:spPr>
        <a:xfrm rot="21592222">
          <a:off x="2191871" y="1002784"/>
          <a:ext cx="168357" cy="344841"/>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chemeClr val="tx1">
                <a:lumMod val="95000"/>
                <a:lumOff val="5000"/>
              </a:schemeClr>
            </a:solidFill>
          </a:endParaRPr>
        </a:p>
      </dsp:txBody>
      <dsp:txXfrm>
        <a:off x="2191871" y="1071809"/>
        <a:ext cx="117850" cy="206905"/>
      </dsp:txXfrm>
    </dsp:sp>
    <dsp:sp modelId="{1CF209C9-C542-4D7F-BEC5-5C0AA9539F98}">
      <dsp:nvSpPr>
        <dsp:cNvPr id="0" name=""/>
        <dsp:cNvSpPr/>
      </dsp:nvSpPr>
      <dsp:spPr>
        <a:xfrm>
          <a:off x="2393146" y="707224"/>
          <a:ext cx="1390490" cy="834294"/>
        </a:xfrm>
        <a:prstGeom prst="roundRect">
          <a:avLst>
            <a:gd name="adj" fmla="val 10000"/>
          </a:avLst>
        </a:prstGeom>
        <a:solidFill>
          <a:schemeClr val="accent6">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RP, RQ, RO</a:t>
          </a:r>
        </a:p>
      </dsp:txBody>
      <dsp:txXfrm>
        <a:off x="2417582" y="731660"/>
        <a:ext cx="1341618" cy="785422"/>
      </dsp:txXfrm>
    </dsp:sp>
    <dsp:sp modelId="{CD39A61D-87C8-4936-BF21-46C2AE000CB0}">
      <dsp:nvSpPr>
        <dsp:cNvPr id="0" name=""/>
        <dsp:cNvSpPr/>
      </dsp:nvSpPr>
      <dsp:spPr>
        <a:xfrm>
          <a:off x="3922685" y="951950"/>
          <a:ext cx="294783" cy="344841"/>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922685" y="1020918"/>
        <a:ext cx="206348" cy="206905"/>
      </dsp:txXfrm>
    </dsp:sp>
    <dsp:sp modelId="{57A86CAB-88BF-4671-95E5-71D760DC02A2}">
      <dsp:nvSpPr>
        <dsp:cNvPr id="0" name=""/>
        <dsp:cNvSpPr/>
      </dsp:nvSpPr>
      <dsp:spPr>
        <a:xfrm>
          <a:off x="4339832" y="707224"/>
          <a:ext cx="1390490" cy="834294"/>
        </a:xfrm>
        <a:prstGeom prst="roundRect">
          <a:avLst>
            <a:gd name="adj" fmla="val 10000"/>
          </a:avLst>
        </a:prstGeom>
        <a:solidFill>
          <a:schemeClr val="accent6">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Literature Review</a:t>
          </a:r>
          <a:endParaRPr lang="en-US" sz="1800" kern="1200" dirty="0">
            <a:solidFill>
              <a:schemeClr val="bg1"/>
            </a:solidFill>
          </a:endParaRPr>
        </a:p>
      </dsp:txBody>
      <dsp:txXfrm>
        <a:off x="4364268" y="731660"/>
        <a:ext cx="1341618" cy="785422"/>
      </dsp:txXfrm>
    </dsp:sp>
    <dsp:sp modelId="{6D5EE7F4-9E31-4F70-9B96-5AC9BD8FF23F}">
      <dsp:nvSpPr>
        <dsp:cNvPr id="0" name=""/>
        <dsp:cNvSpPr/>
      </dsp:nvSpPr>
      <dsp:spPr>
        <a:xfrm>
          <a:off x="5869371" y="951950"/>
          <a:ext cx="294783" cy="344841"/>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869371" y="1020918"/>
        <a:ext cx="206348" cy="206905"/>
      </dsp:txXfrm>
    </dsp:sp>
    <dsp:sp modelId="{E4326A51-336B-4E1F-B6EA-7C280ED898E7}">
      <dsp:nvSpPr>
        <dsp:cNvPr id="0" name=""/>
        <dsp:cNvSpPr/>
      </dsp:nvSpPr>
      <dsp:spPr>
        <a:xfrm>
          <a:off x="6286518" y="707224"/>
          <a:ext cx="1390490" cy="834294"/>
        </a:xfrm>
        <a:prstGeom prst="roundRect">
          <a:avLst>
            <a:gd name="adj" fmla="val 10000"/>
          </a:avLst>
        </a:prstGeom>
        <a:solidFill>
          <a:schemeClr val="accent6">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Theory</a:t>
          </a:r>
          <a:endParaRPr lang="en-US" sz="1800" kern="1200" dirty="0">
            <a:solidFill>
              <a:schemeClr val="bg1"/>
            </a:solidFill>
          </a:endParaRPr>
        </a:p>
      </dsp:txBody>
      <dsp:txXfrm>
        <a:off x="6310954" y="731660"/>
        <a:ext cx="1341618" cy="785422"/>
      </dsp:txXfrm>
    </dsp:sp>
    <dsp:sp modelId="{630E5A97-55A1-4B24-9CCE-9CDE1140D23E}">
      <dsp:nvSpPr>
        <dsp:cNvPr id="0" name=""/>
        <dsp:cNvSpPr/>
      </dsp:nvSpPr>
      <dsp:spPr>
        <a:xfrm>
          <a:off x="7816057" y="951950"/>
          <a:ext cx="294783" cy="344841"/>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chemeClr val="tx1">
                <a:lumMod val="95000"/>
                <a:lumOff val="5000"/>
              </a:schemeClr>
            </a:solidFill>
          </a:endParaRPr>
        </a:p>
      </dsp:txBody>
      <dsp:txXfrm>
        <a:off x="7816057" y="1020918"/>
        <a:ext cx="206348" cy="206905"/>
      </dsp:txXfrm>
    </dsp:sp>
    <dsp:sp modelId="{1D6A875E-FE64-45EF-94D1-7245C4164EB0}">
      <dsp:nvSpPr>
        <dsp:cNvPr id="0" name=""/>
        <dsp:cNvSpPr/>
      </dsp:nvSpPr>
      <dsp:spPr>
        <a:xfrm>
          <a:off x="8233204" y="707224"/>
          <a:ext cx="1390490" cy="834294"/>
        </a:xfrm>
        <a:prstGeom prst="roundRect">
          <a:avLst>
            <a:gd name="adj" fmla="val 10000"/>
          </a:avLst>
        </a:prstGeom>
        <a:solidFill>
          <a:schemeClr val="accent6">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Theoretical Framework</a:t>
          </a:r>
          <a:endParaRPr lang="en-US" sz="1800" kern="1200" dirty="0">
            <a:solidFill>
              <a:schemeClr val="bg1"/>
            </a:solidFill>
          </a:endParaRPr>
        </a:p>
      </dsp:txBody>
      <dsp:txXfrm>
        <a:off x="8257640" y="731660"/>
        <a:ext cx="1341618" cy="785422"/>
      </dsp:txXfrm>
    </dsp:sp>
    <dsp:sp modelId="{2C145BF4-88AF-4561-B652-355C9EA67C78}">
      <dsp:nvSpPr>
        <dsp:cNvPr id="0" name=""/>
        <dsp:cNvSpPr/>
      </dsp:nvSpPr>
      <dsp:spPr>
        <a:xfrm>
          <a:off x="9653820" y="951950"/>
          <a:ext cx="229338" cy="344841"/>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chemeClr val="tx1">
                <a:lumMod val="95000"/>
                <a:lumOff val="5000"/>
              </a:schemeClr>
            </a:solidFill>
          </a:endParaRPr>
        </a:p>
      </dsp:txBody>
      <dsp:txXfrm>
        <a:off x="9653820" y="1020918"/>
        <a:ext cx="160537" cy="206905"/>
      </dsp:txXfrm>
    </dsp:sp>
    <dsp:sp modelId="{F097673D-F902-463E-91C2-026E176B03FD}">
      <dsp:nvSpPr>
        <dsp:cNvPr id="0" name=""/>
        <dsp:cNvSpPr/>
      </dsp:nvSpPr>
      <dsp:spPr>
        <a:xfrm>
          <a:off x="10056409" y="707224"/>
          <a:ext cx="1390490" cy="834294"/>
        </a:xfrm>
        <a:prstGeom prst="roundRect">
          <a:avLst>
            <a:gd name="adj" fmla="val 10000"/>
          </a:avLst>
        </a:prstGeom>
        <a:solidFill>
          <a:schemeClr val="accent6">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Hypothesis</a:t>
          </a:r>
        </a:p>
      </dsp:txBody>
      <dsp:txXfrm>
        <a:off x="10080845" y="731660"/>
        <a:ext cx="1341618" cy="78542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811DAB-874A-4AED-B4A7-5880A8CD2C65}" type="datetimeFigureOut">
              <a:rPr lang="en-US" smtClean="0"/>
              <a:t>10/16/2022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62B7EE-2F82-49D1-A6E5-F5B9234116B5}" type="slidenum">
              <a:rPr lang="en-US" smtClean="0"/>
              <a:t>‹#›</a:t>
            </a:fld>
            <a:endParaRPr lang="en-US"/>
          </a:p>
        </p:txBody>
      </p:sp>
    </p:spTree>
    <p:extLst>
      <p:ext uri="{BB962C8B-B14F-4D97-AF65-F5344CB8AC3E}">
        <p14:creationId xmlns:p14="http://schemas.microsoft.com/office/powerpoint/2010/main" val="663354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DFD787-E884-416E-B2A4-1A466FE585EE}" type="slidenum">
              <a:rPr lang="en-US" smtClean="0"/>
              <a:t>54</a:t>
            </a:fld>
            <a:endParaRPr lang="en-US" dirty="0"/>
          </a:p>
        </p:txBody>
      </p:sp>
    </p:spTree>
    <p:extLst>
      <p:ext uri="{BB962C8B-B14F-4D97-AF65-F5344CB8AC3E}">
        <p14:creationId xmlns:p14="http://schemas.microsoft.com/office/powerpoint/2010/main" val="13855497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10E58391-432E-4FBD-8FF0-02EDD4D8A99F}" type="datetimeFigureOut">
              <a:rPr lang="en-US" smtClean="0"/>
              <a:t>10/16/2022</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8F7106AF-96F4-4CC9-B5F6-4CA4CEADA263}"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2548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E58391-432E-4FBD-8FF0-02EDD4D8A99F}" type="datetimeFigureOut">
              <a:rPr lang="en-US" smtClean="0"/>
              <a:t>10/16/2022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106AF-96F4-4CC9-B5F6-4CA4CEADA263}" type="slidenum">
              <a:rPr lang="en-US" smtClean="0"/>
              <a:t>‹#›</a:t>
            </a:fld>
            <a:endParaRPr lang="en-US"/>
          </a:p>
        </p:txBody>
      </p:sp>
    </p:spTree>
    <p:extLst>
      <p:ext uri="{BB962C8B-B14F-4D97-AF65-F5344CB8AC3E}">
        <p14:creationId xmlns:p14="http://schemas.microsoft.com/office/powerpoint/2010/main" val="3846322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E58391-432E-4FBD-8FF0-02EDD4D8A99F}"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106AF-96F4-4CC9-B5F6-4CA4CEADA263}"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0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E58391-432E-4FBD-8FF0-02EDD4D8A99F}"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106AF-96F4-4CC9-B5F6-4CA4CEADA263}"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2679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E58391-432E-4FBD-8FF0-02EDD4D8A99F}"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106AF-96F4-4CC9-B5F6-4CA4CEADA263}" type="slidenum">
              <a:rPr lang="en-US" smtClean="0"/>
              <a:t>‹#›</a:t>
            </a:fld>
            <a:endParaRPr lang="en-US"/>
          </a:p>
        </p:txBody>
      </p:sp>
    </p:spTree>
    <p:extLst>
      <p:ext uri="{BB962C8B-B14F-4D97-AF65-F5344CB8AC3E}">
        <p14:creationId xmlns:p14="http://schemas.microsoft.com/office/powerpoint/2010/main" val="2784033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E58391-432E-4FBD-8FF0-02EDD4D8A99F}"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106AF-96F4-4CC9-B5F6-4CA4CEADA263}"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0883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E58391-432E-4FBD-8FF0-02EDD4D8A99F}"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106AF-96F4-4CC9-B5F6-4CA4CEADA263}"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8263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E58391-432E-4FBD-8FF0-02EDD4D8A99F}"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106AF-96F4-4CC9-B5F6-4CA4CEADA263}"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71387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E58391-432E-4FBD-8FF0-02EDD4D8A99F}"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106AF-96F4-4CC9-B5F6-4CA4CEADA263}"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2084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6993300" cy="540000"/>
          </a:xfrm>
        </p:spPr>
        <p:txBody>
          <a:bodyPr/>
          <a:lstStyle/>
          <a:p>
            <a:r>
              <a:rPr lang="en-US"/>
              <a:t>Click to edit Master title style</a:t>
            </a:r>
            <a:endParaRPr lang="en-ZA" dirty="0"/>
          </a:p>
        </p:txBody>
      </p:sp>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360363" y="1080000"/>
            <a:ext cx="6992937" cy="360362"/>
          </a:xfrm>
        </p:spPr>
        <p:txBody>
          <a:bodyPr/>
          <a:lstStyle>
            <a:lvl1pPr marL="0" indent="0">
              <a:buNone/>
              <a:defRPr sz="2100"/>
            </a:lvl1pPr>
          </a:lstStyle>
          <a:p>
            <a:pPr lvl="0"/>
            <a:r>
              <a:rPr lang="en-US" dirty="0"/>
              <a:t>Subtitle</a:t>
            </a:r>
            <a:endParaRPr lang="en-ZA" dirty="0"/>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1620000"/>
            <a:ext cx="6992936" cy="45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7804150" y="1"/>
            <a:ext cx="4387850" cy="6679488"/>
          </a:xfrm>
          <a:solidFill>
            <a:schemeClr val="bg1">
              <a:lumMod val="95000"/>
            </a:schemeClr>
          </a:solidFill>
        </p:spPr>
        <p:txBody>
          <a:bodyPr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ZA" dirty="0"/>
              <a:t>Insert or Drag and Drop your Image</a:t>
            </a:r>
          </a:p>
        </p:txBody>
      </p:sp>
      <p:sp>
        <p:nvSpPr>
          <p:cNvPr id="4" name="Footer Placeholder 3">
            <a:extLst>
              <a:ext uri="{FF2B5EF4-FFF2-40B4-BE49-F238E27FC236}">
                <a16:creationId xmlns:a16="http://schemas.microsoft.com/office/drawing/2014/main" id="{BC263EBA-2C46-40FB-9D48-819ED0C8994F}"/>
              </a:ext>
            </a:extLst>
          </p:cNvPr>
          <p:cNvSpPr>
            <a:spLocks noGrp="1"/>
          </p:cNvSpPr>
          <p:nvPr>
            <p:ph type="ftr" sz="quarter" idx="14"/>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719230BC-20AB-4DD9-AF5C-47BA72E56986}"/>
              </a:ext>
            </a:extLst>
          </p:cNvPr>
          <p:cNvSpPr>
            <a:spLocks noGrp="1"/>
          </p:cNvSpPr>
          <p:nvPr>
            <p:ph type="sldNum" sz="quarter" idx="15"/>
          </p:nvPr>
        </p:nvSpPr>
        <p:spPr/>
        <p:txBody>
          <a:bodyPr/>
          <a:lstStyle/>
          <a:p>
            <a:fld id="{058DB212-BFA2-403F-85EF-DFD3FF6D973A}" type="slidenum">
              <a:rPr lang="en-ZA" smtClean="0"/>
              <a:pPr/>
              <a:t>‹#›</a:t>
            </a:fld>
            <a:endParaRPr lang="en-ZA" dirty="0"/>
          </a:p>
        </p:txBody>
      </p:sp>
    </p:spTree>
    <p:extLst>
      <p:ext uri="{BB962C8B-B14F-4D97-AF65-F5344CB8AC3E}">
        <p14:creationId xmlns:p14="http://schemas.microsoft.com/office/powerpoint/2010/main" val="8531930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FB83C35-D975-48B4-8E79-AB7A1A80DFC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7799832" cy="6675120"/>
          </a:xfrm>
          <a:prstGeom prst="rect">
            <a:avLst/>
          </a:prstGeom>
        </p:spPr>
      </p:pic>
      <p:sp>
        <p:nvSpPr>
          <p:cNvPr id="11" name="Rectangle 10">
            <a:extLst>
              <a:ext uri="{FF2B5EF4-FFF2-40B4-BE49-F238E27FC236}">
                <a16:creationId xmlns:a16="http://schemas.microsoft.com/office/drawing/2014/main" id="{DD7E187E-6082-49C3-B795-CC4321FE39F8}"/>
              </a:ext>
            </a:extLst>
          </p:cNvPr>
          <p:cNvSpPr/>
          <p:nvPr userDrawn="1"/>
        </p:nvSpPr>
        <p:spPr>
          <a:xfrm>
            <a:off x="6671" y="0"/>
            <a:ext cx="7802524" cy="667764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Picture Placeholder 9">
            <a:extLst>
              <a:ext uri="{FF2B5EF4-FFF2-40B4-BE49-F238E27FC236}">
                <a16:creationId xmlns:a16="http://schemas.microsoft.com/office/drawing/2014/main" id="{8FBFF6A8-5ABD-4191-81E4-C9F86380A56D}"/>
              </a:ext>
            </a:extLst>
          </p:cNvPr>
          <p:cNvSpPr>
            <a:spLocks noGrp="1"/>
          </p:cNvSpPr>
          <p:nvPr>
            <p:ph type="pic" sz="quarter" idx="10" hasCustomPrompt="1"/>
          </p:nvPr>
        </p:nvSpPr>
        <p:spPr>
          <a:xfrm>
            <a:off x="7801097" y="1"/>
            <a:ext cx="4389475" cy="6677644"/>
          </a:xfrm>
          <a:solidFill>
            <a:schemeClr val="bg1">
              <a:lumMod val="95000"/>
            </a:schemeClr>
          </a:solidFill>
        </p:spPr>
        <p:txBody>
          <a:bodyPr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ZA" dirty="0"/>
              <a:t>Insert or Drag and Drop your Image</a:t>
            </a:r>
          </a:p>
        </p:txBody>
      </p:sp>
      <p:sp>
        <p:nvSpPr>
          <p:cNvPr id="5" name="Footer Placeholder 4">
            <a:extLst>
              <a:ext uri="{FF2B5EF4-FFF2-40B4-BE49-F238E27FC236}">
                <a16:creationId xmlns:a16="http://schemas.microsoft.com/office/drawing/2014/main" id="{16E27D1E-1708-4D17-AB85-058EE0C34776}"/>
              </a:ext>
            </a:extLst>
          </p:cNvPr>
          <p:cNvSpPr>
            <a:spLocks noGrp="1"/>
          </p:cNvSpPr>
          <p:nvPr>
            <p:ph type="ftr" sz="quarter" idx="13"/>
          </p:nvPr>
        </p:nvSpPr>
        <p:spPr>
          <a:gradFill>
            <a:gsLst>
              <a:gs pos="82000">
                <a:schemeClr val="tx1">
                  <a:lumMod val="85000"/>
                  <a:lumOff val="15000"/>
                </a:schemeClr>
              </a:gs>
              <a:gs pos="100000">
                <a:schemeClr val="tx1"/>
              </a:gs>
            </a:gsLst>
          </a:gradFill>
        </p:spPr>
        <p:txBody>
          <a:bodyPr/>
          <a:lstStyle>
            <a:lvl1pPr>
              <a:defRPr>
                <a:solidFill>
                  <a:schemeClr val="bg1"/>
                </a:solidFill>
              </a:defRPr>
            </a:lvl1pPr>
          </a:lstStyle>
          <a:p>
            <a:r>
              <a:rPr lang="en-ZA" dirty="0"/>
              <a:t>Add a footer</a:t>
            </a:r>
          </a:p>
        </p:txBody>
      </p:sp>
      <p:sp>
        <p:nvSpPr>
          <p:cNvPr id="9" name="Slide Number Placeholder 8">
            <a:extLst>
              <a:ext uri="{FF2B5EF4-FFF2-40B4-BE49-F238E27FC236}">
                <a16:creationId xmlns:a16="http://schemas.microsoft.com/office/drawing/2014/main" id="{69529A18-E6EB-4081-B804-B2FCF5287DFF}"/>
              </a:ext>
            </a:extLst>
          </p:cNvPr>
          <p:cNvSpPr>
            <a:spLocks noGrp="1"/>
          </p:cNvSpPr>
          <p:nvPr>
            <p:ph type="sldNum" sz="quarter" idx="14"/>
          </p:nvPr>
        </p:nvSpPr>
        <p:spPr>
          <a:xfrm>
            <a:off x="11594400" y="6678000"/>
            <a:ext cx="597600" cy="144000"/>
          </a:xfrm>
        </p:spPr>
        <p:txBody>
          <a:bodyPr/>
          <a:lstStyle/>
          <a:p>
            <a:fld id="{058DB212-BFA2-403F-85EF-DFD3FF6D973A}" type="slidenum">
              <a:rPr lang="en-ZA" smtClean="0"/>
              <a:pPr/>
              <a:t>‹#›</a:t>
            </a:fld>
            <a:endParaRPr lang="en-ZA" dirty="0"/>
          </a:p>
        </p:txBody>
      </p:sp>
      <p:sp>
        <p:nvSpPr>
          <p:cNvPr id="13" name="Title 1">
            <a:extLst>
              <a:ext uri="{FF2B5EF4-FFF2-40B4-BE49-F238E27FC236}">
                <a16:creationId xmlns:a16="http://schemas.microsoft.com/office/drawing/2014/main" id="{C6A78464-8D00-4B94-90C7-90F1B54C8AA0}"/>
              </a:ext>
            </a:extLst>
          </p:cNvPr>
          <p:cNvSpPr>
            <a:spLocks noGrp="1"/>
          </p:cNvSpPr>
          <p:nvPr>
            <p:ph type="ctrTitle"/>
          </p:nvPr>
        </p:nvSpPr>
        <p:spPr>
          <a:xfrm>
            <a:off x="1273834" y="2481141"/>
            <a:ext cx="3759807" cy="1547813"/>
          </a:xfrm>
        </p:spPr>
        <p:txBody>
          <a:bodyPr anchor="b"/>
          <a:lstStyle>
            <a:lvl1pPr algn="l">
              <a:lnSpc>
                <a:spcPts val="4000"/>
              </a:lnSpc>
              <a:defRPr sz="4800" spc="-150">
                <a:solidFill>
                  <a:schemeClr val="bg1"/>
                </a:solidFill>
              </a:defRPr>
            </a:lvl1pPr>
          </a:lstStyle>
          <a:p>
            <a:r>
              <a:rPr lang="en-US"/>
              <a:t>Click to edit Master title style</a:t>
            </a:r>
            <a:endParaRPr lang="en-ZA" dirty="0"/>
          </a:p>
        </p:txBody>
      </p:sp>
      <p:sp>
        <p:nvSpPr>
          <p:cNvPr id="14" name="Subtitle 2">
            <a:extLst>
              <a:ext uri="{FF2B5EF4-FFF2-40B4-BE49-F238E27FC236}">
                <a16:creationId xmlns:a16="http://schemas.microsoft.com/office/drawing/2014/main" id="{3CDBDF0B-F377-47FD-9DA1-C3BDA7C1DEDE}"/>
              </a:ext>
            </a:extLst>
          </p:cNvPr>
          <p:cNvSpPr>
            <a:spLocks noGrp="1"/>
          </p:cNvSpPr>
          <p:nvPr>
            <p:ph type="subTitle" idx="1"/>
          </p:nvPr>
        </p:nvSpPr>
        <p:spPr>
          <a:xfrm>
            <a:off x="1273833" y="4220102"/>
            <a:ext cx="3756943" cy="722312"/>
          </a:xfrm>
        </p:spPr>
        <p:txBody>
          <a:bodyPr/>
          <a:lstStyle>
            <a:lvl1pPr marL="0" indent="0" algn="l">
              <a:buNone/>
              <a:defRPr sz="1600" spc="-15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18" name="Graphic 15">
            <a:extLst>
              <a:ext uri="{FF2B5EF4-FFF2-40B4-BE49-F238E27FC236}">
                <a16:creationId xmlns:a16="http://schemas.microsoft.com/office/drawing/2014/main" id="{F50292C9-54F6-4F7B-A885-34CE1E3B0351}"/>
              </a:ext>
            </a:extLst>
          </p:cNvPr>
          <p:cNvSpPr/>
          <p:nvPr/>
        </p:nvSpPr>
        <p:spPr>
          <a:xfrm flipH="1">
            <a:off x="-1428" y="4123811"/>
            <a:ext cx="6027420" cy="2599249"/>
          </a:xfrm>
          <a:custGeom>
            <a:avLst/>
            <a:gdLst>
              <a:gd name="connsiteX0" fmla="*/ 7144 w 6505575"/>
              <a:gd name="connsiteY0" fmla="*/ 2606393 h 2609850"/>
              <a:gd name="connsiteX1" fmla="*/ 881539 w 6505575"/>
              <a:gd name="connsiteY1" fmla="*/ 2062516 h 2609850"/>
              <a:gd name="connsiteX2" fmla="*/ 1477804 w 6505575"/>
              <a:gd name="connsiteY2" fmla="*/ 2056801 h 2609850"/>
              <a:gd name="connsiteX3" fmla="*/ 1569244 w 6505575"/>
              <a:gd name="connsiteY3" fmla="*/ 2112046 h 2609850"/>
              <a:gd name="connsiteX4" fmla="*/ 2539841 w 6505575"/>
              <a:gd name="connsiteY4" fmla="*/ 2084423 h 2609850"/>
              <a:gd name="connsiteX5" fmla="*/ 3238976 w 6505575"/>
              <a:gd name="connsiteY5" fmla="*/ 1611031 h 2609850"/>
              <a:gd name="connsiteX6" fmla="*/ 3642836 w 6505575"/>
              <a:gd name="connsiteY6" fmla="*/ 1590076 h 2609850"/>
              <a:gd name="connsiteX7" fmla="*/ 3963829 w 6505575"/>
              <a:gd name="connsiteY7" fmla="*/ 1762478 h 2609850"/>
              <a:gd name="connsiteX8" fmla="*/ 4862989 w 6505575"/>
              <a:gd name="connsiteY8" fmla="*/ 1455773 h 2609850"/>
              <a:gd name="connsiteX9" fmla="*/ 5106829 w 6505575"/>
              <a:gd name="connsiteY9" fmla="*/ 734731 h 2609850"/>
              <a:gd name="connsiteX10" fmla="*/ 6034564 w 6505575"/>
              <a:gd name="connsiteY10" fmla="*/ 69886 h 2609850"/>
              <a:gd name="connsiteX11" fmla="*/ 6034564 w 6505575"/>
              <a:gd name="connsiteY11" fmla="*/ 69886 h 2609850"/>
              <a:gd name="connsiteX12" fmla="*/ 6507004 w 6505575"/>
              <a:gd name="connsiteY12" fmla="*/ 1395766 h 2609850"/>
              <a:gd name="connsiteX13" fmla="*/ 6507004 w 6505575"/>
              <a:gd name="connsiteY13" fmla="*/ 2605441 h 2609850"/>
              <a:gd name="connsiteX14" fmla="*/ 7144 w 6505575"/>
              <a:gd name="connsiteY14" fmla="*/ 2605441 h 2609850"/>
              <a:gd name="connsiteX0" fmla="*/ 6499860 w 6591300"/>
              <a:gd name="connsiteY0" fmla="*/ 1388622 h 2599249"/>
              <a:gd name="connsiteX1" fmla="*/ 6499860 w 6591300"/>
              <a:gd name="connsiteY1" fmla="*/ 2598297 h 2599249"/>
              <a:gd name="connsiteX2" fmla="*/ 0 w 6591300"/>
              <a:gd name="connsiteY2" fmla="*/ 2598297 h 2599249"/>
              <a:gd name="connsiteX3" fmla="*/ 0 w 6591300"/>
              <a:gd name="connsiteY3" fmla="*/ 2599249 h 2599249"/>
              <a:gd name="connsiteX4" fmla="*/ 874395 w 6591300"/>
              <a:gd name="connsiteY4" fmla="*/ 2055372 h 2599249"/>
              <a:gd name="connsiteX5" fmla="*/ 1470660 w 6591300"/>
              <a:gd name="connsiteY5" fmla="*/ 2049657 h 2599249"/>
              <a:gd name="connsiteX6" fmla="*/ 1562100 w 6591300"/>
              <a:gd name="connsiteY6" fmla="*/ 2104902 h 2599249"/>
              <a:gd name="connsiteX7" fmla="*/ 2532697 w 6591300"/>
              <a:gd name="connsiteY7" fmla="*/ 2077279 h 2599249"/>
              <a:gd name="connsiteX8" fmla="*/ 3231832 w 6591300"/>
              <a:gd name="connsiteY8" fmla="*/ 1603887 h 2599249"/>
              <a:gd name="connsiteX9" fmla="*/ 3635692 w 6591300"/>
              <a:gd name="connsiteY9" fmla="*/ 1582932 h 2599249"/>
              <a:gd name="connsiteX10" fmla="*/ 3956685 w 6591300"/>
              <a:gd name="connsiteY10" fmla="*/ 1755334 h 2599249"/>
              <a:gd name="connsiteX11" fmla="*/ 4855845 w 6591300"/>
              <a:gd name="connsiteY11" fmla="*/ 1448629 h 2599249"/>
              <a:gd name="connsiteX12" fmla="*/ 5099685 w 6591300"/>
              <a:gd name="connsiteY12" fmla="*/ 727587 h 2599249"/>
              <a:gd name="connsiteX13" fmla="*/ 6027420 w 6591300"/>
              <a:gd name="connsiteY13" fmla="*/ 62742 h 2599249"/>
              <a:gd name="connsiteX14" fmla="*/ 6027420 w 6591300"/>
              <a:gd name="connsiteY14" fmla="*/ 62742 h 2599249"/>
              <a:gd name="connsiteX15" fmla="*/ 6591300 w 6591300"/>
              <a:gd name="connsiteY15" fmla="*/ 1480062 h 2599249"/>
              <a:gd name="connsiteX0" fmla="*/ 6499860 w 6591300"/>
              <a:gd name="connsiteY0" fmla="*/ 2598297 h 2599249"/>
              <a:gd name="connsiteX1" fmla="*/ 0 w 6591300"/>
              <a:gd name="connsiteY1" fmla="*/ 2598297 h 2599249"/>
              <a:gd name="connsiteX2" fmla="*/ 0 w 6591300"/>
              <a:gd name="connsiteY2" fmla="*/ 2599249 h 2599249"/>
              <a:gd name="connsiteX3" fmla="*/ 874395 w 6591300"/>
              <a:gd name="connsiteY3" fmla="*/ 2055372 h 2599249"/>
              <a:gd name="connsiteX4" fmla="*/ 1470660 w 6591300"/>
              <a:gd name="connsiteY4" fmla="*/ 2049657 h 2599249"/>
              <a:gd name="connsiteX5" fmla="*/ 1562100 w 6591300"/>
              <a:gd name="connsiteY5" fmla="*/ 2104902 h 2599249"/>
              <a:gd name="connsiteX6" fmla="*/ 2532697 w 6591300"/>
              <a:gd name="connsiteY6" fmla="*/ 2077279 h 2599249"/>
              <a:gd name="connsiteX7" fmla="*/ 3231832 w 6591300"/>
              <a:gd name="connsiteY7" fmla="*/ 1603887 h 2599249"/>
              <a:gd name="connsiteX8" fmla="*/ 3635692 w 6591300"/>
              <a:gd name="connsiteY8" fmla="*/ 1582932 h 2599249"/>
              <a:gd name="connsiteX9" fmla="*/ 3956685 w 6591300"/>
              <a:gd name="connsiteY9" fmla="*/ 1755334 h 2599249"/>
              <a:gd name="connsiteX10" fmla="*/ 4855845 w 6591300"/>
              <a:gd name="connsiteY10" fmla="*/ 1448629 h 2599249"/>
              <a:gd name="connsiteX11" fmla="*/ 5099685 w 6591300"/>
              <a:gd name="connsiteY11" fmla="*/ 727587 h 2599249"/>
              <a:gd name="connsiteX12" fmla="*/ 6027420 w 6591300"/>
              <a:gd name="connsiteY12" fmla="*/ 62742 h 2599249"/>
              <a:gd name="connsiteX13" fmla="*/ 6027420 w 6591300"/>
              <a:gd name="connsiteY13" fmla="*/ 62742 h 2599249"/>
              <a:gd name="connsiteX14" fmla="*/ 6591300 w 6591300"/>
              <a:gd name="connsiteY14" fmla="*/ 1480062 h 2599249"/>
              <a:gd name="connsiteX0" fmla="*/ 0 w 6591300"/>
              <a:gd name="connsiteY0" fmla="*/ 2598297 h 2599249"/>
              <a:gd name="connsiteX1" fmla="*/ 0 w 6591300"/>
              <a:gd name="connsiteY1" fmla="*/ 2599249 h 2599249"/>
              <a:gd name="connsiteX2" fmla="*/ 874395 w 6591300"/>
              <a:gd name="connsiteY2" fmla="*/ 2055372 h 2599249"/>
              <a:gd name="connsiteX3" fmla="*/ 1470660 w 6591300"/>
              <a:gd name="connsiteY3" fmla="*/ 2049657 h 2599249"/>
              <a:gd name="connsiteX4" fmla="*/ 1562100 w 6591300"/>
              <a:gd name="connsiteY4" fmla="*/ 2104902 h 2599249"/>
              <a:gd name="connsiteX5" fmla="*/ 2532697 w 6591300"/>
              <a:gd name="connsiteY5" fmla="*/ 2077279 h 2599249"/>
              <a:gd name="connsiteX6" fmla="*/ 3231832 w 6591300"/>
              <a:gd name="connsiteY6" fmla="*/ 1603887 h 2599249"/>
              <a:gd name="connsiteX7" fmla="*/ 3635692 w 6591300"/>
              <a:gd name="connsiteY7" fmla="*/ 1582932 h 2599249"/>
              <a:gd name="connsiteX8" fmla="*/ 3956685 w 6591300"/>
              <a:gd name="connsiteY8" fmla="*/ 1755334 h 2599249"/>
              <a:gd name="connsiteX9" fmla="*/ 4855845 w 6591300"/>
              <a:gd name="connsiteY9" fmla="*/ 1448629 h 2599249"/>
              <a:gd name="connsiteX10" fmla="*/ 5099685 w 6591300"/>
              <a:gd name="connsiteY10" fmla="*/ 727587 h 2599249"/>
              <a:gd name="connsiteX11" fmla="*/ 6027420 w 6591300"/>
              <a:gd name="connsiteY11" fmla="*/ 62742 h 2599249"/>
              <a:gd name="connsiteX12" fmla="*/ 6027420 w 6591300"/>
              <a:gd name="connsiteY12" fmla="*/ 62742 h 2599249"/>
              <a:gd name="connsiteX13" fmla="*/ 6591300 w 6591300"/>
              <a:gd name="connsiteY13" fmla="*/ 1480062 h 2599249"/>
              <a:gd name="connsiteX0" fmla="*/ 0 w 6027420"/>
              <a:gd name="connsiteY0" fmla="*/ 2598297 h 2599249"/>
              <a:gd name="connsiteX1" fmla="*/ 0 w 6027420"/>
              <a:gd name="connsiteY1" fmla="*/ 2599249 h 2599249"/>
              <a:gd name="connsiteX2" fmla="*/ 874395 w 6027420"/>
              <a:gd name="connsiteY2" fmla="*/ 2055372 h 2599249"/>
              <a:gd name="connsiteX3" fmla="*/ 1470660 w 6027420"/>
              <a:gd name="connsiteY3" fmla="*/ 2049657 h 2599249"/>
              <a:gd name="connsiteX4" fmla="*/ 1562100 w 6027420"/>
              <a:gd name="connsiteY4" fmla="*/ 2104902 h 2599249"/>
              <a:gd name="connsiteX5" fmla="*/ 2532697 w 6027420"/>
              <a:gd name="connsiteY5" fmla="*/ 2077279 h 2599249"/>
              <a:gd name="connsiteX6" fmla="*/ 3231832 w 6027420"/>
              <a:gd name="connsiteY6" fmla="*/ 1603887 h 2599249"/>
              <a:gd name="connsiteX7" fmla="*/ 3635692 w 6027420"/>
              <a:gd name="connsiteY7" fmla="*/ 1582932 h 2599249"/>
              <a:gd name="connsiteX8" fmla="*/ 3956685 w 6027420"/>
              <a:gd name="connsiteY8" fmla="*/ 1755334 h 2599249"/>
              <a:gd name="connsiteX9" fmla="*/ 4855845 w 6027420"/>
              <a:gd name="connsiteY9" fmla="*/ 1448629 h 2599249"/>
              <a:gd name="connsiteX10" fmla="*/ 5099685 w 6027420"/>
              <a:gd name="connsiteY10" fmla="*/ 727587 h 2599249"/>
              <a:gd name="connsiteX11" fmla="*/ 6027420 w 6027420"/>
              <a:gd name="connsiteY11" fmla="*/ 62742 h 2599249"/>
              <a:gd name="connsiteX12" fmla="*/ 6027420 w 6027420"/>
              <a:gd name="connsiteY12" fmla="*/ 62742 h 259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27420" h="2599249">
                <a:moveTo>
                  <a:pt x="0" y="2598297"/>
                </a:moveTo>
                <a:lnTo>
                  <a:pt x="0" y="2599249"/>
                </a:lnTo>
                <a:lnTo>
                  <a:pt x="874395" y="2055372"/>
                </a:lnTo>
                <a:cubicBezTo>
                  <a:pt x="1056322" y="1942024"/>
                  <a:pt x="1286827" y="1940119"/>
                  <a:pt x="1470660" y="2049657"/>
                </a:cubicBezTo>
                <a:lnTo>
                  <a:pt x="1562100" y="2104902"/>
                </a:lnTo>
                <a:cubicBezTo>
                  <a:pt x="1863090" y="2284924"/>
                  <a:pt x="2241232" y="2273494"/>
                  <a:pt x="2532697" y="2077279"/>
                </a:cubicBezTo>
                <a:lnTo>
                  <a:pt x="3231832" y="1603887"/>
                </a:lnTo>
                <a:cubicBezTo>
                  <a:pt x="3351847" y="1521972"/>
                  <a:pt x="3508057" y="1514352"/>
                  <a:pt x="3635692" y="1582932"/>
                </a:cubicBezTo>
                <a:lnTo>
                  <a:pt x="3956685" y="1755334"/>
                </a:lnTo>
                <a:cubicBezTo>
                  <a:pt x="4288155" y="1933452"/>
                  <a:pt x="4701540" y="1792482"/>
                  <a:pt x="4855845" y="1448629"/>
                </a:cubicBezTo>
                <a:lnTo>
                  <a:pt x="5099685" y="727587"/>
                </a:lnTo>
                <a:cubicBezTo>
                  <a:pt x="5228273" y="156087"/>
                  <a:pt x="5863590" y="-137283"/>
                  <a:pt x="6027420" y="62742"/>
                </a:cubicBezTo>
                <a:lnTo>
                  <a:pt x="6027420" y="62742"/>
                </a:lnTo>
              </a:path>
            </a:pathLst>
          </a:custGeom>
          <a:noFill/>
          <a:ln w="9525" cap="flat">
            <a:solidFill>
              <a:schemeClr val="bg1"/>
            </a:solidFill>
            <a:prstDash val="dash"/>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ZA" dirty="0"/>
          </a:p>
        </p:txBody>
      </p:sp>
    </p:spTree>
    <p:extLst>
      <p:ext uri="{BB962C8B-B14F-4D97-AF65-F5344CB8AC3E}">
        <p14:creationId xmlns:p14="http://schemas.microsoft.com/office/powerpoint/2010/main" val="2717971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E58391-432E-4FBD-8FF0-02EDD4D8A99F}"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106AF-96F4-4CC9-B5F6-4CA4CEADA263}" type="slidenum">
              <a:rPr lang="en-US" smtClean="0"/>
              <a:t>‹#›</a:t>
            </a:fld>
            <a:endParaRPr lang="en-US"/>
          </a:p>
        </p:txBody>
      </p:sp>
    </p:spTree>
    <p:extLst>
      <p:ext uri="{BB962C8B-B14F-4D97-AF65-F5344CB8AC3E}">
        <p14:creationId xmlns:p14="http://schemas.microsoft.com/office/powerpoint/2010/main" val="39047865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Cov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945AC3A-7D9B-423E-A2BF-B883C9B2D241}"/>
              </a:ext>
            </a:extLst>
          </p:cNvPr>
          <p:cNvPicPr>
            <a:picLocks/>
          </p:cNvPicPr>
          <p:nvPr userDrawn="1"/>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b="-15"/>
          <a:stretch/>
        </p:blipFill>
        <p:spPr>
          <a:xfrm>
            <a:off x="7801452" y="1"/>
            <a:ext cx="4389120" cy="6675120"/>
          </a:xfrm>
          <a:prstGeom prst="rect">
            <a:avLst/>
          </a:prstGeom>
        </p:spPr>
      </p:pic>
      <p:sp>
        <p:nvSpPr>
          <p:cNvPr id="5" name="Rectangle 4">
            <a:extLst>
              <a:ext uri="{FF2B5EF4-FFF2-40B4-BE49-F238E27FC236}">
                <a16:creationId xmlns:a16="http://schemas.microsoft.com/office/drawing/2014/main" id="{C7524B29-B525-4E47-862B-FD57B403D539}"/>
              </a:ext>
            </a:extLst>
          </p:cNvPr>
          <p:cNvSpPr/>
          <p:nvPr userDrawn="1"/>
        </p:nvSpPr>
        <p:spPr>
          <a:xfrm>
            <a:off x="7804351" y="1"/>
            <a:ext cx="4386221" cy="667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Picture Placeholder 9">
            <a:extLst>
              <a:ext uri="{FF2B5EF4-FFF2-40B4-BE49-F238E27FC236}">
                <a16:creationId xmlns:a16="http://schemas.microsoft.com/office/drawing/2014/main" id="{140927D5-AE1A-4ABD-BD8F-2F78723FF0D6}"/>
              </a:ext>
            </a:extLst>
          </p:cNvPr>
          <p:cNvSpPr>
            <a:spLocks noGrp="1"/>
          </p:cNvSpPr>
          <p:nvPr>
            <p:ph type="pic" sz="quarter" idx="10" hasCustomPrompt="1"/>
          </p:nvPr>
        </p:nvSpPr>
        <p:spPr>
          <a:xfrm>
            <a:off x="-11284" y="1"/>
            <a:ext cx="7815636" cy="6677022"/>
          </a:xfrm>
          <a:solidFill>
            <a:schemeClr val="bg1">
              <a:lumMod val="95000"/>
            </a:schemeClr>
          </a:solidFill>
        </p:spPr>
        <p:txBody>
          <a:bodyPr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ZA" dirty="0"/>
              <a:t>Insert or Drag and Drop your Image</a:t>
            </a:r>
          </a:p>
        </p:txBody>
      </p:sp>
      <p:sp>
        <p:nvSpPr>
          <p:cNvPr id="11" name="Rectangle 10">
            <a:extLst>
              <a:ext uri="{FF2B5EF4-FFF2-40B4-BE49-F238E27FC236}">
                <a16:creationId xmlns:a16="http://schemas.microsoft.com/office/drawing/2014/main" id="{F94C333A-735B-44F8-99E4-E73D8172DE35}"/>
              </a:ext>
            </a:extLst>
          </p:cNvPr>
          <p:cNvSpPr/>
          <p:nvPr userDrawn="1"/>
        </p:nvSpPr>
        <p:spPr>
          <a:xfrm>
            <a:off x="-9856" y="6678000"/>
            <a:ext cx="9405316" cy="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Rectangle 11">
            <a:extLst>
              <a:ext uri="{FF2B5EF4-FFF2-40B4-BE49-F238E27FC236}">
                <a16:creationId xmlns:a16="http://schemas.microsoft.com/office/drawing/2014/main" id="{CC69AA83-848B-4DFD-A644-A5D9CEFF95E3}"/>
              </a:ext>
            </a:extLst>
          </p:cNvPr>
          <p:cNvSpPr/>
          <p:nvPr userDrawn="1"/>
        </p:nvSpPr>
        <p:spPr>
          <a:xfrm>
            <a:off x="7804351" y="6678000"/>
            <a:ext cx="4224295" cy="14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Ins="36000" bIns="0" rtlCol="0" anchor="b"/>
          <a:lstStyle/>
          <a:p>
            <a:pPr algn="r"/>
            <a:endParaRPr lang="en-ZA" sz="1000" noProof="1">
              <a:latin typeface="Tw Cen MT" panose="020B0602020104020603" pitchFamily="34" charset="0"/>
            </a:endParaRPr>
          </a:p>
        </p:txBody>
      </p:sp>
      <p:sp>
        <p:nvSpPr>
          <p:cNvPr id="15" name="Slide Number Placeholder 5">
            <a:extLst>
              <a:ext uri="{FF2B5EF4-FFF2-40B4-BE49-F238E27FC236}">
                <a16:creationId xmlns:a16="http://schemas.microsoft.com/office/drawing/2014/main" id="{42880EF2-ACF9-4D66-99FF-99CB3F61BE99}"/>
              </a:ext>
            </a:extLst>
          </p:cNvPr>
          <p:cNvSpPr txBox="1">
            <a:spLocks/>
          </p:cNvSpPr>
          <p:nvPr userDrawn="1"/>
        </p:nvSpPr>
        <p:spPr>
          <a:xfrm>
            <a:off x="12030074" y="6678000"/>
            <a:ext cx="161925" cy="144000"/>
          </a:xfrm>
          <a:prstGeom prst="rect">
            <a:avLst/>
          </a:prstGeom>
          <a:solidFill>
            <a:schemeClr val="accent1"/>
          </a:solidFill>
        </p:spPr>
        <p:txBody>
          <a:bodyPr vert="horz" lIns="0" tIns="0" rIns="72000" bIns="0" rtlCol="0" anchor="ctr"/>
          <a:lstStyle>
            <a:defPPr>
              <a:defRPr lang="en-US"/>
            </a:defPPr>
            <a:lvl1pPr marL="0" algn="r"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ZA" dirty="0"/>
          </a:p>
        </p:txBody>
      </p:sp>
      <p:sp>
        <p:nvSpPr>
          <p:cNvPr id="2" name="Title 1">
            <a:extLst>
              <a:ext uri="{FF2B5EF4-FFF2-40B4-BE49-F238E27FC236}">
                <a16:creationId xmlns:a16="http://schemas.microsoft.com/office/drawing/2014/main" id="{8487E03C-DE68-4CE8-A7F1-B9DD28846BC8}"/>
              </a:ext>
            </a:extLst>
          </p:cNvPr>
          <p:cNvSpPr>
            <a:spLocks noGrp="1"/>
          </p:cNvSpPr>
          <p:nvPr>
            <p:ph type="ctrTitle"/>
          </p:nvPr>
        </p:nvSpPr>
        <p:spPr>
          <a:xfrm>
            <a:off x="8073392" y="1962149"/>
            <a:ext cx="3759807" cy="1547813"/>
          </a:xfrm>
        </p:spPr>
        <p:txBody>
          <a:bodyPr anchor="b"/>
          <a:lstStyle>
            <a:lvl1pPr algn="l">
              <a:lnSpc>
                <a:spcPts val="4000"/>
              </a:lnSpc>
              <a:defRPr sz="4800" spc="-150">
                <a:solidFill>
                  <a:schemeClr val="bg1"/>
                </a:solidFill>
              </a:defRPr>
            </a:lvl1pPr>
          </a:lstStyle>
          <a:p>
            <a:r>
              <a:rPr lang="en-US"/>
              <a:t>Click to edit Master title style</a:t>
            </a:r>
            <a:endParaRPr lang="en-ZA" dirty="0"/>
          </a:p>
        </p:txBody>
      </p:sp>
      <p:sp>
        <p:nvSpPr>
          <p:cNvPr id="3" name="Subtitle 2">
            <a:extLst>
              <a:ext uri="{FF2B5EF4-FFF2-40B4-BE49-F238E27FC236}">
                <a16:creationId xmlns:a16="http://schemas.microsoft.com/office/drawing/2014/main" id="{7EEE8855-FE55-4351-B21B-FE33CB8050C1}"/>
              </a:ext>
            </a:extLst>
          </p:cNvPr>
          <p:cNvSpPr>
            <a:spLocks noGrp="1"/>
          </p:cNvSpPr>
          <p:nvPr>
            <p:ph type="subTitle" idx="1"/>
          </p:nvPr>
        </p:nvSpPr>
        <p:spPr>
          <a:xfrm>
            <a:off x="8073391" y="3602038"/>
            <a:ext cx="3756943" cy="722312"/>
          </a:xfrm>
        </p:spPr>
        <p:txBody>
          <a:bodyPr/>
          <a:lstStyle>
            <a:lvl1pPr marL="0" indent="0" algn="l">
              <a:buNone/>
              <a:defRPr sz="1600" spc="-15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7" name="Graphic 11">
            <a:extLst>
              <a:ext uri="{FF2B5EF4-FFF2-40B4-BE49-F238E27FC236}">
                <a16:creationId xmlns:a16="http://schemas.microsoft.com/office/drawing/2014/main" id="{54BAE1D8-3DF8-48CA-92C4-2E2064E4A3C5}"/>
              </a:ext>
            </a:extLst>
          </p:cNvPr>
          <p:cNvSpPr/>
          <p:nvPr userDrawn="1"/>
        </p:nvSpPr>
        <p:spPr>
          <a:xfrm>
            <a:off x="8776606" y="3981146"/>
            <a:ext cx="3413965" cy="2695876"/>
          </a:xfrm>
          <a:custGeom>
            <a:avLst/>
            <a:gdLst>
              <a:gd name="connsiteX0" fmla="*/ 4121944 w 4124325"/>
              <a:gd name="connsiteY0" fmla="*/ 1555076 h 3257550"/>
              <a:gd name="connsiteX1" fmla="*/ 4118134 w 4124325"/>
              <a:gd name="connsiteY1" fmla="*/ 1533169 h 3257550"/>
              <a:gd name="connsiteX2" fmla="*/ 2782729 w 4124325"/>
              <a:gd name="connsiteY2" fmla="*/ 39649 h 3257550"/>
              <a:gd name="connsiteX3" fmla="*/ 2108359 w 4124325"/>
              <a:gd name="connsiteY3" fmla="*/ 2436139 h 3257550"/>
              <a:gd name="connsiteX4" fmla="*/ 1262539 w 4124325"/>
              <a:gd name="connsiteY4" fmla="*/ 1310284 h 3257550"/>
              <a:gd name="connsiteX5" fmla="*/ 717709 w 4124325"/>
              <a:gd name="connsiteY5" fmla="*/ 2358986 h 3257550"/>
              <a:gd name="connsiteX6" fmla="*/ 7144 w 4124325"/>
              <a:gd name="connsiteY6" fmla="*/ 3257194 h 3257550"/>
              <a:gd name="connsiteX7" fmla="*/ 4075271 w 4124325"/>
              <a:gd name="connsiteY7" fmla="*/ 3257194 h 3257550"/>
              <a:gd name="connsiteX8" fmla="*/ 4122896 w 4124325"/>
              <a:gd name="connsiteY8" fmla="*/ 3201949 h 3257550"/>
              <a:gd name="connsiteX9" fmla="*/ 4122896 w 4124325"/>
              <a:gd name="connsiteY9" fmla="*/ 1555076 h 3257550"/>
              <a:gd name="connsiteX0" fmla="*/ 4115752 w 4207192"/>
              <a:gd name="connsiteY0" fmla="*/ 3194805 h 3286245"/>
              <a:gd name="connsiteX1" fmla="*/ 4115752 w 4207192"/>
              <a:gd name="connsiteY1" fmla="*/ 1547932 h 3286245"/>
              <a:gd name="connsiteX2" fmla="*/ 4114800 w 4207192"/>
              <a:gd name="connsiteY2" fmla="*/ 1547932 h 3286245"/>
              <a:gd name="connsiteX3" fmla="*/ 4110990 w 4207192"/>
              <a:gd name="connsiteY3" fmla="*/ 1526025 h 3286245"/>
              <a:gd name="connsiteX4" fmla="*/ 2775585 w 4207192"/>
              <a:gd name="connsiteY4" fmla="*/ 32505 h 3286245"/>
              <a:gd name="connsiteX5" fmla="*/ 2101215 w 4207192"/>
              <a:gd name="connsiteY5" fmla="*/ 2428995 h 3286245"/>
              <a:gd name="connsiteX6" fmla="*/ 1255395 w 4207192"/>
              <a:gd name="connsiteY6" fmla="*/ 1303140 h 3286245"/>
              <a:gd name="connsiteX7" fmla="*/ 710565 w 4207192"/>
              <a:gd name="connsiteY7" fmla="*/ 2351842 h 3286245"/>
              <a:gd name="connsiteX8" fmla="*/ 0 w 4207192"/>
              <a:gd name="connsiteY8" fmla="*/ 3250050 h 3286245"/>
              <a:gd name="connsiteX9" fmla="*/ 4068127 w 4207192"/>
              <a:gd name="connsiteY9" fmla="*/ 3250050 h 3286245"/>
              <a:gd name="connsiteX10" fmla="*/ 4207192 w 4207192"/>
              <a:gd name="connsiteY10" fmla="*/ 3286245 h 3286245"/>
              <a:gd name="connsiteX0" fmla="*/ 4115752 w 4207192"/>
              <a:gd name="connsiteY0" fmla="*/ 3194805 h 3286245"/>
              <a:gd name="connsiteX1" fmla="*/ 4115752 w 4207192"/>
              <a:gd name="connsiteY1" fmla="*/ 1547932 h 3286245"/>
              <a:gd name="connsiteX2" fmla="*/ 4114800 w 4207192"/>
              <a:gd name="connsiteY2" fmla="*/ 1547932 h 3286245"/>
              <a:gd name="connsiteX3" fmla="*/ 4110990 w 4207192"/>
              <a:gd name="connsiteY3" fmla="*/ 1526025 h 3286245"/>
              <a:gd name="connsiteX4" fmla="*/ 2775585 w 4207192"/>
              <a:gd name="connsiteY4" fmla="*/ 32505 h 3286245"/>
              <a:gd name="connsiteX5" fmla="*/ 2101215 w 4207192"/>
              <a:gd name="connsiteY5" fmla="*/ 2428995 h 3286245"/>
              <a:gd name="connsiteX6" fmla="*/ 1255395 w 4207192"/>
              <a:gd name="connsiteY6" fmla="*/ 1303140 h 3286245"/>
              <a:gd name="connsiteX7" fmla="*/ 710565 w 4207192"/>
              <a:gd name="connsiteY7" fmla="*/ 2351842 h 3286245"/>
              <a:gd name="connsiteX8" fmla="*/ 0 w 4207192"/>
              <a:gd name="connsiteY8" fmla="*/ 3250050 h 3286245"/>
              <a:gd name="connsiteX9" fmla="*/ 4207192 w 4207192"/>
              <a:gd name="connsiteY9" fmla="*/ 3286245 h 3286245"/>
              <a:gd name="connsiteX0" fmla="*/ 4115752 w 4115752"/>
              <a:gd name="connsiteY0" fmla="*/ 3194805 h 3250050"/>
              <a:gd name="connsiteX1" fmla="*/ 4115752 w 4115752"/>
              <a:gd name="connsiteY1" fmla="*/ 1547932 h 3250050"/>
              <a:gd name="connsiteX2" fmla="*/ 4114800 w 4115752"/>
              <a:gd name="connsiteY2" fmla="*/ 1547932 h 3250050"/>
              <a:gd name="connsiteX3" fmla="*/ 4110990 w 4115752"/>
              <a:gd name="connsiteY3" fmla="*/ 1526025 h 3250050"/>
              <a:gd name="connsiteX4" fmla="*/ 2775585 w 4115752"/>
              <a:gd name="connsiteY4" fmla="*/ 32505 h 3250050"/>
              <a:gd name="connsiteX5" fmla="*/ 2101215 w 4115752"/>
              <a:gd name="connsiteY5" fmla="*/ 2428995 h 3250050"/>
              <a:gd name="connsiteX6" fmla="*/ 1255395 w 4115752"/>
              <a:gd name="connsiteY6" fmla="*/ 1303140 h 3250050"/>
              <a:gd name="connsiteX7" fmla="*/ 710565 w 4115752"/>
              <a:gd name="connsiteY7" fmla="*/ 2351842 h 3250050"/>
              <a:gd name="connsiteX8" fmla="*/ 0 w 4115752"/>
              <a:gd name="connsiteY8" fmla="*/ 3250050 h 3250050"/>
              <a:gd name="connsiteX0" fmla="*/ 4115752 w 4115752"/>
              <a:gd name="connsiteY0" fmla="*/ 1547932 h 3250050"/>
              <a:gd name="connsiteX1" fmla="*/ 4114800 w 4115752"/>
              <a:gd name="connsiteY1" fmla="*/ 1547932 h 3250050"/>
              <a:gd name="connsiteX2" fmla="*/ 4110990 w 4115752"/>
              <a:gd name="connsiteY2" fmla="*/ 1526025 h 3250050"/>
              <a:gd name="connsiteX3" fmla="*/ 2775585 w 4115752"/>
              <a:gd name="connsiteY3" fmla="*/ 32505 h 3250050"/>
              <a:gd name="connsiteX4" fmla="*/ 2101215 w 4115752"/>
              <a:gd name="connsiteY4" fmla="*/ 2428995 h 3250050"/>
              <a:gd name="connsiteX5" fmla="*/ 1255395 w 4115752"/>
              <a:gd name="connsiteY5" fmla="*/ 1303140 h 3250050"/>
              <a:gd name="connsiteX6" fmla="*/ 710565 w 4115752"/>
              <a:gd name="connsiteY6" fmla="*/ 2351842 h 3250050"/>
              <a:gd name="connsiteX7" fmla="*/ 0 w 4115752"/>
              <a:gd name="connsiteY7" fmla="*/ 3250050 h 325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5752" h="3250050">
                <a:moveTo>
                  <a:pt x="4115752" y="1547932"/>
                </a:moveTo>
                <a:lnTo>
                  <a:pt x="4114800" y="1547932"/>
                </a:lnTo>
                <a:cubicBezTo>
                  <a:pt x="4114800" y="1540312"/>
                  <a:pt x="4113847" y="1532692"/>
                  <a:pt x="4110990" y="1526025"/>
                </a:cubicBezTo>
                <a:cubicBezTo>
                  <a:pt x="4060507" y="1391722"/>
                  <a:pt x="3224212" y="-249435"/>
                  <a:pt x="2775585" y="32505"/>
                </a:cubicBezTo>
                <a:cubicBezTo>
                  <a:pt x="2375535" y="283965"/>
                  <a:pt x="2629852" y="2428995"/>
                  <a:pt x="2101215" y="2428995"/>
                </a:cubicBezTo>
                <a:cubicBezTo>
                  <a:pt x="1784985" y="2428995"/>
                  <a:pt x="1670685" y="1303140"/>
                  <a:pt x="1255395" y="1303140"/>
                </a:cubicBezTo>
                <a:cubicBezTo>
                  <a:pt x="1037272" y="1303140"/>
                  <a:pt x="710565" y="1554600"/>
                  <a:pt x="710565" y="2351842"/>
                </a:cubicBezTo>
                <a:cubicBezTo>
                  <a:pt x="710565" y="3149085"/>
                  <a:pt x="0" y="3250050"/>
                  <a:pt x="0" y="3250050"/>
                </a:cubicBezTo>
              </a:path>
            </a:pathLst>
          </a:custGeom>
          <a:noFill/>
          <a:ln w="9525" cap="flat">
            <a:solidFill>
              <a:schemeClr val="bg1"/>
            </a:solidFill>
            <a:prstDash val="dash"/>
            <a:miter/>
          </a:ln>
        </p:spPr>
        <p:txBody>
          <a:bodyPr rtlCol="0" anchor="ctr"/>
          <a:lstStyle/>
          <a:p>
            <a:endParaRPr lang="en-ZA" dirty="0"/>
          </a:p>
        </p:txBody>
      </p:sp>
      <p:sp>
        <p:nvSpPr>
          <p:cNvPr id="14" name="Rectangle 13">
            <a:extLst>
              <a:ext uri="{FF2B5EF4-FFF2-40B4-BE49-F238E27FC236}">
                <a16:creationId xmlns:a16="http://schemas.microsoft.com/office/drawing/2014/main" id="{974E860F-437F-442E-898C-244A0DD5D765}"/>
              </a:ext>
            </a:extLst>
          </p:cNvPr>
          <p:cNvSpPr/>
          <p:nvPr userDrawn="1"/>
        </p:nvSpPr>
        <p:spPr>
          <a:xfrm>
            <a:off x="-9856" y="6822000"/>
            <a:ext cx="12201856" cy="36000"/>
          </a:xfrm>
          <a:prstGeom prst="rect">
            <a:avLst/>
          </a:prstGeom>
          <a:gradFill>
            <a:gsLst>
              <a:gs pos="0">
                <a:schemeClr val="accent4"/>
              </a:gs>
              <a:gs pos="37000">
                <a:schemeClr val="bg1">
                  <a:lumMod val="85000"/>
                </a:schemeClr>
              </a:gs>
              <a:gs pos="100000">
                <a:schemeClr val="accent1"/>
              </a:gs>
              <a:gs pos="68000">
                <a:schemeClr val="tx1">
                  <a:lumMod val="85000"/>
                  <a:lumOff val="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dirty="0"/>
          </a:p>
        </p:txBody>
      </p:sp>
    </p:spTree>
    <p:extLst>
      <p:ext uri="{BB962C8B-B14F-4D97-AF65-F5344CB8AC3E}">
        <p14:creationId xmlns:p14="http://schemas.microsoft.com/office/powerpoint/2010/main" val="3590665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Large Photo">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C61D064C-E3B6-4083-AA82-86B9597F6429}"/>
              </a:ext>
            </a:extLst>
          </p:cNvPr>
          <p:cNvSpPr>
            <a:spLocks noGrp="1"/>
          </p:cNvSpPr>
          <p:nvPr>
            <p:ph type="pic" sz="quarter" idx="15" hasCustomPrompt="1"/>
          </p:nvPr>
        </p:nvSpPr>
        <p:spPr>
          <a:xfrm>
            <a:off x="302945" y="272371"/>
            <a:ext cx="11587723" cy="5858250"/>
          </a:xfrm>
          <a:prstGeom prst="roundRect">
            <a:avLst>
              <a:gd name="adj" fmla="val 1319"/>
            </a:avLst>
          </a:prstGeom>
          <a:solidFill>
            <a:schemeClr val="bg1">
              <a:lumMod val="95000"/>
            </a:schemeClr>
          </a:solidFill>
          <a:ln w="19050">
            <a:noFill/>
          </a:ln>
          <a:effectLst>
            <a:outerShdw dist="38100" dir="2700000" algn="tl" rotWithShape="0">
              <a:schemeClr val="bg1"/>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ZA" sz="16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a:buClr>
                <a:schemeClr val="accent2"/>
              </a:buClr>
            </a:pPr>
            <a:r>
              <a:rPr lang="en-US" noProof="0"/>
              <a:t>Insert or Drag and Drop your Image</a:t>
            </a:r>
          </a:p>
        </p:txBody>
      </p:sp>
      <p:sp>
        <p:nvSpPr>
          <p:cNvPr id="10" name="Caption">
            <a:extLst>
              <a:ext uri="{FF2B5EF4-FFF2-40B4-BE49-F238E27FC236}">
                <a16:creationId xmlns:a16="http://schemas.microsoft.com/office/drawing/2014/main" id="{5A70EA03-FE8B-434C-B782-91A7B9C7F8AF}"/>
              </a:ext>
            </a:extLst>
          </p:cNvPr>
          <p:cNvSpPr>
            <a:spLocks noGrp="1"/>
          </p:cNvSpPr>
          <p:nvPr>
            <p:ph type="body" sz="quarter" idx="14" hasCustomPrompt="1"/>
          </p:nvPr>
        </p:nvSpPr>
        <p:spPr>
          <a:xfrm rot="21326984">
            <a:off x="555026" y="4969340"/>
            <a:ext cx="2883111" cy="848861"/>
          </a:xfrm>
          <a:prstGeom prst="roundRect">
            <a:avLst>
              <a:gd name="adj" fmla="val 7719"/>
            </a:avLst>
          </a:prstGeom>
          <a:solidFill>
            <a:schemeClr val="accent1"/>
          </a:solidFill>
        </p:spPr>
        <p:txBody>
          <a:bodyPr lIns="72000" tIns="0" anchor="ctr"/>
          <a:lstStyle>
            <a:lvl1pPr marL="0" indent="0">
              <a:buNone/>
              <a:defRPr>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a:r>
              <a:rPr lang="en-US" noProof="0"/>
              <a:t>Place your Image Caption Here</a:t>
            </a:r>
          </a:p>
        </p:txBody>
      </p:sp>
      <p:sp>
        <p:nvSpPr>
          <p:cNvPr id="2" name="Footer Placeholder 1">
            <a:extLst>
              <a:ext uri="{FF2B5EF4-FFF2-40B4-BE49-F238E27FC236}">
                <a16:creationId xmlns:a16="http://schemas.microsoft.com/office/drawing/2014/main" id="{066C7D9D-14F8-439B-BF3A-4FD92655ED65}"/>
              </a:ext>
            </a:extLst>
          </p:cNvPr>
          <p:cNvSpPr>
            <a:spLocks noGrp="1"/>
          </p:cNvSpPr>
          <p:nvPr>
            <p:ph type="ftr" sz="quarter" idx="16"/>
          </p:nvPr>
        </p:nvSpPr>
        <p:spPr/>
        <p:txBody>
          <a:bodyPr/>
          <a:lstStyle/>
          <a:p>
            <a:r>
              <a:rPr lang="en-US" noProof="0"/>
              <a:t>Insert a Footer</a:t>
            </a:r>
          </a:p>
        </p:txBody>
      </p:sp>
      <p:sp>
        <p:nvSpPr>
          <p:cNvPr id="3" name="Slide Number Placeholder 2">
            <a:extLst>
              <a:ext uri="{FF2B5EF4-FFF2-40B4-BE49-F238E27FC236}">
                <a16:creationId xmlns:a16="http://schemas.microsoft.com/office/drawing/2014/main" id="{ECD56683-8CB5-4968-8A12-08636FD59A26}"/>
              </a:ext>
            </a:extLst>
          </p:cNvPr>
          <p:cNvSpPr>
            <a:spLocks noGrp="1"/>
          </p:cNvSpPr>
          <p:nvPr>
            <p:ph type="sldNum" sz="quarter" idx="17"/>
          </p:nvPr>
        </p:nvSpPr>
        <p:spPr/>
        <p:txBody>
          <a:bodyPr/>
          <a:lstStyle>
            <a:lvl1pPr algn="ctr">
              <a:defRPr/>
            </a:lvl1pPr>
          </a:lstStyle>
          <a:p>
            <a:fld id="{058DB212-BFA2-403F-85EF-DFD3FF6D973A}" type="slidenum">
              <a:rPr lang="en-US" noProof="0" smtClean="0"/>
              <a:pPr/>
              <a:t>‹#›</a:t>
            </a:fld>
            <a:endParaRPr lang="en-US" noProof="0"/>
          </a:p>
        </p:txBody>
      </p:sp>
      <p:sp>
        <p:nvSpPr>
          <p:cNvPr id="4" name="Title 3">
            <a:extLst>
              <a:ext uri="{FF2B5EF4-FFF2-40B4-BE49-F238E27FC236}">
                <a16:creationId xmlns:a16="http://schemas.microsoft.com/office/drawing/2014/main" id="{0618DE12-A339-47CE-B9C6-FC45309B205B}"/>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4149604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ext Layout 1">
    <p:spTree>
      <p:nvGrpSpPr>
        <p:cNvPr id="1" name=""/>
        <p:cNvGrpSpPr/>
        <p:nvPr/>
      </p:nvGrpSpPr>
      <p:grpSpPr>
        <a:xfrm>
          <a:off x="0" y="0"/>
          <a:ext cx="0" cy="0"/>
          <a:chOff x="0" y="0"/>
          <a:chExt cx="0" cy="0"/>
        </a:xfrm>
      </p:grpSpPr>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659175" y="1620000"/>
            <a:ext cx="5148000" cy="4356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4C7E2EA8-FD7A-488F-80C6-2C681D42D7AC}"/>
              </a:ext>
            </a:extLst>
          </p:cNvPr>
          <p:cNvSpPr>
            <a:spLocks noGrp="1"/>
          </p:cNvSpPr>
          <p:nvPr>
            <p:ph type="ftr" sz="quarter" idx="14"/>
          </p:nvPr>
        </p:nvSpPr>
        <p:spPr/>
        <p:txBody>
          <a:bodyPr/>
          <a:lstStyle/>
          <a:p>
            <a:r>
              <a:rPr lang="en-US" noProof="0"/>
              <a:t>Insert a Footer</a:t>
            </a:r>
          </a:p>
        </p:txBody>
      </p:sp>
      <p:sp>
        <p:nvSpPr>
          <p:cNvPr id="5" name="Slide Number Placeholder 4">
            <a:extLst>
              <a:ext uri="{FF2B5EF4-FFF2-40B4-BE49-F238E27FC236}">
                <a16:creationId xmlns:a16="http://schemas.microsoft.com/office/drawing/2014/main" id="{CD4CB531-6800-4333-B973-65451B76B72C}"/>
              </a:ext>
            </a:extLst>
          </p:cNvPr>
          <p:cNvSpPr>
            <a:spLocks noGrp="1"/>
          </p:cNvSpPr>
          <p:nvPr>
            <p:ph type="sldNum" sz="quarter" idx="15"/>
          </p:nvPr>
        </p:nvSpPr>
        <p:spPr/>
        <p:txBody>
          <a:bodyPr/>
          <a:lstStyle>
            <a:lvl1pPr algn="ctr">
              <a:defRPr/>
            </a:lvl1pPr>
          </a:lstStyle>
          <a:p>
            <a:fld id="{058DB212-BFA2-403F-85EF-DFD3FF6D973A}" type="slidenum">
              <a:rPr lang="en-US" noProof="0" smtClean="0"/>
              <a:pPr/>
              <a:t>‹#›</a:t>
            </a:fld>
            <a:endParaRPr lang="en-US" noProof="0"/>
          </a:p>
        </p:txBody>
      </p:sp>
      <p:sp>
        <p:nvSpPr>
          <p:cNvPr id="7" name="Title 6">
            <a:extLst>
              <a:ext uri="{FF2B5EF4-FFF2-40B4-BE49-F238E27FC236}">
                <a16:creationId xmlns:a16="http://schemas.microsoft.com/office/drawing/2014/main" id="{D903EF97-5A7B-4D21-A014-2B8E53B477DB}"/>
              </a:ext>
            </a:extLst>
          </p:cNvPr>
          <p:cNvSpPr>
            <a:spLocks noGrp="1"/>
          </p:cNvSpPr>
          <p:nvPr>
            <p:ph type="title"/>
          </p:nvPr>
        </p:nvSpPr>
        <p:spPr/>
        <p:txBody>
          <a:bodyPr/>
          <a:lstStyle/>
          <a:p>
            <a:r>
              <a:rPr lang="en-US" noProof="0"/>
              <a:t>Click to edit Master title style</a:t>
            </a:r>
          </a:p>
        </p:txBody>
      </p:sp>
      <p:sp>
        <p:nvSpPr>
          <p:cNvPr id="11" name="Subtitle">
            <a:extLst>
              <a:ext uri="{FF2B5EF4-FFF2-40B4-BE49-F238E27FC236}">
                <a16:creationId xmlns:a16="http://schemas.microsoft.com/office/drawing/2014/main" id="{406CF60C-B2FF-4A38-8FB8-CDC6580370D9}"/>
              </a:ext>
            </a:extLst>
          </p:cNvPr>
          <p:cNvSpPr>
            <a:spLocks noGrp="1"/>
          </p:cNvSpPr>
          <p:nvPr>
            <p:ph type="body" sz="quarter" idx="12" hasCustomPrompt="1"/>
          </p:nvPr>
        </p:nvSpPr>
        <p:spPr>
          <a:xfrm>
            <a:off x="659175" y="1080000"/>
            <a:ext cx="10862677" cy="360362"/>
          </a:xfrm>
        </p:spPr>
        <p:txBody>
          <a:bodyPr/>
          <a:lstStyle>
            <a:lvl1pPr marL="0" indent="0">
              <a:buNone/>
              <a:defRPr sz="2100" b="1"/>
            </a:lvl1pPr>
          </a:lstStyle>
          <a:p>
            <a:pPr lvl="0"/>
            <a:r>
              <a:rPr lang="en-US" noProof="0"/>
              <a:t>Subtitle</a:t>
            </a:r>
          </a:p>
        </p:txBody>
      </p:sp>
      <p:sp>
        <p:nvSpPr>
          <p:cNvPr id="12" name="Picture Placeholder 9">
            <a:extLst>
              <a:ext uri="{FF2B5EF4-FFF2-40B4-BE49-F238E27FC236}">
                <a16:creationId xmlns:a16="http://schemas.microsoft.com/office/drawing/2014/main" id="{F9A1A82E-C455-4D62-87AD-072BAD71D39A}"/>
              </a:ext>
            </a:extLst>
          </p:cNvPr>
          <p:cNvSpPr>
            <a:spLocks noGrp="1"/>
          </p:cNvSpPr>
          <p:nvPr>
            <p:ph type="pic" sz="quarter" idx="16" hasCustomPrompt="1"/>
          </p:nvPr>
        </p:nvSpPr>
        <p:spPr>
          <a:xfrm rot="225446">
            <a:off x="6642497" y="1447602"/>
            <a:ext cx="4607127" cy="4382149"/>
          </a:xfrm>
          <a:prstGeom prst="roundRect">
            <a:avLst>
              <a:gd name="adj" fmla="val 1319"/>
            </a:avLst>
          </a:prstGeom>
          <a:solidFill>
            <a:schemeClr val="bg1">
              <a:lumMod val="95000"/>
            </a:schemeClr>
          </a:solidFill>
          <a:ln w="19050">
            <a:noFill/>
          </a:ln>
          <a:effectLst>
            <a:outerShdw blurRad="50800" dist="38100" dir="2700000" algn="tl" rotWithShape="0">
              <a:prstClr val="black">
                <a:alpha val="40000"/>
              </a:prstClr>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a:buClr>
                <a:schemeClr val="accent2"/>
              </a:buClr>
            </a:pPr>
            <a:r>
              <a:rPr lang="en-US" noProof="0"/>
              <a:t>Insert or Drag and Drop your Image</a:t>
            </a:r>
          </a:p>
        </p:txBody>
      </p:sp>
    </p:spTree>
    <p:extLst>
      <p:ext uri="{BB962C8B-B14F-4D97-AF65-F5344CB8AC3E}">
        <p14:creationId xmlns:p14="http://schemas.microsoft.com/office/powerpoint/2010/main" val="8261570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ext Layout 1">
    <p:spTree>
      <p:nvGrpSpPr>
        <p:cNvPr id="1" name=""/>
        <p:cNvGrpSpPr/>
        <p:nvPr/>
      </p:nvGrpSpPr>
      <p:grpSpPr>
        <a:xfrm>
          <a:off x="0" y="0"/>
          <a:ext cx="0" cy="0"/>
          <a:chOff x="0" y="0"/>
          <a:chExt cx="0" cy="0"/>
        </a:xfrm>
      </p:grpSpPr>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659175" y="1620000"/>
            <a:ext cx="5148000" cy="4356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4C7E2EA8-FD7A-488F-80C6-2C681D42D7AC}"/>
              </a:ext>
            </a:extLst>
          </p:cNvPr>
          <p:cNvSpPr>
            <a:spLocks noGrp="1"/>
          </p:cNvSpPr>
          <p:nvPr>
            <p:ph type="ftr" sz="quarter" idx="14"/>
          </p:nvPr>
        </p:nvSpPr>
        <p:spPr/>
        <p:txBody>
          <a:bodyPr/>
          <a:lstStyle/>
          <a:p>
            <a:r>
              <a:rPr lang="en-US" noProof="0"/>
              <a:t>Insert a Footer</a:t>
            </a:r>
          </a:p>
        </p:txBody>
      </p:sp>
      <p:sp>
        <p:nvSpPr>
          <p:cNvPr id="5" name="Slide Number Placeholder 4">
            <a:extLst>
              <a:ext uri="{FF2B5EF4-FFF2-40B4-BE49-F238E27FC236}">
                <a16:creationId xmlns:a16="http://schemas.microsoft.com/office/drawing/2014/main" id="{CD4CB531-6800-4333-B973-65451B76B72C}"/>
              </a:ext>
            </a:extLst>
          </p:cNvPr>
          <p:cNvSpPr>
            <a:spLocks noGrp="1"/>
          </p:cNvSpPr>
          <p:nvPr>
            <p:ph type="sldNum" sz="quarter" idx="15"/>
          </p:nvPr>
        </p:nvSpPr>
        <p:spPr/>
        <p:txBody>
          <a:bodyPr/>
          <a:lstStyle>
            <a:lvl1pPr algn="ctr">
              <a:defRPr/>
            </a:lvl1pPr>
          </a:lstStyle>
          <a:p>
            <a:fld id="{058DB212-BFA2-403F-85EF-DFD3FF6D973A}" type="slidenum">
              <a:rPr lang="en-US" noProof="0" smtClean="0"/>
              <a:pPr/>
              <a:t>‹#›</a:t>
            </a:fld>
            <a:endParaRPr lang="en-US" noProof="0"/>
          </a:p>
        </p:txBody>
      </p:sp>
      <p:sp>
        <p:nvSpPr>
          <p:cNvPr id="7" name="Title 6">
            <a:extLst>
              <a:ext uri="{FF2B5EF4-FFF2-40B4-BE49-F238E27FC236}">
                <a16:creationId xmlns:a16="http://schemas.microsoft.com/office/drawing/2014/main" id="{D903EF97-5A7B-4D21-A014-2B8E53B477DB}"/>
              </a:ext>
            </a:extLst>
          </p:cNvPr>
          <p:cNvSpPr>
            <a:spLocks noGrp="1"/>
          </p:cNvSpPr>
          <p:nvPr>
            <p:ph type="title"/>
          </p:nvPr>
        </p:nvSpPr>
        <p:spPr/>
        <p:txBody>
          <a:bodyPr/>
          <a:lstStyle/>
          <a:p>
            <a:r>
              <a:rPr lang="en-US" noProof="0"/>
              <a:t>Click to edit Master title style</a:t>
            </a:r>
          </a:p>
        </p:txBody>
      </p:sp>
      <p:sp>
        <p:nvSpPr>
          <p:cNvPr id="11" name="Subtitle">
            <a:extLst>
              <a:ext uri="{FF2B5EF4-FFF2-40B4-BE49-F238E27FC236}">
                <a16:creationId xmlns:a16="http://schemas.microsoft.com/office/drawing/2014/main" id="{406CF60C-B2FF-4A38-8FB8-CDC6580370D9}"/>
              </a:ext>
            </a:extLst>
          </p:cNvPr>
          <p:cNvSpPr>
            <a:spLocks noGrp="1"/>
          </p:cNvSpPr>
          <p:nvPr>
            <p:ph type="body" sz="quarter" idx="12" hasCustomPrompt="1"/>
          </p:nvPr>
        </p:nvSpPr>
        <p:spPr>
          <a:xfrm>
            <a:off x="659175" y="1080000"/>
            <a:ext cx="10862677" cy="360362"/>
          </a:xfrm>
        </p:spPr>
        <p:txBody>
          <a:bodyPr/>
          <a:lstStyle>
            <a:lvl1pPr marL="0" indent="0">
              <a:buNone/>
              <a:defRPr sz="2100" b="1"/>
            </a:lvl1pPr>
          </a:lstStyle>
          <a:p>
            <a:pPr lvl="0"/>
            <a:r>
              <a:rPr lang="en-US" noProof="0"/>
              <a:t>Subtitle</a:t>
            </a:r>
          </a:p>
        </p:txBody>
      </p:sp>
      <p:sp>
        <p:nvSpPr>
          <p:cNvPr id="12" name="Picture Placeholder 9">
            <a:extLst>
              <a:ext uri="{FF2B5EF4-FFF2-40B4-BE49-F238E27FC236}">
                <a16:creationId xmlns:a16="http://schemas.microsoft.com/office/drawing/2014/main" id="{F9A1A82E-C455-4D62-87AD-072BAD71D39A}"/>
              </a:ext>
            </a:extLst>
          </p:cNvPr>
          <p:cNvSpPr>
            <a:spLocks noGrp="1"/>
          </p:cNvSpPr>
          <p:nvPr>
            <p:ph type="pic" sz="quarter" idx="16" hasCustomPrompt="1"/>
          </p:nvPr>
        </p:nvSpPr>
        <p:spPr>
          <a:xfrm rot="225446">
            <a:off x="6642497" y="1447602"/>
            <a:ext cx="4607127" cy="4382149"/>
          </a:xfrm>
          <a:prstGeom prst="roundRect">
            <a:avLst>
              <a:gd name="adj" fmla="val 1319"/>
            </a:avLst>
          </a:prstGeom>
          <a:solidFill>
            <a:schemeClr val="bg1">
              <a:lumMod val="95000"/>
            </a:schemeClr>
          </a:solidFill>
          <a:ln w="19050">
            <a:noFill/>
          </a:ln>
          <a:effectLst>
            <a:outerShdw blurRad="50800" dist="38100" dir="2700000" algn="tl" rotWithShape="0">
              <a:prstClr val="black">
                <a:alpha val="40000"/>
              </a:prstClr>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a:buClr>
                <a:schemeClr val="accent2"/>
              </a:buClr>
            </a:pPr>
            <a:r>
              <a:rPr lang="en-US" noProof="0"/>
              <a:t>Insert or Drag and Drop your Image</a:t>
            </a:r>
          </a:p>
        </p:txBody>
      </p:sp>
    </p:spTree>
    <p:extLst>
      <p:ext uri="{BB962C8B-B14F-4D97-AF65-F5344CB8AC3E}">
        <p14:creationId xmlns:p14="http://schemas.microsoft.com/office/powerpoint/2010/main" val="29431019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xt Layout 2">
    <p:spTree>
      <p:nvGrpSpPr>
        <p:cNvPr id="1" name=""/>
        <p:cNvGrpSpPr/>
        <p:nvPr/>
      </p:nvGrpSpPr>
      <p:grpSpPr>
        <a:xfrm>
          <a:off x="0" y="0"/>
          <a:ext cx="0" cy="0"/>
          <a:chOff x="0" y="0"/>
          <a:chExt cx="0" cy="0"/>
        </a:xfrm>
      </p:grpSpPr>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6373852" y="1620000"/>
            <a:ext cx="5148000" cy="4356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3DB24F2-8611-4CED-82E6-B39DDE5F317D}"/>
              </a:ext>
            </a:extLst>
          </p:cNvPr>
          <p:cNvSpPr>
            <a:spLocks noGrp="1"/>
          </p:cNvSpPr>
          <p:nvPr>
            <p:ph type="ftr" sz="quarter" idx="14"/>
          </p:nvPr>
        </p:nvSpPr>
        <p:spPr/>
        <p:txBody>
          <a:bodyPr/>
          <a:lstStyle/>
          <a:p>
            <a:r>
              <a:rPr lang="en-US" noProof="0"/>
              <a:t>Insert a Footer</a:t>
            </a:r>
          </a:p>
        </p:txBody>
      </p:sp>
      <p:sp>
        <p:nvSpPr>
          <p:cNvPr id="5" name="Slide Number Placeholder 4">
            <a:extLst>
              <a:ext uri="{FF2B5EF4-FFF2-40B4-BE49-F238E27FC236}">
                <a16:creationId xmlns:a16="http://schemas.microsoft.com/office/drawing/2014/main" id="{1F44960E-2D2E-4839-BD7C-0F8AD25C3902}"/>
              </a:ext>
            </a:extLst>
          </p:cNvPr>
          <p:cNvSpPr>
            <a:spLocks noGrp="1"/>
          </p:cNvSpPr>
          <p:nvPr>
            <p:ph type="sldNum" sz="quarter" idx="15"/>
          </p:nvPr>
        </p:nvSpPr>
        <p:spPr/>
        <p:txBody>
          <a:bodyPr/>
          <a:lstStyle>
            <a:lvl1pPr algn="ctr">
              <a:defRPr/>
            </a:lvl1pPr>
          </a:lstStyle>
          <a:p>
            <a:fld id="{058DB212-BFA2-403F-85EF-DFD3FF6D973A}" type="slidenum">
              <a:rPr lang="en-US" noProof="0" smtClean="0"/>
              <a:pPr/>
              <a:t>‹#›</a:t>
            </a:fld>
            <a:endParaRPr lang="en-US" noProof="0"/>
          </a:p>
        </p:txBody>
      </p:sp>
      <p:sp>
        <p:nvSpPr>
          <p:cNvPr id="7" name="Title 6">
            <a:extLst>
              <a:ext uri="{FF2B5EF4-FFF2-40B4-BE49-F238E27FC236}">
                <a16:creationId xmlns:a16="http://schemas.microsoft.com/office/drawing/2014/main" id="{07B594B1-88C5-456F-90A0-0086239D871A}"/>
              </a:ext>
            </a:extLst>
          </p:cNvPr>
          <p:cNvSpPr>
            <a:spLocks noGrp="1"/>
          </p:cNvSpPr>
          <p:nvPr>
            <p:ph type="title"/>
          </p:nvPr>
        </p:nvSpPr>
        <p:spPr/>
        <p:txBody>
          <a:bodyPr/>
          <a:lstStyle/>
          <a:p>
            <a:r>
              <a:rPr lang="en-US" noProof="0"/>
              <a:t>Click to edit Master title style</a:t>
            </a:r>
          </a:p>
        </p:txBody>
      </p:sp>
      <p:sp>
        <p:nvSpPr>
          <p:cNvPr id="11" name="Subtitle">
            <a:extLst>
              <a:ext uri="{FF2B5EF4-FFF2-40B4-BE49-F238E27FC236}">
                <a16:creationId xmlns:a16="http://schemas.microsoft.com/office/drawing/2014/main" id="{78289026-6917-4978-A472-F15BCDEC8FAE}"/>
              </a:ext>
            </a:extLst>
          </p:cNvPr>
          <p:cNvSpPr>
            <a:spLocks noGrp="1"/>
          </p:cNvSpPr>
          <p:nvPr>
            <p:ph type="body" sz="quarter" idx="12" hasCustomPrompt="1"/>
          </p:nvPr>
        </p:nvSpPr>
        <p:spPr>
          <a:xfrm>
            <a:off x="659175" y="1080000"/>
            <a:ext cx="10862677" cy="360362"/>
          </a:xfrm>
        </p:spPr>
        <p:txBody>
          <a:bodyPr/>
          <a:lstStyle>
            <a:lvl1pPr marL="0" indent="0">
              <a:buNone/>
              <a:defRPr sz="2100" b="1"/>
            </a:lvl1pPr>
          </a:lstStyle>
          <a:p>
            <a:pPr lvl="0"/>
            <a:r>
              <a:rPr lang="en-US" noProof="0"/>
              <a:t>Subtitle</a:t>
            </a:r>
          </a:p>
        </p:txBody>
      </p:sp>
      <p:sp>
        <p:nvSpPr>
          <p:cNvPr id="12" name="Picture Placeholder 9">
            <a:extLst>
              <a:ext uri="{FF2B5EF4-FFF2-40B4-BE49-F238E27FC236}">
                <a16:creationId xmlns:a16="http://schemas.microsoft.com/office/drawing/2014/main" id="{5A196955-8F7D-4C32-97DE-AEF0368A4F7D}"/>
              </a:ext>
            </a:extLst>
          </p:cNvPr>
          <p:cNvSpPr>
            <a:spLocks noGrp="1"/>
          </p:cNvSpPr>
          <p:nvPr>
            <p:ph type="pic" sz="quarter" idx="16" hasCustomPrompt="1"/>
          </p:nvPr>
        </p:nvSpPr>
        <p:spPr>
          <a:xfrm rot="-240000">
            <a:off x="815176" y="1653000"/>
            <a:ext cx="4188297" cy="3983772"/>
          </a:xfrm>
          <a:prstGeom prst="roundRect">
            <a:avLst>
              <a:gd name="adj" fmla="val 1319"/>
            </a:avLst>
          </a:prstGeom>
          <a:solidFill>
            <a:schemeClr val="bg1">
              <a:lumMod val="95000"/>
            </a:schemeClr>
          </a:solidFill>
          <a:ln w="19050">
            <a:noFill/>
          </a:ln>
          <a:effectLst>
            <a:outerShdw blurRad="50800" dist="38100" dir="2700000" algn="tl" rotWithShape="0">
              <a:prstClr val="black">
                <a:alpha val="40000"/>
              </a:prstClr>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a:buClr>
                <a:schemeClr val="accent2"/>
              </a:buClr>
            </a:pPr>
            <a:r>
              <a:rPr lang="en-US" noProof="0"/>
              <a:t>Insert or Drag and Drop your Image</a:t>
            </a:r>
          </a:p>
        </p:txBody>
      </p:sp>
    </p:spTree>
    <p:extLst>
      <p:ext uri="{BB962C8B-B14F-4D97-AF65-F5344CB8AC3E}">
        <p14:creationId xmlns:p14="http://schemas.microsoft.com/office/powerpoint/2010/main" val="3486032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Divider">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9BD1CB6-3872-4EBF-9766-BCA5CBD4C984}"/>
              </a:ext>
            </a:extLst>
          </p:cNvPr>
          <p:cNvSpPr/>
          <p:nvPr userDrawn="1"/>
        </p:nvSpPr>
        <p:spPr>
          <a:xfrm>
            <a:off x="299313" y="272309"/>
            <a:ext cx="6465202" cy="5852104"/>
          </a:xfrm>
          <a:prstGeom prst="roundRect">
            <a:avLst>
              <a:gd name="adj" fmla="val 1137"/>
            </a:avLst>
          </a:prstGeom>
          <a:solidFill>
            <a:srgbClr val="ECE5DD"/>
          </a:solidFill>
          <a:ln w="19050">
            <a:noFill/>
          </a:ln>
          <a:effectLst>
            <a:outerShdw dist="38100" dir="2700000" algn="tl" rotWithShape="0">
              <a:schemeClr val="bg1"/>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171450" indent="-171450" algn="ctr">
              <a:buClr>
                <a:schemeClr val="accent2"/>
              </a:buClr>
              <a:buFont typeface="Arial" panose="020B0604020202020204" pitchFamily="34" charset="0"/>
              <a:buChar char="•"/>
            </a:pPr>
            <a:endParaRPr lang="en-US" sz="1200" b="1" noProof="0">
              <a:solidFill>
                <a:schemeClr val="accent1"/>
              </a:solidFill>
            </a:endParaRPr>
          </a:p>
        </p:txBody>
      </p:sp>
      <p:sp>
        <p:nvSpPr>
          <p:cNvPr id="3" name="Subtitle 2">
            <a:extLst>
              <a:ext uri="{FF2B5EF4-FFF2-40B4-BE49-F238E27FC236}">
                <a16:creationId xmlns:a16="http://schemas.microsoft.com/office/drawing/2014/main" id="{7EEE8855-FE55-4351-B21B-FE33CB8050C1}"/>
              </a:ext>
            </a:extLst>
          </p:cNvPr>
          <p:cNvSpPr>
            <a:spLocks noGrp="1"/>
          </p:cNvSpPr>
          <p:nvPr>
            <p:ph type="subTitle" idx="1"/>
          </p:nvPr>
        </p:nvSpPr>
        <p:spPr>
          <a:xfrm>
            <a:off x="1112485" y="3632265"/>
            <a:ext cx="3598000" cy="1233073"/>
          </a:xfrm>
          <a:prstGeom prst="roundRect">
            <a:avLst>
              <a:gd name="adj" fmla="val 6368"/>
            </a:avLst>
          </a:prstGeom>
          <a:solidFill>
            <a:schemeClr val="accent1"/>
          </a:solidFill>
          <a:scene3d>
            <a:camera prst="isometricOffAxis1Right"/>
            <a:lightRig rig="flat" dir="t"/>
          </a:scene3d>
          <a:sp3d extrusionH="247650">
            <a:extrusionClr>
              <a:schemeClr val="accent2"/>
            </a:extrusionClr>
          </a:sp3d>
        </p:spPr>
        <p:txBody>
          <a:bodyPr vert="horz" lIns="180000" tIns="180000" rIns="0" bIns="0" rtlCol="0">
            <a:noAutofit/>
            <a:sp3d prstMaterial="powder"/>
          </a:bodyPr>
          <a:lstStyle>
            <a:lvl1pPr marL="0" indent="0" algn="l">
              <a:buNone/>
              <a:defRPr lang="en-ZA" sz="2400" dirty="0">
                <a:solidFill>
                  <a:schemeClr val="bg1"/>
                </a:solidFill>
              </a:defRPr>
            </a:lvl1pPr>
          </a:lstStyle>
          <a:p>
            <a:pPr marL="263525" lvl="0" indent="-263525"/>
            <a:r>
              <a:rPr lang="en-US" noProof="0"/>
              <a:t>Click to edit Master subtitle style</a:t>
            </a:r>
          </a:p>
        </p:txBody>
      </p:sp>
      <p:sp>
        <p:nvSpPr>
          <p:cNvPr id="9" name="Picture Placeholder 9">
            <a:extLst>
              <a:ext uri="{FF2B5EF4-FFF2-40B4-BE49-F238E27FC236}">
                <a16:creationId xmlns:a16="http://schemas.microsoft.com/office/drawing/2014/main" id="{3F41E444-1F38-4D21-BAE3-53F28EBD4D06}"/>
              </a:ext>
            </a:extLst>
          </p:cNvPr>
          <p:cNvSpPr>
            <a:spLocks noGrp="1"/>
          </p:cNvSpPr>
          <p:nvPr>
            <p:ph type="pic" sz="quarter" idx="12" hasCustomPrompt="1"/>
          </p:nvPr>
        </p:nvSpPr>
        <p:spPr>
          <a:xfrm rot="225446">
            <a:off x="6604396" y="788178"/>
            <a:ext cx="4607127" cy="4820364"/>
          </a:xfrm>
          <a:prstGeom prst="roundRect">
            <a:avLst>
              <a:gd name="adj" fmla="val 1319"/>
            </a:avLst>
          </a:prstGeom>
          <a:solidFill>
            <a:schemeClr val="bg1">
              <a:lumMod val="95000"/>
            </a:schemeClr>
          </a:solidFill>
          <a:ln w="19050">
            <a:noFill/>
          </a:ln>
          <a:effectLst>
            <a:outerShdw blurRad="50800" dist="38100" dir="2700000" algn="tl" rotWithShape="0">
              <a:prstClr val="black">
                <a:alpha val="40000"/>
              </a:prstClr>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a:buClr>
                <a:schemeClr val="accent2"/>
              </a:buClr>
            </a:pPr>
            <a:r>
              <a:rPr lang="en-US" noProof="0"/>
              <a:t>Insert or Drag and Drop your Image</a:t>
            </a:r>
          </a:p>
        </p:txBody>
      </p:sp>
      <p:sp>
        <p:nvSpPr>
          <p:cNvPr id="4" name="Footer Placeholder 3">
            <a:extLst>
              <a:ext uri="{FF2B5EF4-FFF2-40B4-BE49-F238E27FC236}">
                <a16:creationId xmlns:a16="http://schemas.microsoft.com/office/drawing/2014/main" id="{87BA8D51-708B-4A19-91C6-FF4BA673B092}"/>
              </a:ext>
            </a:extLst>
          </p:cNvPr>
          <p:cNvSpPr>
            <a:spLocks noGrp="1"/>
          </p:cNvSpPr>
          <p:nvPr>
            <p:ph type="ftr" sz="quarter" idx="13"/>
          </p:nvPr>
        </p:nvSpPr>
        <p:spPr/>
        <p:txBody>
          <a:bodyPr/>
          <a:lstStyle/>
          <a:p>
            <a:r>
              <a:rPr lang="en-US" noProof="0"/>
              <a:t>Insert a Footer</a:t>
            </a:r>
          </a:p>
        </p:txBody>
      </p:sp>
      <p:sp>
        <p:nvSpPr>
          <p:cNvPr id="5" name="Slide Number Placeholder 4">
            <a:extLst>
              <a:ext uri="{FF2B5EF4-FFF2-40B4-BE49-F238E27FC236}">
                <a16:creationId xmlns:a16="http://schemas.microsoft.com/office/drawing/2014/main" id="{9E778D9E-D99F-4C3D-B588-B93423EDD145}"/>
              </a:ext>
            </a:extLst>
          </p:cNvPr>
          <p:cNvSpPr>
            <a:spLocks noGrp="1"/>
          </p:cNvSpPr>
          <p:nvPr>
            <p:ph type="sldNum" sz="quarter" idx="14"/>
          </p:nvPr>
        </p:nvSpPr>
        <p:spPr/>
        <p:txBody>
          <a:bodyPr/>
          <a:lstStyle>
            <a:lvl1pPr algn="ctr">
              <a:defRPr/>
            </a:lvl1pPr>
          </a:lstStyle>
          <a:p>
            <a:fld id="{058DB212-BFA2-403F-85EF-DFD3FF6D973A}" type="slidenum">
              <a:rPr lang="en-US" noProof="0" smtClean="0"/>
              <a:pPr/>
              <a:t>‹#›</a:t>
            </a:fld>
            <a:endParaRPr lang="en-US" noProof="0"/>
          </a:p>
        </p:txBody>
      </p:sp>
      <p:sp>
        <p:nvSpPr>
          <p:cNvPr id="2" name="Title 1">
            <a:extLst>
              <a:ext uri="{FF2B5EF4-FFF2-40B4-BE49-F238E27FC236}">
                <a16:creationId xmlns:a16="http://schemas.microsoft.com/office/drawing/2014/main" id="{8487E03C-DE68-4CE8-A7F1-B9DD28846BC8}"/>
              </a:ext>
            </a:extLst>
          </p:cNvPr>
          <p:cNvSpPr>
            <a:spLocks noGrp="1"/>
          </p:cNvSpPr>
          <p:nvPr>
            <p:ph type="ctrTitle" hasCustomPrompt="1"/>
          </p:nvPr>
        </p:nvSpPr>
        <p:spPr>
          <a:xfrm>
            <a:off x="827483" y="2057380"/>
            <a:ext cx="5198117" cy="1778085"/>
          </a:xfrm>
          <a:noFill/>
          <a:effectLst/>
          <a:scene3d>
            <a:camera prst="isometricOffAxis1Right"/>
            <a:lightRig rig="flat" dir="t"/>
          </a:scene3d>
          <a:sp3d/>
        </p:spPr>
        <p:txBody>
          <a:bodyPr vert="horz" lIns="0" tIns="0" rIns="0" bIns="0" rtlCol="0" anchor="t">
            <a:noAutofit/>
            <a:sp3d extrusionH="304800" prstMaterial="plastic">
              <a:extrusionClr>
                <a:schemeClr val="bg2"/>
              </a:extrusionClr>
            </a:sp3d>
          </a:bodyPr>
          <a:lstStyle>
            <a:lvl1pPr>
              <a:defRPr lang="en-ZA" sz="6600" spc="-300" dirty="0">
                <a:solidFill>
                  <a:schemeClr val="tx1"/>
                </a:solidFill>
              </a:defRPr>
            </a:lvl1pPr>
          </a:lstStyle>
          <a:p>
            <a:pPr lvl="0">
              <a:lnSpc>
                <a:spcPts val="5000"/>
              </a:lnSpc>
            </a:pPr>
            <a:r>
              <a:rPr lang="en-US" noProof="0"/>
              <a:t>Click to edit the title</a:t>
            </a:r>
          </a:p>
        </p:txBody>
      </p:sp>
    </p:spTree>
    <p:extLst>
      <p:ext uri="{BB962C8B-B14F-4D97-AF65-F5344CB8AC3E}">
        <p14:creationId xmlns:p14="http://schemas.microsoft.com/office/powerpoint/2010/main" val="38238996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FB784EBA-F0C5-4F6F-9426-185FBA239203}"/>
              </a:ext>
            </a:extLst>
          </p:cNvPr>
          <p:cNvSpPr>
            <a:spLocks noGrp="1"/>
          </p:cNvSpPr>
          <p:nvPr>
            <p:ph type="media" sz="quarter" idx="15" hasCustomPrompt="1"/>
          </p:nvPr>
        </p:nvSpPr>
        <p:spPr>
          <a:xfrm>
            <a:off x="302400" y="273600"/>
            <a:ext cx="11588400" cy="5857200"/>
          </a:xfrm>
          <a:pattFill prst="dkUpDiag">
            <a:fgClr>
              <a:schemeClr val="bg1">
                <a:lumMod val="85000"/>
              </a:schemeClr>
            </a:fgClr>
            <a:bgClr>
              <a:schemeClr val="bg1">
                <a:lumMod val="95000"/>
              </a:schemeClr>
            </a:bgClr>
          </a:pattFill>
        </p:spPr>
        <p:txBody>
          <a:bodyPr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US" noProof="0"/>
              <a:t>Insert Your Video</a:t>
            </a:r>
          </a:p>
        </p:txBody>
      </p:sp>
      <p:sp>
        <p:nvSpPr>
          <p:cNvPr id="5" name="Caption">
            <a:extLst>
              <a:ext uri="{FF2B5EF4-FFF2-40B4-BE49-F238E27FC236}">
                <a16:creationId xmlns:a16="http://schemas.microsoft.com/office/drawing/2014/main" id="{172090C5-61AC-430F-AA33-8EF3902C4669}"/>
              </a:ext>
            </a:extLst>
          </p:cNvPr>
          <p:cNvSpPr>
            <a:spLocks noGrp="1"/>
          </p:cNvSpPr>
          <p:nvPr>
            <p:ph type="body" sz="quarter" idx="14" hasCustomPrompt="1"/>
          </p:nvPr>
        </p:nvSpPr>
        <p:spPr>
          <a:xfrm rot="21326984">
            <a:off x="555026" y="4969340"/>
            <a:ext cx="2883111" cy="848861"/>
          </a:xfrm>
          <a:prstGeom prst="roundRect">
            <a:avLst>
              <a:gd name="adj" fmla="val 7719"/>
            </a:avLst>
          </a:prstGeom>
          <a:solidFill>
            <a:schemeClr val="accent1"/>
          </a:solidFill>
        </p:spPr>
        <p:txBody>
          <a:bodyPr lIns="72000" tIns="0" anchor="ctr"/>
          <a:lstStyle>
            <a:lvl1pPr marL="0" indent="0">
              <a:buNone/>
              <a:defRPr>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a:r>
              <a:rPr lang="en-US" noProof="0"/>
              <a:t>Place your Image Caption Here</a:t>
            </a:r>
          </a:p>
        </p:txBody>
      </p:sp>
      <p:sp>
        <p:nvSpPr>
          <p:cNvPr id="2" name="Footer Placeholder 1">
            <a:extLst>
              <a:ext uri="{FF2B5EF4-FFF2-40B4-BE49-F238E27FC236}">
                <a16:creationId xmlns:a16="http://schemas.microsoft.com/office/drawing/2014/main" id="{6B2CB348-8257-4D28-BE24-32B39A1B7D07}"/>
              </a:ext>
            </a:extLst>
          </p:cNvPr>
          <p:cNvSpPr>
            <a:spLocks noGrp="1"/>
          </p:cNvSpPr>
          <p:nvPr>
            <p:ph type="ftr" sz="quarter" idx="16"/>
          </p:nvPr>
        </p:nvSpPr>
        <p:spPr/>
        <p:txBody>
          <a:bodyPr/>
          <a:lstStyle/>
          <a:p>
            <a:r>
              <a:rPr lang="en-US" noProof="0"/>
              <a:t>Insert a Footer</a:t>
            </a:r>
          </a:p>
        </p:txBody>
      </p:sp>
      <p:sp>
        <p:nvSpPr>
          <p:cNvPr id="4" name="Slide Number Placeholder 3">
            <a:extLst>
              <a:ext uri="{FF2B5EF4-FFF2-40B4-BE49-F238E27FC236}">
                <a16:creationId xmlns:a16="http://schemas.microsoft.com/office/drawing/2014/main" id="{FAE8A99D-8979-4FE1-BF8C-295F11174C16}"/>
              </a:ext>
            </a:extLst>
          </p:cNvPr>
          <p:cNvSpPr>
            <a:spLocks noGrp="1"/>
          </p:cNvSpPr>
          <p:nvPr>
            <p:ph type="sldNum" sz="quarter" idx="17"/>
          </p:nvPr>
        </p:nvSpPr>
        <p:spPr/>
        <p:txBody>
          <a:bodyPr/>
          <a:lstStyle>
            <a:lvl1pPr algn="ctr">
              <a:defRPr/>
            </a:lvl1pPr>
          </a:lstStyle>
          <a:p>
            <a:fld id="{058DB212-BFA2-403F-85EF-DFD3FF6D973A}" type="slidenum">
              <a:rPr lang="en-US" noProof="0" smtClean="0"/>
              <a:pPr/>
              <a:t>‹#›</a:t>
            </a:fld>
            <a:endParaRPr lang="en-US" noProof="0"/>
          </a:p>
        </p:txBody>
      </p:sp>
      <p:sp>
        <p:nvSpPr>
          <p:cNvPr id="6" name="Title 5">
            <a:extLst>
              <a:ext uri="{FF2B5EF4-FFF2-40B4-BE49-F238E27FC236}">
                <a16:creationId xmlns:a16="http://schemas.microsoft.com/office/drawing/2014/main" id="{77C18D6B-CE70-4DA0-9030-0A2B9A3B3B30}"/>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8575245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ext Layout 1">
    <p:spTree>
      <p:nvGrpSpPr>
        <p:cNvPr id="1" name=""/>
        <p:cNvGrpSpPr/>
        <p:nvPr/>
      </p:nvGrpSpPr>
      <p:grpSpPr>
        <a:xfrm>
          <a:off x="0" y="0"/>
          <a:ext cx="0" cy="0"/>
          <a:chOff x="0" y="0"/>
          <a:chExt cx="0" cy="0"/>
        </a:xfrm>
      </p:grpSpPr>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659175" y="1620000"/>
            <a:ext cx="5148000" cy="4356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4C7E2EA8-FD7A-488F-80C6-2C681D42D7AC}"/>
              </a:ext>
            </a:extLst>
          </p:cNvPr>
          <p:cNvSpPr>
            <a:spLocks noGrp="1"/>
          </p:cNvSpPr>
          <p:nvPr>
            <p:ph type="ftr" sz="quarter" idx="14"/>
          </p:nvPr>
        </p:nvSpPr>
        <p:spPr/>
        <p:txBody>
          <a:bodyPr/>
          <a:lstStyle/>
          <a:p>
            <a:r>
              <a:rPr lang="en-US" noProof="0"/>
              <a:t>Insert a Footer</a:t>
            </a:r>
          </a:p>
        </p:txBody>
      </p:sp>
      <p:sp>
        <p:nvSpPr>
          <p:cNvPr id="5" name="Slide Number Placeholder 4">
            <a:extLst>
              <a:ext uri="{FF2B5EF4-FFF2-40B4-BE49-F238E27FC236}">
                <a16:creationId xmlns:a16="http://schemas.microsoft.com/office/drawing/2014/main" id="{CD4CB531-6800-4333-B973-65451B76B72C}"/>
              </a:ext>
            </a:extLst>
          </p:cNvPr>
          <p:cNvSpPr>
            <a:spLocks noGrp="1"/>
          </p:cNvSpPr>
          <p:nvPr>
            <p:ph type="sldNum" sz="quarter" idx="15"/>
          </p:nvPr>
        </p:nvSpPr>
        <p:spPr/>
        <p:txBody>
          <a:bodyPr/>
          <a:lstStyle>
            <a:lvl1pPr algn="ctr">
              <a:defRPr/>
            </a:lvl1pPr>
          </a:lstStyle>
          <a:p>
            <a:fld id="{058DB212-BFA2-403F-85EF-DFD3FF6D973A}" type="slidenum">
              <a:rPr lang="en-US" noProof="0" smtClean="0"/>
              <a:pPr/>
              <a:t>‹#›</a:t>
            </a:fld>
            <a:endParaRPr lang="en-US" noProof="0"/>
          </a:p>
        </p:txBody>
      </p:sp>
      <p:sp>
        <p:nvSpPr>
          <p:cNvPr id="7" name="Title 6">
            <a:extLst>
              <a:ext uri="{FF2B5EF4-FFF2-40B4-BE49-F238E27FC236}">
                <a16:creationId xmlns:a16="http://schemas.microsoft.com/office/drawing/2014/main" id="{D903EF97-5A7B-4D21-A014-2B8E53B477DB}"/>
              </a:ext>
            </a:extLst>
          </p:cNvPr>
          <p:cNvSpPr>
            <a:spLocks noGrp="1"/>
          </p:cNvSpPr>
          <p:nvPr>
            <p:ph type="title"/>
          </p:nvPr>
        </p:nvSpPr>
        <p:spPr/>
        <p:txBody>
          <a:bodyPr/>
          <a:lstStyle/>
          <a:p>
            <a:r>
              <a:rPr lang="en-US" noProof="0"/>
              <a:t>Click to edit Master title style</a:t>
            </a:r>
          </a:p>
        </p:txBody>
      </p:sp>
      <p:sp>
        <p:nvSpPr>
          <p:cNvPr id="11" name="Subtitle">
            <a:extLst>
              <a:ext uri="{FF2B5EF4-FFF2-40B4-BE49-F238E27FC236}">
                <a16:creationId xmlns:a16="http://schemas.microsoft.com/office/drawing/2014/main" id="{406CF60C-B2FF-4A38-8FB8-CDC6580370D9}"/>
              </a:ext>
            </a:extLst>
          </p:cNvPr>
          <p:cNvSpPr>
            <a:spLocks noGrp="1"/>
          </p:cNvSpPr>
          <p:nvPr>
            <p:ph type="body" sz="quarter" idx="12" hasCustomPrompt="1"/>
          </p:nvPr>
        </p:nvSpPr>
        <p:spPr>
          <a:xfrm>
            <a:off x="659175" y="1080000"/>
            <a:ext cx="10862677" cy="360362"/>
          </a:xfrm>
        </p:spPr>
        <p:txBody>
          <a:bodyPr/>
          <a:lstStyle>
            <a:lvl1pPr marL="0" indent="0">
              <a:buNone/>
              <a:defRPr sz="2100" b="1"/>
            </a:lvl1pPr>
          </a:lstStyle>
          <a:p>
            <a:pPr lvl="0"/>
            <a:r>
              <a:rPr lang="en-US" noProof="0"/>
              <a:t>Subtitle</a:t>
            </a:r>
          </a:p>
        </p:txBody>
      </p:sp>
      <p:sp>
        <p:nvSpPr>
          <p:cNvPr id="12" name="Picture Placeholder 9">
            <a:extLst>
              <a:ext uri="{FF2B5EF4-FFF2-40B4-BE49-F238E27FC236}">
                <a16:creationId xmlns:a16="http://schemas.microsoft.com/office/drawing/2014/main" id="{F9A1A82E-C455-4D62-87AD-072BAD71D39A}"/>
              </a:ext>
            </a:extLst>
          </p:cNvPr>
          <p:cNvSpPr>
            <a:spLocks noGrp="1"/>
          </p:cNvSpPr>
          <p:nvPr>
            <p:ph type="pic" sz="quarter" idx="16" hasCustomPrompt="1"/>
          </p:nvPr>
        </p:nvSpPr>
        <p:spPr>
          <a:xfrm rot="225446">
            <a:off x="6642497" y="1447602"/>
            <a:ext cx="4607127" cy="4382149"/>
          </a:xfrm>
          <a:prstGeom prst="roundRect">
            <a:avLst>
              <a:gd name="adj" fmla="val 1319"/>
            </a:avLst>
          </a:prstGeom>
          <a:solidFill>
            <a:schemeClr val="bg1">
              <a:lumMod val="95000"/>
            </a:schemeClr>
          </a:solidFill>
          <a:ln w="19050">
            <a:noFill/>
          </a:ln>
          <a:effectLst>
            <a:outerShdw blurRad="50800" dist="38100" dir="2700000" algn="tl" rotWithShape="0">
              <a:prstClr val="black">
                <a:alpha val="40000"/>
              </a:prstClr>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a:buClr>
                <a:schemeClr val="accent2"/>
              </a:buClr>
            </a:pPr>
            <a:r>
              <a:rPr lang="en-US" noProof="0"/>
              <a:t>Insert or Drag and Drop your Image</a:t>
            </a:r>
          </a:p>
        </p:txBody>
      </p:sp>
    </p:spTree>
    <p:extLst>
      <p:ext uri="{BB962C8B-B14F-4D97-AF65-F5344CB8AC3E}">
        <p14:creationId xmlns:p14="http://schemas.microsoft.com/office/powerpoint/2010/main" val="2150550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ext Layout 1">
    <p:spTree>
      <p:nvGrpSpPr>
        <p:cNvPr id="1" name=""/>
        <p:cNvGrpSpPr/>
        <p:nvPr/>
      </p:nvGrpSpPr>
      <p:grpSpPr>
        <a:xfrm>
          <a:off x="0" y="0"/>
          <a:ext cx="0" cy="0"/>
          <a:chOff x="0" y="0"/>
          <a:chExt cx="0" cy="0"/>
        </a:xfrm>
      </p:grpSpPr>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659175" y="1620000"/>
            <a:ext cx="5148000" cy="4356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4C7E2EA8-FD7A-488F-80C6-2C681D42D7AC}"/>
              </a:ext>
            </a:extLst>
          </p:cNvPr>
          <p:cNvSpPr>
            <a:spLocks noGrp="1"/>
          </p:cNvSpPr>
          <p:nvPr>
            <p:ph type="ftr" sz="quarter" idx="14"/>
          </p:nvPr>
        </p:nvSpPr>
        <p:spPr/>
        <p:txBody>
          <a:bodyPr/>
          <a:lstStyle/>
          <a:p>
            <a:r>
              <a:rPr lang="en-US" noProof="0"/>
              <a:t>Insert a Footer</a:t>
            </a:r>
          </a:p>
        </p:txBody>
      </p:sp>
      <p:sp>
        <p:nvSpPr>
          <p:cNvPr id="5" name="Slide Number Placeholder 4">
            <a:extLst>
              <a:ext uri="{FF2B5EF4-FFF2-40B4-BE49-F238E27FC236}">
                <a16:creationId xmlns:a16="http://schemas.microsoft.com/office/drawing/2014/main" id="{CD4CB531-6800-4333-B973-65451B76B72C}"/>
              </a:ext>
            </a:extLst>
          </p:cNvPr>
          <p:cNvSpPr>
            <a:spLocks noGrp="1"/>
          </p:cNvSpPr>
          <p:nvPr>
            <p:ph type="sldNum" sz="quarter" idx="15"/>
          </p:nvPr>
        </p:nvSpPr>
        <p:spPr/>
        <p:txBody>
          <a:bodyPr/>
          <a:lstStyle>
            <a:lvl1pPr algn="ctr">
              <a:defRPr/>
            </a:lvl1pPr>
          </a:lstStyle>
          <a:p>
            <a:fld id="{058DB212-BFA2-403F-85EF-DFD3FF6D973A}" type="slidenum">
              <a:rPr lang="en-US" noProof="0" smtClean="0"/>
              <a:pPr/>
              <a:t>‹#›</a:t>
            </a:fld>
            <a:endParaRPr lang="en-US" noProof="0"/>
          </a:p>
        </p:txBody>
      </p:sp>
      <p:sp>
        <p:nvSpPr>
          <p:cNvPr id="7" name="Title 6">
            <a:extLst>
              <a:ext uri="{FF2B5EF4-FFF2-40B4-BE49-F238E27FC236}">
                <a16:creationId xmlns:a16="http://schemas.microsoft.com/office/drawing/2014/main" id="{D903EF97-5A7B-4D21-A014-2B8E53B477DB}"/>
              </a:ext>
            </a:extLst>
          </p:cNvPr>
          <p:cNvSpPr>
            <a:spLocks noGrp="1"/>
          </p:cNvSpPr>
          <p:nvPr>
            <p:ph type="title"/>
          </p:nvPr>
        </p:nvSpPr>
        <p:spPr/>
        <p:txBody>
          <a:bodyPr/>
          <a:lstStyle/>
          <a:p>
            <a:r>
              <a:rPr lang="en-US" noProof="0"/>
              <a:t>Click to edit Master title style</a:t>
            </a:r>
          </a:p>
        </p:txBody>
      </p:sp>
      <p:sp>
        <p:nvSpPr>
          <p:cNvPr id="11" name="Subtitle">
            <a:extLst>
              <a:ext uri="{FF2B5EF4-FFF2-40B4-BE49-F238E27FC236}">
                <a16:creationId xmlns:a16="http://schemas.microsoft.com/office/drawing/2014/main" id="{406CF60C-B2FF-4A38-8FB8-CDC6580370D9}"/>
              </a:ext>
            </a:extLst>
          </p:cNvPr>
          <p:cNvSpPr>
            <a:spLocks noGrp="1"/>
          </p:cNvSpPr>
          <p:nvPr>
            <p:ph type="body" sz="quarter" idx="12" hasCustomPrompt="1"/>
          </p:nvPr>
        </p:nvSpPr>
        <p:spPr>
          <a:xfrm>
            <a:off x="659175" y="1080000"/>
            <a:ext cx="10862677" cy="360362"/>
          </a:xfrm>
        </p:spPr>
        <p:txBody>
          <a:bodyPr/>
          <a:lstStyle>
            <a:lvl1pPr marL="0" indent="0">
              <a:buNone/>
              <a:defRPr sz="2100" b="1"/>
            </a:lvl1pPr>
          </a:lstStyle>
          <a:p>
            <a:pPr lvl="0"/>
            <a:r>
              <a:rPr lang="en-US" noProof="0"/>
              <a:t>Subtitle</a:t>
            </a:r>
          </a:p>
        </p:txBody>
      </p:sp>
      <p:sp>
        <p:nvSpPr>
          <p:cNvPr id="12" name="Picture Placeholder 9">
            <a:extLst>
              <a:ext uri="{FF2B5EF4-FFF2-40B4-BE49-F238E27FC236}">
                <a16:creationId xmlns:a16="http://schemas.microsoft.com/office/drawing/2014/main" id="{F9A1A82E-C455-4D62-87AD-072BAD71D39A}"/>
              </a:ext>
            </a:extLst>
          </p:cNvPr>
          <p:cNvSpPr>
            <a:spLocks noGrp="1"/>
          </p:cNvSpPr>
          <p:nvPr>
            <p:ph type="pic" sz="quarter" idx="16" hasCustomPrompt="1"/>
          </p:nvPr>
        </p:nvSpPr>
        <p:spPr>
          <a:xfrm rot="225446">
            <a:off x="6642497" y="1447602"/>
            <a:ext cx="4607127" cy="4382149"/>
          </a:xfrm>
          <a:prstGeom prst="roundRect">
            <a:avLst>
              <a:gd name="adj" fmla="val 1319"/>
            </a:avLst>
          </a:prstGeom>
          <a:solidFill>
            <a:schemeClr val="bg1">
              <a:lumMod val="95000"/>
            </a:schemeClr>
          </a:solidFill>
          <a:ln w="19050">
            <a:noFill/>
          </a:ln>
          <a:effectLst>
            <a:outerShdw blurRad="50800" dist="38100" dir="2700000" algn="tl" rotWithShape="0">
              <a:prstClr val="black">
                <a:alpha val="40000"/>
              </a:prstClr>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a:buClr>
                <a:schemeClr val="accent2"/>
              </a:buClr>
            </a:pPr>
            <a:r>
              <a:rPr lang="en-US" noProof="0"/>
              <a:t>Insert or Drag and Drop your Image</a:t>
            </a:r>
          </a:p>
        </p:txBody>
      </p:sp>
    </p:spTree>
    <p:extLst>
      <p:ext uri="{BB962C8B-B14F-4D97-AF65-F5344CB8AC3E}">
        <p14:creationId xmlns:p14="http://schemas.microsoft.com/office/powerpoint/2010/main" val="8256015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EDA639-2F5C-4255-BE42-C41A5ABBC24D}"/>
              </a:ext>
              <a:ext uri="{C183D7F6-B498-43B3-948B-1728B52AA6E4}">
                <adec:decorative xmlns:adec="http://schemas.microsoft.com/office/drawing/2017/decorative" val="1"/>
              </a:ext>
            </a:extLst>
          </p:cNvPr>
          <p:cNvSpPr/>
          <p:nvPr userDrawn="1"/>
        </p:nvSpPr>
        <p:spPr>
          <a:xfrm>
            <a:off x="1" y="0"/>
            <a:ext cx="12192000" cy="6867524"/>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dirty="0"/>
          </a:p>
        </p:txBody>
      </p:sp>
      <p:sp useBgFill="1">
        <p:nvSpPr>
          <p:cNvPr id="6" name="Rectangle 5">
            <a:extLst>
              <a:ext uri="{FF2B5EF4-FFF2-40B4-BE49-F238E27FC236}">
                <a16:creationId xmlns:a16="http://schemas.microsoft.com/office/drawing/2014/main" id="{E96D6DC8-1218-45DD-BCD3-DF21DFA5B10A}"/>
              </a:ext>
              <a:ext uri="{C183D7F6-B498-43B3-948B-1728B52AA6E4}">
                <adec:decorative xmlns:adec="http://schemas.microsoft.com/office/drawing/2017/decorative" val="1"/>
              </a:ext>
            </a:extLst>
          </p:cNvPr>
          <p:cNvSpPr/>
          <p:nvPr userDrawn="1"/>
        </p:nvSpPr>
        <p:spPr>
          <a:xfrm>
            <a:off x="762001" y="766762"/>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2" name="Picture Placeholder 11">
            <a:extLst>
              <a:ext uri="{FF2B5EF4-FFF2-40B4-BE49-F238E27FC236}">
                <a16:creationId xmlns:a16="http://schemas.microsoft.com/office/drawing/2014/main" id="{8A58F504-65F1-4BFD-A987-54F78AD52D41}"/>
              </a:ext>
            </a:extLst>
          </p:cNvPr>
          <p:cNvSpPr>
            <a:spLocks noGrp="1"/>
          </p:cNvSpPr>
          <p:nvPr>
            <p:ph type="pic" sz="quarter" idx="13"/>
          </p:nvPr>
        </p:nvSpPr>
        <p:spPr>
          <a:xfrm>
            <a:off x="758952" y="749808"/>
            <a:ext cx="10744200" cy="5394960"/>
          </a:xfrm>
          <a:solidFill>
            <a:schemeClr val="accent6"/>
          </a:solidFill>
        </p:spPr>
        <p:txBody>
          <a:bodyPr/>
          <a:lstStyle/>
          <a:p>
            <a:r>
              <a:rPr lang="en-US"/>
              <a:t>Click icon to add picture</a:t>
            </a:r>
            <a:endParaRPr lang="en-US" dirty="0"/>
          </a:p>
        </p:txBody>
      </p:sp>
      <p:sp>
        <p:nvSpPr>
          <p:cNvPr id="13" name="Title 16">
            <a:extLst>
              <a:ext uri="{FF2B5EF4-FFF2-40B4-BE49-F238E27FC236}">
                <a16:creationId xmlns:a16="http://schemas.microsoft.com/office/drawing/2014/main" id="{0B9261BF-90C7-41A0-8711-97168C7479D9}"/>
              </a:ext>
            </a:extLst>
          </p:cNvPr>
          <p:cNvSpPr>
            <a:spLocks noGrp="1"/>
          </p:cNvSpPr>
          <p:nvPr>
            <p:ph type="ctrTitle"/>
          </p:nvPr>
        </p:nvSpPr>
        <p:spPr>
          <a:xfrm>
            <a:off x="6611112" y="1517906"/>
            <a:ext cx="4480560" cy="2796945"/>
          </a:xfrm>
        </p:spPr>
        <p:txBody>
          <a:bodyPr anchor="ctr">
            <a:normAutofit/>
          </a:bodyPr>
          <a:lstStyle>
            <a:lvl1pPr>
              <a:defRPr sz="4399"/>
            </a:lvl1pPr>
          </a:lstStyle>
          <a:p>
            <a:pPr algn="l"/>
            <a:r>
              <a:rPr lang="en-US"/>
              <a:t>Click to edit Master title style</a:t>
            </a:r>
            <a:endParaRPr lang="en-US" dirty="0"/>
          </a:p>
        </p:txBody>
      </p:sp>
      <p:sp>
        <p:nvSpPr>
          <p:cNvPr id="14" name="Subtitle 17">
            <a:extLst>
              <a:ext uri="{FF2B5EF4-FFF2-40B4-BE49-F238E27FC236}">
                <a16:creationId xmlns:a16="http://schemas.microsoft.com/office/drawing/2014/main" id="{305C0D07-994F-4143-B88E-32EED69E7F65}"/>
              </a:ext>
            </a:extLst>
          </p:cNvPr>
          <p:cNvSpPr>
            <a:spLocks noGrp="1"/>
          </p:cNvSpPr>
          <p:nvPr>
            <p:ph type="subTitle" idx="1"/>
          </p:nvPr>
        </p:nvSpPr>
        <p:spPr>
          <a:xfrm>
            <a:off x="6611112" y="4425696"/>
            <a:ext cx="4059936" cy="1189912"/>
          </a:xfrm>
        </p:spPr>
        <p:txBody>
          <a:bodyPr/>
          <a:lstStyle>
            <a:lvl1pPr marL="0" indent="0">
              <a:buNone/>
              <a:defRPr/>
            </a:lvl1pPr>
          </a:lstStyle>
          <a:p>
            <a:pPr algn="l"/>
            <a:r>
              <a:rPr lang="en-US"/>
              <a:t>Click to edit Master subtitle style</a:t>
            </a:r>
            <a:endParaRPr lang="en-US" dirty="0"/>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lvl1pPr>
              <a:defRPr>
                <a:solidFill>
                  <a:schemeClr val="bg1"/>
                </a:solidFill>
              </a:defRPr>
            </a:lvl1pPr>
          </a:lstStyle>
          <a:p>
            <a:r>
              <a:rPr lang="en-US"/>
              <a:t>Sample footer text</a:t>
            </a:r>
            <a:endParaRPr lang="en-US" dirty="0"/>
          </a:p>
        </p:txBody>
      </p:sp>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lvl1pPr>
              <a:defRPr>
                <a:solidFill>
                  <a:schemeClr val="bg1"/>
                </a:solidFill>
              </a:defRPr>
            </a:lvl1pPr>
          </a:lstStyle>
          <a:p>
            <a:r>
              <a:rPr lang="en-US"/>
              <a:t>3/1/20XX</a:t>
            </a:r>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lvl1pPr>
              <a:defRPr>
                <a:solidFill>
                  <a:schemeClr val="bg1"/>
                </a:solidFill>
              </a:defRPr>
            </a:lvl1pPr>
          </a:lstStyle>
          <a:p>
            <a:fld id="{CB1E4CB7-CB13-4810-BF18-BE31AFC64F93}" type="slidenum">
              <a:rPr lang="en-US" smtClean="0"/>
              <a:pPr/>
              <a:t>‹#›</a:t>
            </a:fld>
            <a:endParaRPr lang="en-US"/>
          </a:p>
        </p:txBody>
      </p:sp>
    </p:spTree>
    <p:extLst>
      <p:ext uri="{BB962C8B-B14F-4D97-AF65-F5344CB8AC3E}">
        <p14:creationId xmlns:p14="http://schemas.microsoft.com/office/powerpoint/2010/main" val="3301082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E58391-432E-4FBD-8FF0-02EDD4D8A99F}"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106AF-96F4-4CC9-B5F6-4CA4CEADA263}"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25849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5388F8-94ED-41CA-A4EE-E0FA1CAC03B2}"/>
              </a:ext>
              <a:ext uri="{C183D7F6-B498-43B3-948B-1728B52AA6E4}">
                <adec:decorative xmlns:adec="http://schemas.microsoft.com/office/drawing/2017/decorative" val="1"/>
              </a:ext>
            </a:extLst>
          </p:cNvPr>
          <p:cNvSpPr/>
          <p:nvPr userDrawn="1"/>
        </p:nvSpPr>
        <p:spPr>
          <a:xfrm>
            <a:off x="1" y="-1"/>
            <a:ext cx="12192000" cy="609905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useBgFill="1">
        <p:nvSpPr>
          <p:cNvPr id="6" name="Rectangle 5">
            <a:extLst>
              <a:ext uri="{FF2B5EF4-FFF2-40B4-BE49-F238E27FC236}">
                <a16:creationId xmlns:a16="http://schemas.microsoft.com/office/drawing/2014/main" id="{62753702-3230-4BA6-A3F8-5783540BC1F6}"/>
              </a:ext>
              <a:ext uri="{C183D7F6-B498-43B3-948B-1728B52AA6E4}">
                <adec:decorative xmlns:adec="http://schemas.microsoft.com/office/drawing/2017/decorative" val="1"/>
              </a:ext>
            </a:extLst>
          </p:cNvPr>
          <p:cNvSpPr/>
          <p:nvPr userDrawn="1"/>
        </p:nvSpPr>
        <p:spPr>
          <a:xfrm>
            <a:off x="762001" y="758951"/>
            <a:ext cx="10668000" cy="555041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7" name="Title 12">
            <a:extLst>
              <a:ext uri="{FF2B5EF4-FFF2-40B4-BE49-F238E27FC236}">
                <a16:creationId xmlns:a16="http://schemas.microsoft.com/office/drawing/2014/main" id="{22B9C48D-0714-4941-A2BB-36340F697D5E}"/>
              </a:ext>
            </a:extLst>
          </p:cNvPr>
          <p:cNvSpPr>
            <a:spLocks noGrp="1"/>
          </p:cNvSpPr>
          <p:nvPr>
            <p:ph type="title"/>
          </p:nvPr>
        </p:nvSpPr>
        <p:spPr>
          <a:xfrm>
            <a:off x="5411875" y="1517905"/>
            <a:ext cx="5250030" cy="1345115"/>
          </a:xfrm>
        </p:spPr>
        <p:txBody>
          <a:bodyPr/>
          <a:lstStyle/>
          <a:p>
            <a:r>
              <a:rPr lang="en-US"/>
              <a:t>Click to edit Master title style</a:t>
            </a:r>
            <a:endParaRPr lang="en-US" dirty="0"/>
          </a:p>
        </p:txBody>
      </p:sp>
      <p:sp>
        <p:nvSpPr>
          <p:cNvPr id="14" name="Picture Placeholder 13">
            <a:extLst>
              <a:ext uri="{FF2B5EF4-FFF2-40B4-BE49-F238E27FC236}">
                <a16:creationId xmlns:a16="http://schemas.microsoft.com/office/drawing/2014/main" id="{3A478133-AD69-45A3-8FE5-EBD28FD2FACB}"/>
              </a:ext>
            </a:extLst>
          </p:cNvPr>
          <p:cNvSpPr>
            <a:spLocks noGrp="1"/>
          </p:cNvSpPr>
          <p:nvPr>
            <p:ph type="pic" sz="quarter" idx="13"/>
          </p:nvPr>
        </p:nvSpPr>
        <p:spPr>
          <a:xfrm>
            <a:off x="758952" y="758952"/>
            <a:ext cx="1947672" cy="2670048"/>
          </a:xfrm>
          <a:solidFill>
            <a:schemeClr val="accent6"/>
          </a:solidFill>
        </p:spPr>
        <p:txBody>
          <a:bodyPr/>
          <a:lstStyle/>
          <a:p>
            <a:r>
              <a:rPr lang="en-US"/>
              <a:t>Click icon to add picture</a:t>
            </a:r>
            <a:endParaRPr lang="en-US" dirty="0"/>
          </a:p>
        </p:txBody>
      </p:sp>
      <p:sp>
        <p:nvSpPr>
          <p:cNvPr id="16" name="Picture Placeholder 13">
            <a:extLst>
              <a:ext uri="{FF2B5EF4-FFF2-40B4-BE49-F238E27FC236}">
                <a16:creationId xmlns:a16="http://schemas.microsoft.com/office/drawing/2014/main" id="{F2E72FA7-6D23-4F38-9A7B-A0EB41E53416}"/>
              </a:ext>
            </a:extLst>
          </p:cNvPr>
          <p:cNvSpPr>
            <a:spLocks noGrp="1"/>
          </p:cNvSpPr>
          <p:nvPr>
            <p:ph type="pic" sz="quarter" idx="15"/>
          </p:nvPr>
        </p:nvSpPr>
        <p:spPr>
          <a:xfrm>
            <a:off x="758952" y="3424237"/>
            <a:ext cx="1947672" cy="2679192"/>
          </a:xfrm>
          <a:solidFill>
            <a:schemeClr val="accent6"/>
          </a:solidFill>
        </p:spPr>
        <p:txBody>
          <a:bodyPr/>
          <a:lstStyle/>
          <a:p>
            <a:r>
              <a:rPr lang="en-US"/>
              <a:t>Click icon to add picture</a:t>
            </a:r>
          </a:p>
        </p:txBody>
      </p:sp>
      <p:sp>
        <p:nvSpPr>
          <p:cNvPr id="15" name="Picture Placeholder 13">
            <a:extLst>
              <a:ext uri="{FF2B5EF4-FFF2-40B4-BE49-F238E27FC236}">
                <a16:creationId xmlns:a16="http://schemas.microsoft.com/office/drawing/2014/main" id="{27DAE17D-48FA-4EE7-9630-D65727343897}"/>
              </a:ext>
            </a:extLst>
          </p:cNvPr>
          <p:cNvSpPr>
            <a:spLocks noGrp="1"/>
          </p:cNvSpPr>
          <p:nvPr>
            <p:ph type="pic" sz="quarter" idx="14"/>
          </p:nvPr>
        </p:nvSpPr>
        <p:spPr>
          <a:xfrm>
            <a:off x="2706624" y="758952"/>
            <a:ext cx="1947672" cy="2670048"/>
          </a:xfrm>
          <a:solidFill>
            <a:schemeClr val="accent6"/>
          </a:solidFill>
        </p:spPr>
        <p:txBody>
          <a:bodyPr/>
          <a:lstStyle/>
          <a:p>
            <a:r>
              <a:rPr lang="en-US"/>
              <a:t>Click icon to add picture</a:t>
            </a:r>
          </a:p>
        </p:txBody>
      </p:sp>
      <p:sp>
        <p:nvSpPr>
          <p:cNvPr id="17" name="Picture Placeholder 13">
            <a:extLst>
              <a:ext uri="{FF2B5EF4-FFF2-40B4-BE49-F238E27FC236}">
                <a16:creationId xmlns:a16="http://schemas.microsoft.com/office/drawing/2014/main" id="{093DB7BE-4947-4B5D-B8E4-59505E49A06A}"/>
              </a:ext>
            </a:extLst>
          </p:cNvPr>
          <p:cNvSpPr>
            <a:spLocks noGrp="1"/>
          </p:cNvSpPr>
          <p:nvPr>
            <p:ph type="pic" sz="quarter" idx="16"/>
          </p:nvPr>
        </p:nvSpPr>
        <p:spPr>
          <a:xfrm>
            <a:off x="2706624" y="3424237"/>
            <a:ext cx="1947672" cy="2679192"/>
          </a:xfrm>
          <a:solidFill>
            <a:schemeClr val="accent6"/>
          </a:solidFill>
        </p:spPr>
        <p:txBody>
          <a:bodyPr/>
          <a:lstStyle/>
          <a:p>
            <a:r>
              <a:rPr lang="en-US"/>
              <a:t>Click icon to add picture</a:t>
            </a:r>
          </a:p>
        </p:txBody>
      </p:sp>
      <p:sp>
        <p:nvSpPr>
          <p:cNvPr id="12" name="Content Placeholder 13">
            <a:extLst>
              <a:ext uri="{FF2B5EF4-FFF2-40B4-BE49-F238E27FC236}">
                <a16:creationId xmlns:a16="http://schemas.microsoft.com/office/drawing/2014/main" id="{D0C77CEA-908E-4A02-B347-F376CEC25E57}"/>
              </a:ext>
            </a:extLst>
          </p:cNvPr>
          <p:cNvSpPr>
            <a:spLocks noGrp="1"/>
          </p:cNvSpPr>
          <p:nvPr>
            <p:ph idx="1"/>
          </p:nvPr>
        </p:nvSpPr>
        <p:spPr>
          <a:xfrm>
            <a:off x="5411875" y="2970222"/>
            <a:ext cx="5250030" cy="3128826"/>
          </a:xfrm>
        </p:spPr>
        <p:txBody>
          <a:bodyPr>
            <a:normAutofit/>
          </a:bodyPr>
          <a:lstStyle>
            <a:lvl1pPr marL="0" indent="0">
              <a:lnSpc>
                <a:spcPct val="100000"/>
              </a:lnSpc>
              <a:spcBef>
                <a:spcPts val="0"/>
              </a:spcBef>
              <a:buNone/>
              <a:defRPr sz="2199"/>
            </a:lvl1pPr>
          </a:lstStyle>
          <a:p>
            <a:pPr lvl="0"/>
            <a:r>
              <a:rPr lang="en-US"/>
              <a:t>Click to edit Master text styles</a:t>
            </a:r>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r>
              <a:rPr lang="en-US"/>
              <a:t>3/1/20XX</a:t>
            </a:r>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20960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redits">
    <p:spTree>
      <p:nvGrpSpPr>
        <p:cNvPr id="1" name=""/>
        <p:cNvGrpSpPr/>
        <p:nvPr/>
      </p:nvGrpSpPr>
      <p:grpSpPr>
        <a:xfrm>
          <a:off x="0" y="0"/>
          <a:ext cx="0" cy="0"/>
          <a:chOff x="0" y="0"/>
          <a:chExt cx="0" cy="0"/>
        </a:xfrm>
      </p:grpSpPr>
      <p:pic>
        <p:nvPicPr>
          <p:cNvPr id="7" name="Picture 6" descr="A close up of a person&#10;&#10;Description automatically generated">
            <a:extLst>
              <a:ext uri="{FF2B5EF4-FFF2-40B4-BE49-F238E27FC236}">
                <a16:creationId xmlns:a16="http://schemas.microsoft.com/office/drawing/2014/main" id="{A191E976-A3B1-4996-A878-9D1F552FE7A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E17FBDC9-CB4E-45DE-91BF-A6DB1CF1F241}"/>
              </a:ext>
            </a:extLst>
          </p:cNvPr>
          <p:cNvSpPr>
            <a:spLocks noGrp="1"/>
          </p:cNvSpPr>
          <p:nvPr>
            <p:ph type="title" hasCustomPrompt="1"/>
          </p:nvPr>
        </p:nvSpPr>
        <p:spPr>
          <a:xfrm>
            <a:off x="6289360" y="2092038"/>
            <a:ext cx="4027583" cy="681037"/>
          </a:xfrm>
        </p:spPr>
        <p:txBody>
          <a:bodyPr>
            <a:noAutofit/>
          </a:bodyPr>
          <a:lstStyle>
            <a:lvl1pPr>
              <a:defRPr sz="4000" b="1" spc="-150"/>
            </a:lvl1pPr>
          </a:lstStyle>
          <a:p>
            <a:r>
              <a:rPr lang="en-US" noProof="0"/>
              <a:t>Credits Title</a:t>
            </a:r>
          </a:p>
        </p:txBody>
      </p:sp>
      <p:sp>
        <p:nvSpPr>
          <p:cNvPr id="9" name="Table Placeholder 8">
            <a:extLst>
              <a:ext uri="{FF2B5EF4-FFF2-40B4-BE49-F238E27FC236}">
                <a16:creationId xmlns:a16="http://schemas.microsoft.com/office/drawing/2014/main" id="{A0F9ECF3-991C-4987-954D-E88766E93546}"/>
              </a:ext>
            </a:extLst>
          </p:cNvPr>
          <p:cNvSpPr>
            <a:spLocks noGrp="1"/>
          </p:cNvSpPr>
          <p:nvPr>
            <p:ph type="tbl" sz="quarter" idx="10" hasCustomPrompt="1"/>
          </p:nvPr>
        </p:nvSpPr>
        <p:spPr>
          <a:xfrm>
            <a:off x="6289457" y="2970213"/>
            <a:ext cx="4027487" cy="2392668"/>
          </a:xfrm>
        </p:spPr>
        <p:txBody>
          <a:bodyPr>
            <a:normAutofit/>
          </a:bodyPr>
          <a:lstStyle>
            <a:lvl1pPr marL="0" indent="0">
              <a:buNone/>
              <a:defRPr sz="1600" i="1"/>
            </a:lvl1pPr>
          </a:lstStyle>
          <a:p>
            <a:r>
              <a:rPr lang="en-US" noProof="0" dirty="0"/>
              <a:t>Insert Your Table Here</a:t>
            </a:r>
          </a:p>
        </p:txBody>
      </p:sp>
      <p:sp>
        <p:nvSpPr>
          <p:cNvPr id="10" name="Rectangle: Rounded Corners 9">
            <a:extLst>
              <a:ext uri="{FF2B5EF4-FFF2-40B4-BE49-F238E27FC236}">
                <a16:creationId xmlns:a16="http://schemas.microsoft.com/office/drawing/2014/main" id="{F19B8954-9C99-4571-9B6D-CCD4984E617E}"/>
              </a:ext>
            </a:extLst>
          </p:cNvPr>
          <p:cNvSpPr>
            <a:spLocks/>
          </p:cNvSpPr>
          <p:nvPr userDrawn="1"/>
        </p:nvSpPr>
        <p:spPr>
          <a:xfrm>
            <a:off x="1482433" y="751314"/>
            <a:ext cx="3806312" cy="5355372"/>
          </a:xfrm>
          <a:prstGeom prst="roundRect">
            <a:avLst>
              <a:gd name="adj" fmla="val 305"/>
            </a:avLst>
          </a:prstGeom>
          <a:solidFill>
            <a:schemeClr val="tx1">
              <a:lumMod val="85000"/>
              <a:lumOff val="15000"/>
            </a:schemeClr>
          </a:solidFill>
          <a:ln w="0">
            <a:noFill/>
          </a:ln>
          <a:effectLst>
            <a:outerShdw blurRad="50800" dist="38100" dir="8100000" algn="tr" rotWithShape="0">
              <a:prstClr val="black">
                <a:alpha val="40000"/>
              </a:prstClr>
            </a:outerShdw>
          </a:effectLst>
          <a:scene3d>
            <a:camera prst="orthographicFront"/>
            <a:lightRig rig="threePt" dir="t"/>
          </a:scene3d>
          <a:sp3d>
            <a:bevelT w="825500" h="10795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Rounded Corners 10">
            <a:extLst>
              <a:ext uri="{FF2B5EF4-FFF2-40B4-BE49-F238E27FC236}">
                <a16:creationId xmlns:a16="http://schemas.microsoft.com/office/drawing/2014/main" id="{EE3CB545-A837-4331-A2A1-9C3120265D7D}"/>
              </a:ext>
            </a:extLst>
          </p:cNvPr>
          <p:cNvSpPr>
            <a:spLocks/>
          </p:cNvSpPr>
          <p:nvPr userDrawn="1"/>
        </p:nvSpPr>
        <p:spPr>
          <a:xfrm>
            <a:off x="1759904" y="1048835"/>
            <a:ext cx="3251370" cy="4760331"/>
          </a:xfrm>
          <a:prstGeom prst="roundRect">
            <a:avLst>
              <a:gd name="adj" fmla="val 447"/>
            </a:avLst>
          </a:prstGeom>
          <a:solidFill>
            <a:schemeClr val="bg1">
              <a:lumMod val="95000"/>
            </a:schemeClr>
          </a:solidFill>
          <a:ln w="0">
            <a:noFill/>
          </a:ln>
          <a:effectLst>
            <a:innerShdw blurRad="88900" dist="76200" dir="18900000">
              <a:prstClr val="black">
                <a:alpha val="2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Picture Placeholder 10">
            <a:extLst>
              <a:ext uri="{FF2B5EF4-FFF2-40B4-BE49-F238E27FC236}">
                <a16:creationId xmlns:a16="http://schemas.microsoft.com/office/drawing/2014/main" id="{5321A8AC-07A5-439A-93BC-C687E801BF71}"/>
              </a:ext>
            </a:extLst>
          </p:cNvPr>
          <p:cNvSpPr>
            <a:spLocks noGrp="1"/>
          </p:cNvSpPr>
          <p:nvPr>
            <p:ph type="pic" sz="quarter" idx="11" hasCustomPrompt="1"/>
          </p:nvPr>
        </p:nvSpPr>
        <p:spPr>
          <a:xfrm>
            <a:off x="2303696" y="1633806"/>
            <a:ext cx="2163786" cy="3590393"/>
          </a:xfrm>
          <a:custGeom>
            <a:avLst/>
            <a:gdLst>
              <a:gd name="connsiteX0" fmla="*/ 0 w 2618182"/>
              <a:gd name="connsiteY0" fmla="*/ 0 h 4344375"/>
              <a:gd name="connsiteX1" fmla="*/ 2618182 w 2618182"/>
              <a:gd name="connsiteY1" fmla="*/ 0 h 4344375"/>
              <a:gd name="connsiteX2" fmla="*/ 2618182 w 2618182"/>
              <a:gd name="connsiteY2" fmla="*/ 4344375 h 4344375"/>
              <a:gd name="connsiteX3" fmla="*/ 0 w 2618182"/>
              <a:gd name="connsiteY3" fmla="*/ 4344375 h 4344375"/>
            </a:gdLst>
            <a:ahLst/>
            <a:cxnLst>
              <a:cxn ang="0">
                <a:pos x="connsiteX0" y="connsiteY0"/>
              </a:cxn>
              <a:cxn ang="0">
                <a:pos x="connsiteX1" y="connsiteY1"/>
              </a:cxn>
              <a:cxn ang="0">
                <a:pos x="connsiteX2" y="connsiteY2"/>
              </a:cxn>
              <a:cxn ang="0">
                <a:pos x="connsiteX3" y="connsiteY3"/>
              </a:cxn>
            </a:cxnLst>
            <a:rect l="l" t="t" r="r" b="b"/>
            <a:pathLst>
              <a:path w="2618182" h="4344375">
                <a:moveTo>
                  <a:pt x="0" y="0"/>
                </a:moveTo>
                <a:lnTo>
                  <a:pt x="2618182" y="0"/>
                </a:lnTo>
                <a:lnTo>
                  <a:pt x="2618182" y="4344375"/>
                </a:lnTo>
                <a:lnTo>
                  <a:pt x="0" y="4344375"/>
                </a:lnTo>
                <a:close/>
              </a:path>
            </a:pathLst>
          </a:custGeom>
          <a:solidFill>
            <a:schemeClr val="bg1">
              <a:lumMod val="85000"/>
            </a:schemeClr>
          </a:solidFill>
          <a:effectLst>
            <a:innerShdw blurRad="25400" dist="25400" dir="18900000">
              <a:prstClr val="black">
                <a:alpha val="20000"/>
              </a:prstClr>
            </a:innerShdw>
          </a:effectLst>
        </p:spPr>
        <p:txBody>
          <a:bodyPr wrap="square" anchor="ctr">
            <a:noAutofit/>
          </a:bodyPr>
          <a:lstStyle>
            <a:lvl1pPr marL="0" indent="0" algn="ctr">
              <a:buNone/>
              <a:defRPr sz="1800" i="1"/>
            </a:lvl1pPr>
          </a:lstStyle>
          <a:p>
            <a:r>
              <a:rPr lang="en-US" noProof="0" dirty="0"/>
              <a:t>Drag &amp; Drop or Insert your picture here</a:t>
            </a:r>
          </a:p>
        </p:txBody>
      </p:sp>
    </p:spTree>
    <p:extLst>
      <p:ext uri="{BB962C8B-B14F-4D97-AF65-F5344CB8AC3E}">
        <p14:creationId xmlns:p14="http://schemas.microsoft.com/office/powerpoint/2010/main" val="147181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useBgFill="1">
        <p:nvSpPr>
          <p:cNvPr id="20" name="Slide Background Fill">
            <a:extLst>
              <a:ext uri="{FF2B5EF4-FFF2-40B4-BE49-F238E27FC236}">
                <a16:creationId xmlns:a16="http://schemas.microsoft.com/office/drawing/2014/main" id="{C34CDAEC-B09F-4031-A569-2C5667697161}"/>
              </a:ext>
              <a:ext uri="{C183D7F6-B498-43B3-948B-1728B52AA6E4}">
                <adec:decorative xmlns:adec="http://schemas.microsoft.com/office/drawing/2017/decorative" val="1"/>
              </a:ext>
            </a:extLst>
          </p:cNvPr>
          <p:cNvSpPr/>
          <p:nvPr userDrawn="1"/>
        </p:nvSpPr>
        <p:spPr>
          <a:xfrm>
            <a:off x="1527"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1" name="Color Cover">
            <a:extLst>
              <a:ext uri="{FF2B5EF4-FFF2-40B4-BE49-F238E27FC236}">
                <a16:creationId xmlns:a16="http://schemas.microsoft.com/office/drawing/2014/main" id="{D2458AC5-A103-4034-B129-4845F9BC1BC2}"/>
              </a:ext>
              <a:ext uri="{C183D7F6-B498-43B3-948B-1728B52AA6E4}">
                <adec:decorative xmlns:adec="http://schemas.microsoft.com/office/drawing/2017/decorative" val="1"/>
              </a:ext>
            </a:extLst>
          </p:cNvPr>
          <p:cNvSpPr/>
          <p:nvPr userDrawn="1"/>
        </p:nvSpPr>
        <p:spPr>
          <a:xfrm>
            <a:off x="1527"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2" name="Color">
            <a:extLst>
              <a:ext uri="{FF2B5EF4-FFF2-40B4-BE49-F238E27FC236}">
                <a16:creationId xmlns:a16="http://schemas.microsoft.com/office/drawing/2014/main" id="{5B5BBEE5-8560-4A96-B239-F7168D0D5C52}"/>
              </a:ext>
              <a:ext uri="{C183D7F6-B498-43B3-948B-1728B52AA6E4}">
                <adec:decorative xmlns:adec="http://schemas.microsoft.com/office/drawing/2017/decorative" val="1"/>
              </a:ext>
            </a:extLst>
          </p:cNvPr>
          <p:cNvSpPr/>
          <p:nvPr userDrawn="1"/>
        </p:nvSpPr>
        <p:spPr>
          <a:xfrm>
            <a:off x="1525" y="0"/>
            <a:ext cx="12188952"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32" name="Title 17">
            <a:extLst>
              <a:ext uri="{FF2B5EF4-FFF2-40B4-BE49-F238E27FC236}">
                <a16:creationId xmlns:a16="http://schemas.microsoft.com/office/drawing/2014/main" id="{1576AB16-0C33-4110-9CF0-B01E42305179}"/>
              </a:ext>
            </a:extLst>
          </p:cNvPr>
          <p:cNvSpPr>
            <a:spLocks noGrp="1"/>
          </p:cNvSpPr>
          <p:nvPr>
            <p:ph type="title"/>
          </p:nvPr>
        </p:nvSpPr>
        <p:spPr>
          <a:xfrm>
            <a:off x="805435" y="993649"/>
            <a:ext cx="5692953" cy="2594302"/>
          </a:xfrm>
        </p:spPr>
        <p:txBody>
          <a:bodyPr anchor="ctr" anchorCtr="0">
            <a:normAutofit/>
          </a:bodyPr>
          <a:lstStyle/>
          <a:p>
            <a:pPr algn="l">
              <a:lnSpc>
                <a:spcPct val="100000"/>
              </a:lnSpc>
            </a:pPr>
            <a:r>
              <a:rPr lang="en-US" sz="5198">
                <a:solidFill>
                  <a:schemeClr val="bg1"/>
                </a:solidFill>
                <a:latin typeface="+mj-lt"/>
                <a:cs typeface="Sakkal Majalla" panose="020B0604020202020204" pitchFamily="2" charset="-78"/>
              </a:rPr>
              <a:t>Click to edit Master title style</a:t>
            </a:r>
            <a:endParaRPr lang="en-US" sz="5198" dirty="0">
              <a:solidFill>
                <a:schemeClr val="bg1"/>
              </a:solidFill>
              <a:latin typeface="+mj-lt"/>
              <a:cs typeface="Sakkal Majalla" panose="020B0604020202020204" pitchFamily="2" charset="-78"/>
            </a:endParaRPr>
          </a:p>
        </p:txBody>
      </p:sp>
      <p:sp>
        <p:nvSpPr>
          <p:cNvPr id="34" name="Content Placeholder 2">
            <a:extLst>
              <a:ext uri="{FF2B5EF4-FFF2-40B4-BE49-F238E27FC236}">
                <a16:creationId xmlns:a16="http://schemas.microsoft.com/office/drawing/2014/main" id="{BA92E4DB-4584-449D-A8FD-9DBD28AD482B}"/>
              </a:ext>
            </a:extLst>
          </p:cNvPr>
          <p:cNvSpPr>
            <a:spLocks noGrp="1"/>
          </p:cNvSpPr>
          <p:nvPr>
            <p:ph idx="1"/>
          </p:nvPr>
        </p:nvSpPr>
        <p:spPr>
          <a:xfrm>
            <a:off x="805434" y="3759200"/>
            <a:ext cx="5692953" cy="2611120"/>
          </a:xfrm>
        </p:spPr>
        <p:txBody>
          <a:bodyPr anchor="ctr">
            <a:normAutofit/>
          </a:bodyPr>
          <a:lstStyle>
            <a:lvl1pPr marL="0" indent="0">
              <a:buNone/>
              <a:defRPr sz="2799">
                <a:solidFill>
                  <a:schemeClr val="tx2"/>
                </a:solidFill>
              </a:defRPr>
            </a:lvl1pPr>
          </a:lstStyle>
          <a:p>
            <a:pPr marL="228531" lvl="0" indent="-228531" algn="l">
              <a:lnSpc>
                <a:spcPct val="110000"/>
              </a:lnSpc>
              <a:buClr>
                <a:schemeClr val="accent5"/>
              </a:buClr>
            </a:pPr>
            <a:r>
              <a:rPr lang="en-US" sz="1999" spc="110">
                <a:solidFill>
                  <a:schemeClr val="tx2"/>
                </a:solidFill>
                <a:cs typeface="Sakkal Majalla" panose="020B0604020202020204" pitchFamily="2" charset="-78"/>
              </a:rPr>
              <a:t>Click to edit Master text styles</a:t>
            </a:r>
          </a:p>
        </p:txBody>
      </p:sp>
      <p:sp>
        <p:nvSpPr>
          <p:cNvPr id="40" name="Picture Placeholder 39">
            <a:extLst>
              <a:ext uri="{FF2B5EF4-FFF2-40B4-BE49-F238E27FC236}">
                <a16:creationId xmlns:a16="http://schemas.microsoft.com/office/drawing/2014/main" id="{E8E43889-4CFA-49AB-BA8C-1F12AAAAD317}"/>
              </a:ext>
            </a:extLst>
          </p:cNvPr>
          <p:cNvSpPr>
            <a:spLocks noGrp="1"/>
          </p:cNvSpPr>
          <p:nvPr>
            <p:ph type="pic" sz="quarter" idx="14"/>
          </p:nvPr>
        </p:nvSpPr>
        <p:spPr>
          <a:xfrm>
            <a:off x="6821425" y="1216152"/>
            <a:ext cx="4727448" cy="4727448"/>
          </a:xfrm>
          <a:solidFill>
            <a:schemeClr val="accent4"/>
          </a:solidFill>
        </p:spPr>
        <p:txBody>
          <a:bodyPr/>
          <a:lstStyle/>
          <a:p>
            <a:r>
              <a:rPr lang="en-US"/>
              <a:t>Click icon to add picture</a:t>
            </a:r>
            <a:endParaRPr lang="en-US" dirty="0"/>
          </a:p>
        </p:txBody>
      </p:sp>
      <p:sp>
        <p:nvSpPr>
          <p:cNvPr id="35" name="Footer Placeholder 3">
            <a:extLst>
              <a:ext uri="{FF2B5EF4-FFF2-40B4-BE49-F238E27FC236}">
                <a16:creationId xmlns:a16="http://schemas.microsoft.com/office/drawing/2014/main" id="{1A176816-835F-41E2-894B-7188185DB1DE}"/>
              </a:ext>
            </a:extLst>
          </p:cNvPr>
          <p:cNvSpPr txBox="1">
            <a:spLocks/>
          </p:cNvSpPr>
          <p:nvPr userDrawn="1"/>
        </p:nvSpPr>
        <p:spPr>
          <a:xfrm rot="5400000">
            <a:off x="9994392" y="4032505"/>
            <a:ext cx="3657600" cy="640080"/>
          </a:xfrm>
          <a:prstGeom prst="rect">
            <a:avLst/>
          </a:prstGeom>
        </p:spPr>
        <p:txBody>
          <a:bodyPr vert="horz" lIns="91416" tIns="45708" rIns="91416" bIns="45708" rtlCol="0" anchor="ctr"/>
          <a:lstStyle>
            <a:defPPr>
              <a:defRPr lang="en-US"/>
            </a:defPPr>
            <a:lvl1pPr marL="0" algn="ctr" defTabSz="457200" rtl="0" eaLnBrk="1" latinLnBrk="0" hangingPunct="1">
              <a:defRPr sz="1100" kern="1200" cap="all" spc="130" baseline="0">
                <a:solidFill>
                  <a:schemeClr val="tx2"/>
                </a:solidFill>
                <a:latin typeface="+mn-lt"/>
                <a:ea typeface="+mn-ea"/>
                <a:cs typeface="Sakkal Majalla" panose="02000000000000000000" pitchFamily="2" charset="-78"/>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dirty="0"/>
              <a:t>Sample Footer Text</a:t>
            </a:r>
          </a:p>
        </p:txBody>
      </p:sp>
      <p:sp>
        <p:nvSpPr>
          <p:cNvPr id="36" name="Slide Number Placeholder 8">
            <a:extLst>
              <a:ext uri="{FF2B5EF4-FFF2-40B4-BE49-F238E27FC236}">
                <a16:creationId xmlns:a16="http://schemas.microsoft.com/office/drawing/2014/main" id="{ECB58A53-F7AC-44BD-8287-957AD3F537AA}"/>
              </a:ext>
            </a:extLst>
          </p:cNvPr>
          <p:cNvSpPr txBox="1">
            <a:spLocks/>
          </p:cNvSpPr>
          <p:nvPr userDrawn="1"/>
        </p:nvSpPr>
        <p:spPr>
          <a:xfrm>
            <a:off x="11525251" y="6217920"/>
            <a:ext cx="640080" cy="640080"/>
          </a:xfrm>
          <a:prstGeom prst="rect">
            <a:avLst/>
          </a:prstGeom>
        </p:spPr>
        <p:txBody>
          <a:bodyPr vert="horz" lIns="91416" tIns="45708" rIns="91416" bIns="45708" rtlCol="0" anchor="ctr"/>
          <a:lstStyle>
            <a:defPPr>
              <a:defRPr lang="en-US"/>
            </a:defPPr>
            <a:lvl1pPr marL="0" algn="ctr" defTabSz="457200" rtl="0" eaLnBrk="1" latinLnBrk="0" hangingPunct="1">
              <a:defRPr sz="1600" kern="1200" cap="all" spc="130" baseline="0">
                <a:solidFill>
                  <a:schemeClr val="tx2"/>
                </a:solidFill>
                <a:latin typeface="+mn-lt"/>
                <a:ea typeface="+mn-ea"/>
                <a:cs typeface="Sakkal Majalla" panose="02000000000000000000" pitchFamily="2" charset="-78"/>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FDF98CC-160E-494C-8C3C-8CDC5FA257DE}" type="slidenum">
              <a:rPr lang="en-US" sz="1600" smtClean="0"/>
              <a:pPr/>
              <a:t>‹#›</a:t>
            </a:fld>
            <a:endParaRPr lang="en-US" sz="1600" dirty="0"/>
          </a:p>
        </p:txBody>
      </p:sp>
      <p:grpSp>
        <p:nvGrpSpPr>
          <p:cNvPr id="13" name="Group 12">
            <a:extLst>
              <a:ext uri="{FF2B5EF4-FFF2-40B4-BE49-F238E27FC236}">
                <a16:creationId xmlns:a16="http://schemas.microsoft.com/office/drawing/2014/main" id="{E2CF6EAE-9D40-46F2-9837-A376EBB7B1D3}"/>
              </a:ext>
              <a:ext uri="{C183D7F6-B498-43B3-948B-1728B52AA6E4}">
                <adec:decorative xmlns:adec="http://schemas.microsoft.com/office/drawing/2017/decorative" val="1"/>
              </a:ext>
            </a:extLst>
          </p:cNvPr>
          <p:cNvGrpSpPr/>
          <p:nvPr userDrawn="1"/>
        </p:nvGrpSpPr>
        <p:grpSpPr>
          <a:xfrm>
            <a:off x="0" y="0"/>
            <a:ext cx="12188952" cy="6858000"/>
            <a:chOff x="0" y="0"/>
            <a:chExt cx="12188952" cy="6858000"/>
          </a:xfrm>
        </p:grpSpPr>
        <p:sp>
          <p:nvSpPr>
            <p:cNvPr id="14" name="Freeform: Shape 13">
              <a:extLst>
                <a:ext uri="{FF2B5EF4-FFF2-40B4-BE49-F238E27FC236}">
                  <a16:creationId xmlns:a16="http://schemas.microsoft.com/office/drawing/2014/main" id="{629DC8BB-38C0-465F-9888-E22D1CE89798}"/>
                </a:ext>
              </a:extLst>
            </p:cNvPr>
            <p:cNvSpPr/>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5" name="Freeform: Shape 14">
              <a:extLst>
                <a:ext uri="{FF2B5EF4-FFF2-40B4-BE49-F238E27FC236}">
                  <a16:creationId xmlns:a16="http://schemas.microsoft.com/office/drawing/2014/main" id="{CA9EBB00-FAF1-426F-A8B1-B97EB282915A}"/>
                </a:ext>
              </a:extLst>
            </p:cNvPr>
            <p:cNvSpPr/>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6" name="Freeform: Shape 15">
              <a:extLst>
                <a:ext uri="{FF2B5EF4-FFF2-40B4-BE49-F238E27FC236}">
                  <a16:creationId xmlns:a16="http://schemas.microsoft.com/office/drawing/2014/main" id="{EF728A8E-6E68-453C-884B-A62A2BE6B439}"/>
                </a:ext>
              </a:extLst>
            </p:cNvPr>
            <p:cNvSpPr/>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7" name="Freeform: Shape 16">
              <a:extLst>
                <a:ext uri="{FF2B5EF4-FFF2-40B4-BE49-F238E27FC236}">
                  <a16:creationId xmlns:a16="http://schemas.microsoft.com/office/drawing/2014/main" id="{4E5207BA-3175-4C8F-B3BE-E8A6CDD6C9A5}"/>
                </a:ext>
              </a:extLst>
            </p:cNvPr>
            <p:cNvSpPr/>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8" name="Freeform: Shape 17">
              <a:extLst>
                <a:ext uri="{FF2B5EF4-FFF2-40B4-BE49-F238E27FC236}">
                  <a16:creationId xmlns:a16="http://schemas.microsoft.com/office/drawing/2014/main" id="{54C26BB3-1ED9-45FE-91B3-0247A78096F9}"/>
                </a:ext>
              </a:extLst>
            </p:cNvPr>
            <p:cNvSpPr/>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9" name="Freeform: Shape 18">
              <a:extLst>
                <a:ext uri="{FF2B5EF4-FFF2-40B4-BE49-F238E27FC236}">
                  <a16:creationId xmlns:a16="http://schemas.microsoft.com/office/drawing/2014/main" id="{4CC00E4A-13EC-4C76-8E97-1AE10AA01F5D}"/>
                </a:ext>
              </a:extLst>
            </p:cNvPr>
            <p:cNvSpPr/>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3" name="Freeform: Shape 22">
              <a:extLst>
                <a:ext uri="{FF2B5EF4-FFF2-40B4-BE49-F238E27FC236}">
                  <a16:creationId xmlns:a16="http://schemas.microsoft.com/office/drawing/2014/main" id="{EDFBB4A8-42A4-46AA-A328-113250ABB1A4}"/>
                </a:ext>
              </a:extLst>
            </p:cNvPr>
            <p:cNvSpPr/>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grpSp>
      <p:sp>
        <p:nvSpPr>
          <p:cNvPr id="2" name="Date Placeholder 1">
            <a:extLst>
              <a:ext uri="{FF2B5EF4-FFF2-40B4-BE49-F238E27FC236}">
                <a16:creationId xmlns:a16="http://schemas.microsoft.com/office/drawing/2014/main" id="{9614F41F-5B3C-49A0-AB0A-0847FD82993B}"/>
              </a:ext>
            </a:extLst>
          </p:cNvPr>
          <p:cNvSpPr>
            <a:spLocks noGrp="1"/>
          </p:cNvSpPr>
          <p:nvPr>
            <p:ph type="dt" sz="half" idx="15"/>
          </p:nvPr>
        </p:nvSpPr>
        <p:spPr/>
        <p:txBody>
          <a:bodyPr/>
          <a:lstStyle/>
          <a:p>
            <a:r>
              <a:rPr lang="en-US" dirty="0"/>
              <a:t>20XX</a:t>
            </a:r>
          </a:p>
        </p:txBody>
      </p:sp>
      <p:sp>
        <p:nvSpPr>
          <p:cNvPr id="3" name="Footer Placeholder 2">
            <a:extLst>
              <a:ext uri="{FF2B5EF4-FFF2-40B4-BE49-F238E27FC236}">
                <a16:creationId xmlns:a16="http://schemas.microsoft.com/office/drawing/2014/main" id="{EE2C3475-A1B3-4DB2-8A1A-90BACC8785B7}"/>
              </a:ext>
            </a:extLst>
          </p:cNvPr>
          <p:cNvSpPr>
            <a:spLocks noGrp="1"/>
          </p:cNvSpPr>
          <p:nvPr>
            <p:ph type="ftr" sz="quarter" idx="16"/>
          </p:nvPr>
        </p:nvSpPr>
        <p:spPr/>
        <p:txBody>
          <a:bodyPr/>
          <a:lstStyle/>
          <a:p>
            <a:pPr algn="ctr"/>
            <a:r>
              <a:rPr lang="en-US" dirty="0"/>
              <a:t>Sample Footer Text</a:t>
            </a:r>
          </a:p>
        </p:txBody>
      </p:sp>
      <p:sp>
        <p:nvSpPr>
          <p:cNvPr id="4" name="Slide Number Placeholder 3">
            <a:extLst>
              <a:ext uri="{FF2B5EF4-FFF2-40B4-BE49-F238E27FC236}">
                <a16:creationId xmlns:a16="http://schemas.microsoft.com/office/drawing/2014/main" id="{D150AF43-45FF-4510-8F17-34EF745E5A5A}"/>
              </a:ext>
            </a:extLst>
          </p:cNvPr>
          <p:cNvSpPr>
            <a:spLocks noGrp="1"/>
          </p:cNvSpPr>
          <p:nvPr>
            <p:ph type="sldNum" sz="quarter" idx="17"/>
          </p:nvPr>
        </p:nvSpPr>
        <p:spPr/>
        <p:txBody>
          <a:bodyPr/>
          <a:lstStyle/>
          <a:p>
            <a:fld id="{DFDF98CC-160E-494C-8C3C-8CDC5FA257DE}" type="slidenum">
              <a:rPr lang="en-US" smtClean="0"/>
              <a:pPr/>
              <a:t>‹#›</a:t>
            </a:fld>
            <a:endParaRPr lang="en-US" dirty="0"/>
          </a:p>
        </p:txBody>
      </p:sp>
    </p:spTree>
    <p:extLst>
      <p:ext uri="{BB962C8B-B14F-4D97-AF65-F5344CB8AC3E}">
        <p14:creationId xmlns:p14="http://schemas.microsoft.com/office/powerpoint/2010/main" val="29099518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 Square Medium">
    <p:spTree>
      <p:nvGrpSpPr>
        <p:cNvPr id="1" name=""/>
        <p:cNvGrpSpPr/>
        <p:nvPr/>
      </p:nvGrpSpPr>
      <p:grpSpPr>
        <a:xfrm>
          <a:off x="0" y="0"/>
          <a:ext cx="0" cy="0"/>
          <a:chOff x="0" y="0"/>
          <a:chExt cx="0" cy="0"/>
        </a:xfrm>
      </p:grpSpPr>
      <p:pic>
        <p:nvPicPr>
          <p:cNvPr id="15" name="Picture 14" descr="A picture containing wall, ground, building&#10;&#10;Description automatically generated">
            <a:extLst>
              <a:ext uri="{FF2B5EF4-FFF2-40B4-BE49-F238E27FC236}">
                <a16:creationId xmlns:a16="http://schemas.microsoft.com/office/drawing/2014/main" id="{814AF0FF-AC90-46AB-B933-A15FC9F39BE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6" name="Rectangle 15">
            <a:extLst>
              <a:ext uri="{FF2B5EF4-FFF2-40B4-BE49-F238E27FC236}">
                <a16:creationId xmlns:a16="http://schemas.microsoft.com/office/drawing/2014/main" id="{8F3BCC60-8A24-4C98-8E59-6E0516F505AB}"/>
              </a:ext>
            </a:extLst>
          </p:cNvPr>
          <p:cNvSpPr/>
          <p:nvPr userDrawn="1"/>
        </p:nvSpPr>
        <p:spPr>
          <a:xfrm>
            <a:off x="0" y="0"/>
            <a:ext cx="12192000" cy="685800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C690EE93-6242-4676-A555-4752B532B207}"/>
              </a:ext>
            </a:extLst>
          </p:cNvPr>
          <p:cNvSpPr>
            <a:spLocks/>
          </p:cNvSpPr>
          <p:nvPr userDrawn="1"/>
        </p:nvSpPr>
        <p:spPr>
          <a:xfrm>
            <a:off x="2856000" y="189000"/>
            <a:ext cx="6480000" cy="6480000"/>
          </a:xfrm>
          <a:prstGeom prst="roundRect">
            <a:avLst>
              <a:gd name="adj" fmla="val 305"/>
            </a:avLst>
          </a:prstGeom>
          <a:solidFill>
            <a:schemeClr val="tx1">
              <a:lumMod val="85000"/>
              <a:lumOff val="15000"/>
            </a:schemeClr>
          </a:solidFill>
          <a:ln w="0">
            <a:noFill/>
          </a:ln>
          <a:effectLst>
            <a:outerShdw blurRad="50800" dist="38100" dir="8100000" algn="tr" rotWithShape="0">
              <a:prstClr val="black">
                <a:alpha val="40000"/>
              </a:prstClr>
            </a:outerShdw>
          </a:effectLst>
          <a:scene3d>
            <a:camera prst="orthographicFront"/>
            <a:lightRig rig="threePt" dir="t"/>
          </a:scene3d>
          <a:sp3d>
            <a:bevelT w="825500" h="10795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Rounded Corners 7">
            <a:extLst>
              <a:ext uri="{FF2B5EF4-FFF2-40B4-BE49-F238E27FC236}">
                <a16:creationId xmlns:a16="http://schemas.microsoft.com/office/drawing/2014/main" id="{FCC51D7F-3058-43AB-A11F-52CC7CF9306D}"/>
              </a:ext>
            </a:extLst>
          </p:cNvPr>
          <p:cNvSpPr>
            <a:spLocks/>
          </p:cNvSpPr>
          <p:nvPr userDrawn="1"/>
        </p:nvSpPr>
        <p:spPr>
          <a:xfrm>
            <a:off x="3216000" y="549000"/>
            <a:ext cx="5760000" cy="5760000"/>
          </a:xfrm>
          <a:prstGeom prst="roundRect">
            <a:avLst>
              <a:gd name="adj" fmla="val 447"/>
            </a:avLst>
          </a:prstGeom>
          <a:solidFill>
            <a:schemeClr val="bg1">
              <a:lumMod val="95000"/>
            </a:schemeClr>
          </a:solidFill>
          <a:ln w="0">
            <a:noFill/>
          </a:ln>
          <a:effectLst>
            <a:innerShdw blurRad="88900" dist="76200" dir="18900000">
              <a:prstClr val="black">
                <a:alpha val="2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3926C53-330F-4C96-8B93-D4D0E4D90945}"/>
              </a:ext>
            </a:extLst>
          </p:cNvPr>
          <p:cNvSpPr>
            <a:spLocks noGrp="1"/>
          </p:cNvSpPr>
          <p:nvPr>
            <p:ph type="title"/>
          </p:nvPr>
        </p:nvSpPr>
        <p:spPr/>
        <p:txBody>
          <a:body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4D8F58AB-8243-471D-808B-AAEEFD45565E}"/>
              </a:ext>
            </a:extLst>
          </p:cNvPr>
          <p:cNvSpPr>
            <a:spLocks noGrp="1"/>
          </p:cNvSpPr>
          <p:nvPr>
            <p:ph type="pic" sz="quarter" idx="10" hasCustomPrompt="1"/>
          </p:nvPr>
        </p:nvSpPr>
        <p:spPr>
          <a:xfrm>
            <a:off x="4786910" y="2119910"/>
            <a:ext cx="2606843" cy="2606843"/>
          </a:xfrm>
          <a:custGeom>
            <a:avLst/>
            <a:gdLst>
              <a:gd name="connsiteX0" fmla="*/ 0 w 2606843"/>
              <a:gd name="connsiteY0" fmla="*/ 0 h 2606843"/>
              <a:gd name="connsiteX1" fmla="*/ 2606843 w 2606843"/>
              <a:gd name="connsiteY1" fmla="*/ 0 h 2606843"/>
              <a:gd name="connsiteX2" fmla="*/ 2606843 w 2606843"/>
              <a:gd name="connsiteY2" fmla="*/ 2606843 h 2606843"/>
              <a:gd name="connsiteX3" fmla="*/ 0 w 2606843"/>
              <a:gd name="connsiteY3" fmla="*/ 2606843 h 2606843"/>
            </a:gdLst>
            <a:ahLst/>
            <a:cxnLst>
              <a:cxn ang="0">
                <a:pos x="connsiteX0" y="connsiteY0"/>
              </a:cxn>
              <a:cxn ang="0">
                <a:pos x="connsiteX1" y="connsiteY1"/>
              </a:cxn>
              <a:cxn ang="0">
                <a:pos x="connsiteX2" y="connsiteY2"/>
              </a:cxn>
              <a:cxn ang="0">
                <a:pos x="connsiteX3" y="connsiteY3"/>
              </a:cxn>
            </a:cxnLst>
            <a:rect l="l" t="t" r="r" b="b"/>
            <a:pathLst>
              <a:path w="2606843" h="2606843">
                <a:moveTo>
                  <a:pt x="0" y="0"/>
                </a:moveTo>
                <a:lnTo>
                  <a:pt x="2606843" y="0"/>
                </a:lnTo>
                <a:lnTo>
                  <a:pt x="2606843" y="2606843"/>
                </a:lnTo>
                <a:lnTo>
                  <a:pt x="0" y="2606843"/>
                </a:lnTo>
                <a:close/>
              </a:path>
            </a:pathLst>
          </a:custGeom>
          <a:solidFill>
            <a:schemeClr val="bg1">
              <a:lumMod val="85000"/>
            </a:schemeClr>
          </a:solidFill>
          <a:effectLst>
            <a:innerShdw blurRad="25400" dist="25400" dir="18900000">
              <a:prstClr val="black">
                <a:alpha val="20000"/>
              </a:prstClr>
            </a:innerShdw>
          </a:effectLst>
        </p:spPr>
        <p:txBody>
          <a:bodyPr wrap="square" anchor="ctr">
            <a:noAutofit/>
          </a:bodyPr>
          <a:lstStyle>
            <a:lvl1pPr marL="0" indent="0" algn="ctr">
              <a:buNone/>
              <a:defRPr sz="1800" i="1"/>
            </a:lvl1pPr>
          </a:lstStyle>
          <a:p>
            <a:r>
              <a:rPr lang="en-US" dirty="0"/>
              <a:t>Drag &amp; Drop or Insert your picture here</a:t>
            </a:r>
          </a:p>
        </p:txBody>
      </p:sp>
      <p:sp>
        <p:nvSpPr>
          <p:cNvPr id="10" name="Text Placeholder 3">
            <a:extLst>
              <a:ext uri="{FF2B5EF4-FFF2-40B4-BE49-F238E27FC236}">
                <a16:creationId xmlns:a16="http://schemas.microsoft.com/office/drawing/2014/main" id="{24F42C3A-34E2-413E-B777-4C498DA225D6}"/>
              </a:ext>
            </a:extLst>
          </p:cNvPr>
          <p:cNvSpPr>
            <a:spLocks noGrp="1"/>
          </p:cNvSpPr>
          <p:nvPr>
            <p:ph type="body" sz="quarter" idx="11" hasCustomPrompt="1"/>
          </p:nvPr>
        </p:nvSpPr>
        <p:spPr>
          <a:xfrm rot="5400000">
            <a:off x="10384004" y="4907717"/>
            <a:ext cx="2013340" cy="789229"/>
          </a:xfrm>
        </p:spPr>
        <p:txBody>
          <a:bodyPr anchor="t">
            <a:noAutofit/>
          </a:bodyPr>
          <a:lstStyle>
            <a:lvl1pPr marL="0" indent="0" algn="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Caption / Credits for Image Here</a:t>
            </a:r>
          </a:p>
        </p:txBody>
      </p:sp>
    </p:spTree>
    <p:extLst>
      <p:ext uri="{BB962C8B-B14F-4D97-AF65-F5344CB8AC3E}">
        <p14:creationId xmlns:p14="http://schemas.microsoft.com/office/powerpoint/2010/main" val="6700727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A17595-3FA3-4F52-9929-58AC156DAD79}"/>
              </a:ext>
              <a:ext uri="{C183D7F6-B498-43B3-948B-1728B52AA6E4}">
                <adec:decorative xmlns:adec="http://schemas.microsoft.com/office/drawing/2017/decorative" val="1"/>
              </a:ext>
            </a:extLst>
          </p:cNvPr>
          <p:cNvSpPr/>
          <p:nvPr userDrawn="1"/>
        </p:nvSpPr>
        <p:spPr>
          <a:xfrm>
            <a:off x="1525"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6" name="Title 17">
            <a:extLst>
              <a:ext uri="{FF2B5EF4-FFF2-40B4-BE49-F238E27FC236}">
                <a16:creationId xmlns:a16="http://schemas.microsoft.com/office/drawing/2014/main" id="{48BE247D-003A-4BB4-9184-C8EC481D315A}"/>
              </a:ext>
            </a:extLst>
          </p:cNvPr>
          <p:cNvSpPr>
            <a:spLocks noGrp="1"/>
          </p:cNvSpPr>
          <p:nvPr>
            <p:ph type="title"/>
          </p:nvPr>
        </p:nvSpPr>
        <p:spPr>
          <a:xfrm>
            <a:off x="786384" y="3496576"/>
            <a:ext cx="5430250" cy="2924286"/>
          </a:xfrm>
        </p:spPr>
        <p:txBody>
          <a:bodyPr anchor="ctr">
            <a:normAutofit/>
          </a:bodyPr>
          <a:lstStyle/>
          <a:p>
            <a:pPr algn="l">
              <a:lnSpc>
                <a:spcPct val="100000"/>
              </a:lnSpc>
            </a:pPr>
            <a:r>
              <a:rPr lang="en-US" sz="5198">
                <a:solidFill>
                  <a:schemeClr val="bg1"/>
                </a:solidFill>
                <a:latin typeface="+mj-lt"/>
                <a:cs typeface="Sakkal Majalla" panose="020B0604020202020204" pitchFamily="2" charset="-78"/>
              </a:rPr>
              <a:t>Click to edit Master title style</a:t>
            </a:r>
            <a:endParaRPr lang="en-US" sz="5198" dirty="0">
              <a:solidFill>
                <a:schemeClr val="bg1"/>
              </a:solidFill>
              <a:latin typeface="+mj-lt"/>
              <a:cs typeface="Sakkal Majalla" panose="020B0604020202020204" pitchFamily="2" charset="-78"/>
            </a:endParaRPr>
          </a:p>
        </p:txBody>
      </p:sp>
      <p:sp>
        <p:nvSpPr>
          <p:cNvPr id="9" name="Picture Placeholder 8">
            <a:extLst>
              <a:ext uri="{FF2B5EF4-FFF2-40B4-BE49-F238E27FC236}">
                <a16:creationId xmlns:a16="http://schemas.microsoft.com/office/drawing/2014/main" id="{CFDDC72A-6DE8-4100-AD07-72B73714EB11}"/>
              </a:ext>
            </a:extLst>
          </p:cNvPr>
          <p:cNvSpPr>
            <a:spLocks noGrp="1"/>
          </p:cNvSpPr>
          <p:nvPr>
            <p:ph type="pic" sz="quarter" idx="13"/>
          </p:nvPr>
        </p:nvSpPr>
        <p:spPr>
          <a:xfrm>
            <a:off x="650749" y="0"/>
            <a:ext cx="10890504" cy="3319272"/>
          </a:xfrm>
          <a:solidFill>
            <a:schemeClr val="accent4"/>
          </a:solidFill>
        </p:spPr>
        <p:txBody>
          <a:bodyPr/>
          <a:lstStyle/>
          <a:p>
            <a:r>
              <a:rPr lang="en-US"/>
              <a:t>Click icon to add picture</a:t>
            </a:r>
            <a:endParaRPr lang="en-US" dirty="0"/>
          </a:p>
        </p:txBody>
      </p:sp>
      <p:sp>
        <p:nvSpPr>
          <p:cNvPr id="7" name="Content Placeholder 2">
            <a:extLst>
              <a:ext uri="{FF2B5EF4-FFF2-40B4-BE49-F238E27FC236}">
                <a16:creationId xmlns:a16="http://schemas.microsoft.com/office/drawing/2014/main" id="{6D65076A-FDD4-4229-B28E-F534870AA81A}"/>
              </a:ext>
            </a:extLst>
          </p:cNvPr>
          <p:cNvSpPr>
            <a:spLocks noGrp="1"/>
          </p:cNvSpPr>
          <p:nvPr>
            <p:ph idx="1"/>
          </p:nvPr>
        </p:nvSpPr>
        <p:spPr>
          <a:xfrm>
            <a:off x="6464410" y="3494916"/>
            <a:ext cx="4699459" cy="2952428"/>
          </a:xfrm>
        </p:spPr>
        <p:txBody>
          <a:bodyPr anchor="ctr">
            <a:normAutofit/>
          </a:bodyPr>
          <a:lstStyle>
            <a:lvl1pPr marL="0" indent="0">
              <a:buNone/>
              <a:defRPr/>
            </a:lvl1pPr>
          </a:lstStyle>
          <a:p>
            <a:pPr marL="228531" lvl="0" indent="-228531" algn="l">
              <a:lnSpc>
                <a:spcPct val="110000"/>
              </a:lnSpc>
            </a:pPr>
            <a:r>
              <a:rPr lang="en-US" sz="1999" spc="110">
                <a:solidFill>
                  <a:schemeClr val="bg1"/>
                </a:solidFill>
                <a:cs typeface="Sakkal Majalla" panose="020B0604020202020204" pitchFamily="2" charset="-78"/>
              </a:rPr>
              <a:t>Click to edit Master text styles</a:t>
            </a:r>
          </a:p>
        </p:txBody>
      </p:sp>
      <p:sp>
        <p:nvSpPr>
          <p:cNvPr id="2" name="Date Placeholder 1"/>
          <p:cNvSpPr>
            <a:spLocks noGrp="1"/>
          </p:cNvSpPr>
          <p:nvPr>
            <p:ph type="dt" sz="half" idx="10"/>
          </p:nvPr>
        </p:nvSpPr>
        <p:spPr/>
        <p:txBody>
          <a:bodyPr/>
          <a:lstStyle/>
          <a:p>
            <a:r>
              <a:rPr lang="en-US" dirty="0"/>
              <a:t>20XX</a:t>
            </a:r>
          </a:p>
        </p:txBody>
      </p:sp>
      <p:sp>
        <p:nvSpPr>
          <p:cNvPr id="3" name="Footer Placeholder 2"/>
          <p:cNvSpPr>
            <a:spLocks noGrp="1"/>
          </p:cNvSpPr>
          <p:nvPr>
            <p:ph type="ftr" sz="quarter" idx="11"/>
          </p:nvPr>
        </p:nvSpPr>
        <p:spPr/>
        <p:txBody>
          <a:bodyPr/>
          <a:lstStyle/>
          <a:p>
            <a:r>
              <a:rPr lang="en-US" dirty="0"/>
              <a:t>Sample Footer Text</a:t>
            </a:r>
          </a:p>
        </p:txBody>
      </p:sp>
      <p:sp>
        <p:nvSpPr>
          <p:cNvPr id="4" name="Slide Number Placeholder 3"/>
          <p:cNvSpPr>
            <a:spLocks noGrp="1"/>
          </p:cNvSpPr>
          <p:nvPr>
            <p:ph type="sldNum" sz="quarter" idx="12"/>
          </p:nvPr>
        </p:nvSpPr>
        <p:spPr/>
        <p:txBody>
          <a:bodyPr/>
          <a:lstStyle/>
          <a:p>
            <a:fld id="{DFDF98CC-160E-494C-8C3C-8CDC5FA257DE}" type="slidenum">
              <a:rPr lang="en-US" smtClean="0"/>
              <a:t>‹#›</a:t>
            </a:fld>
            <a:endParaRPr lang="en-US" dirty="0"/>
          </a:p>
        </p:txBody>
      </p:sp>
      <p:sp>
        <p:nvSpPr>
          <p:cNvPr id="10" name="Freeform: Shape 9">
            <a:extLst>
              <a:ext uri="{FF2B5EF4-FFF2-40B4-BE49-F238E27FC236}">
                <a16:creationId xmlns:a16="http://schemas.microsoft.com/office/drawing/2014/main" id="{9ECEC839-8E02-46A7-8DA2-CEF2D89B0E56}"/>
              </a:ext>
              <a:ext uri="{C183D7F6-B498-43B3-948B-1728B52AA6E4}">
                <adec:decorative xmlns:adec="http://schemas.microsoft.com/office/drawing/2017/decorative" val="1"/>
              </a:ext>
            </a:extLst>
          </p:cNvPr>
          <p:cNvSpPr/>
          <p:nvPr userDrawn="1"/>
        </p:nvSpPr>
        <p:spPr>
          <a:xfrm>
            <a:off x="1525"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1" name="Freeform: Shape 10">
            <a:extLst>
              <a:ext uri="{FF2B5EF4-FFF2-40B4-BE49-F238E27FC236}">
                <a16:creationId xmlns:a16="http://schemas.microsoft.com/office/drawing/2014/main" id="{0AC14B27-FD6A-48B0-AAE7-3D775138D376}"/>
              </a:ext>
              <a:ext uri="{C183D7F6-B498-43B3-948B-1728B52AA6E4}">
                <adec:decorative xmlns:adec="http://schemas.microsoft.com/office/drawing/2017/decorative" val="1"/>
              </a:ext>
            </a:extLst>
          </p:cNvPr>
          <p:cNvSpPr/>
          <p:nvPr userDrawn="1"/>
        </p:nvSpPr>
        <p:spPr>
          <a:xfrm>
            <a:off x="27646" y="6015671"/>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2" name="Freeform: Shape 11">
            <a:extLst>
              <a:ext uri="{FF2B5EF4-FFF2-40B4-BE49-F238E27FC236}">
                <a16:creationId xmlns:a16="http://schemas.microsoft.com/office/drawing/2014/main" id="{67279082-48A1-4AB6-95E8-1EF877190381}"/>
              </a:ext>
              <a:ext uri="{C183D7F6-B498-43B3-948B-1728B52AA6E4}">
                <adec:decorative xmlns:adec="http://schemas.microsoft.com/office/drawing/2017/decorative" val="1"/>
              </a:ext>
            </a:extLst>
          </p:cNvPr>
          <p:cNvSpPr/>
          <p:nvPr userDrawn="1"/>
        </p:nvSpPr>
        <p:spPr>
          <a:xfrm>
            <a:off x="656708" y="5798003"/>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Tree>
    <p:extLst>
      <p:ext uri="{BB962C8B-B14F-4D97-AF65-F5344CB8AC3E}">
        <p14:creationId xmlns:p14="http://schemas.microsoft.com/office/powerpoint/2010/main" val="11547443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 X Square Large">
    <p:spTree>
      <p:nvGrpSpPr>
        <p:cNvPr id="1" name=""/>
        <p:cNvGrpSpPr/>
        <p:nvPr/>
      </p:nvGrpSpPr>
      <p:grpSpPr>
        <a:xfrm>
          <a:off x="0" y="0"/>
          <a:ext cx="0" cy="0"/>
          <a:chOff x="0" y="0"/>
          <a:chExt cx="0" cy="0"/>
        </a:xfrm>
      </p:grpSpPr>
      <p:pic>
        <p:nvPicPr>
          <p:cNvPr id="43" name="Picture 42" descr="A picture containing building, indoor, floor, dome&#10;&#10;Description automatically generated">
            <a:extLst>
              <a:ext uri="{FF2B5EF4-FFF2-40B4-BE49-F238E27FC236}">
                <a16:creationId xmlns:a16="http://schemas.microsoft.com/office/drawing/2014/main" id="{AFD500A0-81EB-4D16-88A5-5A25C456C8A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6" name="Rectangle: Rounded Corners 15">
            <a:extLst>
              <a:ext uri="{FF2B5EF4-FFF2-40B4-BE49-F238E27FC236}">
                <a16:creationId xmlns:a16="http://schemas.microsoft.com/office/drawing/2014/main" id="{1C0BB03A-1236-4134-8BF0-806CE2397580}"/>
              </a:ext>
            </a:extLst>
          </p:cNvPr>
          <p:cNvSpPr>
            <a:spLocks/>
          </p:cNvSpPr>
          <p:nvPr/>
        </p:nvSpPr>
        <p:spPr>
          <a:xfrm>
            <a:off x="1349021" y="1417214"/>
            <a:ext cx="4023571" cy="4023571"/>
          </a:xfrm>
          <a:prstGeom prst="roundRect">
            <a:avLst>
              <a:gd name="adj" fmla="val 305"/>
            </a:avLst>
          </a:prstGeom>
          <a:solidFill>
            <a:schemeClr val="tx1">
              <a:lumMod val="85000"/>
              <a:lumOff val="15000"/>
            </a:schemeClr>
          </a:solidFill>
          <a:ln w="0">
            <a:noFill/>
          </a:ln>
          <a:effectLst>
            <a:outerShdw blurRad="50800" dist="38100" dir="8100000" algn="tr" rotWithShape="0">
              <a:prstClr val="black">
                <a:alpha val="40000"/>
              </a:prstClr>
            </a:outerShdw>
          </a:effectLst>
          <a:scene3d>
            <a:camera prst="orthographicFront"/>
            <a:lightRig rig="threePt" dir="t"/>
          </a:scene3d>
          <a:sp3d>
            <a:bevelT w="825500" h="10795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Rounded Corners 16">
            <a:extLst>
              <a:ext uri="{FF2B5EF4-FFF2-40B4-BE49-F238E27FC236}">
                <a16:creationId xmlns:a16="http://schemas.microsoft.com/office/drawing/2014/main" id="{094E8F6A-83EC-4378-9EC7-E26D3194E47F}"/>
              </a:ext>
            </a:extLst>
          </p:cNvPr>
          <p:cNvSpPr>
            <a:spLocks/>
          </p:cNvSpPr>
          <p:nvPr/>
        </p:nvSpPr>
        <p:spPr>
          <a:xfrm>
            <a:off x="1607788" y="1693338"/>
            <a:ext cx="3506036" cy="3471323"/>
          </a:xfrm>
          <a:prstGeom prst="roundRect">
            <a:avLst>
              <a:gd name="adj" fmla="val 447"/>
            </a:avLst>
          </a:prstGeom>
          <a:solidFill>
            <a:schemeClr val="bg1">
              <a:lumMod val="95000"/>
            </a:schemeClr>
          </a:solidFill>
          <a:ln w="0">
            <a:noFill/>
          </a:ln>
          <a:effectLst>
            <a:innerShdw blurRad="88900" dist="76200" dir="18900000">
              <a:prstClr val="black">
                <a:alpha val="2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Rounded Corners 21">
            <a:extLst>
              <a:ext uri="{FF2B5EF4-FFF2-40B4-BE49-F238E27FC236}">
                <a16:creationId xmlns:a16="http://schemas.microsoft.com/office/drawing/2014/main" id="{B3717C26-56F4-40F2-8A4F-2D16E8E8D19C}"/>
              </a:ext>
            </a:extLst>
          </p:cNvPr>
          <p:cNvSpPr>
            <a:spLocks/>
          </p:cNvSpPr>
          <p:nvPr/>
        </p:nvSpPr>
        <p:spPr>
          <a:xfrm>
            <a:off x="6855638" y="1417214"/>
            <a:ext cx="4023571" cy="4023571"/>
          </a:xfrm>
          <a:prstGeom prst="roundRect">
            <a:avLst>
              <a:gd name="adj" fmla="val 305"/>
            </a:avLst>
          </a:prstGeom>
          <a:solidFill>
            <a:schemeClr val="tx1">
              <a:lumMod val="85000"/>
              <a:lumOff val="15000"/>
            </a:schemeClr>
          </a:solidFill>
          <a:ln w="0">
            <a:noFill/>
          </a:ln>
          <a:effectLst>
            <a:outerShdw blurRad="50800" dist="38100" dir="8100000" algn="tr" rotWithShape="0">
              <a:prstClr val="black">
                <a:alpha val="40000"/>
              </a:prstClr>
            </a:outerShdw>
          </a:effectLst>
          <a:scene3d>
            <a:camera prst="orthographicFront"/>
            <a:lightRig rig="threePt" dir="t"/>
          </a:scene3d>
          <a:sp3d>
            <a:bevelT w="825500" h="10795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Rectangle: Rounded Corners 22">
            <a:extLst>
              <a:ext uri="{FF2B5EF4-FFF2-40B4-BE49-F238E27FC236}">
                <a16:creationId xmlns:a16="http://schemas.microsoft.com/office/drawing/2014/main" id="{BE8FED96-3186-4B5B-8697-59AA07CC6417}"/>
              </a:ext>
            </a:extLst>
          </p:cNvPr>
          <p:cNvSpPr>
            <a:spLocks/>
          </p:cNvSpPr>
          <p:nvPr/>
        </p:nvSpPr>
        <p:spPr>
          <a:xfrm>
            <a:off x="7114405" y="1693338"/>
            <a:ext cx="3506036" cy="3471323"/>
          </a:xfrm>
          <a:prstGeom prst="roundRect">
            <a:avLst>
              <a:gd name="adj" fmla="val 447"/>
            </a:avLst>
          </a:prstGeom>
          <a:solidFill>
            <a:schemeClr val="bg1">
              <a:lumMod val="95000"/>
            </a:schemeClr>
          </a:solidFill>
          <a:ln w="0">
            <a:noFill/>
          </a:ln>
          <a:effectLst>
            <a:innerShdw blurRad="88900" dist="76200" dir="18900000">
              <a:prstClr val="black">
                <a:alpha val="2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7" name="Picture Placeholder 36">
            <a:extLst>
              <a:ext uri="{FF2B5EF4-FFF2-40B4-BE49-F238E27FC236}">
                <a16:creationId xmlns:a16="http://schemas.microsoft.com/office/drawing/2014/main" id="{E22AE660-325D-4F8F-9C04-33A68FFF0B4E}"/>
              </a:ext>
            </a:extLst>
          </p:cNvPr>
          <p:cNvSpPr>
            <a:spLocks noGrp="1"/>
          </p:cNvSpPr>
          <p:nvPr>
            <p:ph type="pic" sz="quarter" idx="10" hasCustomPrompt="1"/>
          </p:nvPr>
        </p:nvSpPr>
        <p:spPr>
          <a:xfrm>
            <a:off x="1920806" y="1988999"/>
            <a:ext cx="2880001" cy="2880001"/>
          </a:xfrm>
          <a:custGeom>
            <a:avLst/>
            <a:gdLst>
              <a:gd name="connsiteX0" fmla="*/ 0 w 2380166"/>
              <a:gd name="connsiteY0" fmla="*/ 0 h 2380166"/>
              <a:gd name="connsiteX1" fmla="*/ 2380166 w 2380166"/>
              <a:gd name="connsiteY1" fmla="*/ 0 h 2380166"/>
              <a:gd name="connsiteX2" fmla="*/ 2380166 w 2380166"/>
              <a:gd name="connsiteY2" fmla="*/ 2380166 h 2380166"/>
              <a:gd name="connsiteX3" fmla="*/ 0 w 2380166"/>
              <a:gd name="connsiteY3" fmla="*/ 2380166 h 2380166"/>
            </a:gdLst>
            <a:ahLst/>
            <a:cxnLst>
              <a:cxn ang="0">
                <a:pos x="connsiteX0" y="connsiteY0"/>
              </a:cxn>
              <a:cxn ang="0">
                <a:pos x="connsiteX1" y="connsiteY1"/>
              </a:cxn>
              <a:cxn ang="0">
                <a:pos x="connsiteX2" y="connsiteY2"/>
              </a:cxn>
              <a:cxn ang="0">
                <a:pos x="connsiteX3" y="connsiteY3"/>
              </a:cxn>
            </a:cxnLst>
            <a:rect l="l" t="t" r="r" b="b"/>
            <a:pathLst>
              <a:path w="2380166" h="2380166">
                <a:moveTo>
                  <a:pt x="0" y="0"/>
                </a:moveTo>
                <a:lnTo>
                  <a:pt x="2380166" y="0"/>
                </a:lnTo>
                <a:lnTo>
                  <a:pt x="2380166" y="2380166"/>
                </a:lnTo>
                <a:lnTo>
                  <a:pt x="0" y="2380166"/>
                </a:lnTo>
                <a:close/>
              </a:path>
            </a:pathLst>
          </a:custGeom>
          <a:solidFill>
            <a:schemeClr val="bg1">
              <a:lumMod val="85000"/>
            </a:schemeClr>
          </a:solidFill>
          <a:effectLst>
            <a:innerShdw blurRad="25400" dist="25400" dir="18900000">
              <a:prstClr val="black">
                <a:alpha val="20000"/>
              </a:prstClr>
            </a:innerShdw>
          </a:effectLst>
        </p:spPr>
        <p:txBody>
          <a:bodyPr wrap="square" anchor="ctr">
            <a:noAutofit/>
          </a:bodyPr>
          <a:lstStyle>
            <a:lvl1pPr marL="0" indent="0" algn="ctr">
              <a:buNone/>
              <a:defRPr sz="1600" i="1"/>
            </a:lvl1pPr>
          </a:lstStyle>
          <a:p>
            <a:r>
              <a:rPr lang="en-US" noProof="0" dirty="0"/>
              <a:t>Drag &amp; Drop or Insert your picture here</a:t>
            </a:r>
          </a:p>
        </p:txBody>
      </p:sp>
      <p:sp>
        <p:nvSpPr>
          <p:cNvPr id="38" name="Picture Placeholder 37">
            <a:extLst>
              <a:ext uri="{FF2B5EF4-FFF2-40B4-BE49-F238E27FC236}">
                <a16:creationId xmlns:a16="http://schemas.microsoft.com/office/drawing/2014/main" id="{13B255F2-3389-410F-B747-EB6CDDF1FB5E}"/>
              </a:ext>
            </a:extLst>
          </p:cNvPr>
          <p:cNvSpPr>
            <a:spLocks noGrp="1"/>
          </p:cNvSpPr>
          <p:nvPr>
            <p:ph type="pic" sz="quarter" idx="11" hasCustomPrompt="1"/>
          </p:nvPr>
        </p:nvSpPr>
        <p:spPr>
          <a:xfrm>
            <a:off x="7427423" y="1988999"/>
            <a:ext cx="2880001" cy="2880001"/>
          </a:xfrm>
          <a:custGeom>
            <a:avLst/>
            <a:gdLst>
              <a:gd name="connsiteX0" fmla="*/ 0 w 2380166"/>
              <a:gd name="connsiteY0" fmla="*/ 0 h 2380166"/>
              <a:gd name="connsiteX1" fmla="*/ 2380166 w 2380166"/>
              <a:gd name="connsiteY1" fmla="*/ 0 h 2380166"/>
              <a:gd name="connsiteX2" fmla="*/ 2380166 w 2380166"/>
              <a:gd name="connsiteY2" fmla="*/ 2380166 h 2380166"/>
              <a:gd name="connsiteX3" fmla="*/ 0 w 2380166"/>
              <a:gd name="connsiteY3" fmla="*/ 2380166 h 2380166"/>
            </a:gdLst>
            <a:ahLst/>
            <a:cxnLst>
              <a:cxn ang="0">
                <a:pos x="connsiteX0" y="connsiteY0"/>
              </a:cxn>
              <a:cxn ang="0">
                <a:pos x="connsiteX1" y="connsiteY1"/>
              </a:cxn>
              <a:cxn ang="0">
                <a:pos x="connsiteX2" y="connsiteY2"/>
              </a:cxn>
              <a:cxn ang="0">
                <a:pos x="connsiteX3" y="connsiteY3"/>
              </a:cxn>
            </a:cxnLst>
            <a:rect l="l" t="t" r="r" b="b"/>
            <a:pathLst>
              <a:path w="2380166" h="2380166">
                <a:moveTo>
                  <a:pt x="0" y="0"/>
                </a:moveTo>
                <a:lnTo>
                  <a:pt x="2380166" y="0"/>
                </a:lnTo>
                <a:lnTo>
                  <a:pt x="2380166" y="2380166"/>
                </a:lnTo>
                <a:lnTo>
                  <a:pt x="0" y="2380166"/>
                </a:lnTo>
                <a:close/>
              </a:path>
            </a:pathLst>
          </a:custGeom>
          <a:solidFill>
            <a:schemeClr val="bg1">
              <a:lumMod val="85000"/>
            </a:schemeClr>
          </a:solidFill>
          <a:effectLst>
            <a:innerShdw blurRad="25400" dist="25400" dir="18900000">
              <a:prstClr val="black">
                <a:alpha val="20000"/>
              </a:prstClr>
            </a:innerShdw>
          </a:effectLst>
        </p:spPr>
        <p:txBody>
          <a:bodyPr wrap="square" anchor="ctr">
            <a:noAutofit/>
          </a:bodyPr>
          <a:lstStyle>
            <a:lvl1pPr marL="0" indent="0" algn="ctr">
              <a:buNone/>
              <a:defRPr sz="1600" i="1"/>
            </a:lvl1pPr>
          </a:lstStyle>
          <a:p>
            <a:r>
              <a:rPr lang="en-US" noProof="0" dirty="0"/>
              <a:t>Drag &amp; Drop or Insert your picture here</a:t>
            </a:r>
          </a:p>
        </p:txBody>
      </p:sp>
      <p:sp>
        <p:nvSpPr>
          <p:cNvPr id="2" name="Title 1">
            <a:extLst>
              <a:ext uri="{FF2B5EF4-FFF2-40B4-BE49-F238E27FC236}">
                <a16:creationId xmlns:a16="http://schemas.microsoft.com/office/drawing/2014/main" id="{93926C53-330F-4C96-8B93-D4D0E4D90945}"/>
              </a:ext>
            </a:extLst>
          </p:cNvPr>
          <p:cNvSpPr>
            <a:spLocks noGrp="1"/>
          </p:cNvSpPr>
          <p:nvPr>
            <p:ph type="title"/>
          </p:nvPr>
        </p:nvSpPr>
        <p:spPr/>
        <p:txBody>
          <a:bodyPr/>
          <a:lstStyle/>
          <a:p>
            <a:r>
              <a:rPr lang="en-US" noProof="0"/>
              <a:t>Click to edit Master title style</a:t>
            </a:r>
          </a:p>
        </p:txBody>
      </p:sp>
      <p:sp>
        <p:nvSpPr>
          <p:cNvPr id="14" name="Text Placeholder 3">
            <a:extLst>
              <a:ext uri="{FF2B5EF4-FFF2-40B4-BE49-F238E27FC236}">
                <a16:creationId xmlns:a16="http://schemas.microsoft.com/office/drawing/2014/main" id="{0188A16E-C8A4-4FD9-B99B-2C306EFCE364}"/>
              </a:ext>
            </a:extLst>
          </p:cNvPr>
          <p:cNvSpPr>
            <a:spLocks noGrp="1"/>
          </p:cNvSpPr>
          <p:nvPr>
            <p:ph type="body" sz="quarter" idx="14" hasCustomPrompt="1"/>
          </p:nvPr>
        </p:nvSpPr>
        <p:spPr>
          <a:xfrm rot="5400000">
            <a:off x="10434954" y="4061104"/>
            <a:ext cx="1843474" cy="954967"/>
          </a:xfrm>
        </p:spPr>
        <p:txBody>
          <a:bodyPr anchor="t">
            <a:noAutofit/>
          </a:bodyPr>
          <a:lstStyle>
            <a:lvl1pPr marL="0" indent="0" algn="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noProof="0"/>
              <a:t>Caption / Credits for Image Here</a:t>
            </a:r>
          </a:p>
        </p:txBody>
      </p:sp>
      <p:sp>
        <p:nvSpPr>
          <p:cNvPr id="15" name="Text Placeholder 3">
            <a:extLst>
              <a:ext uri="{FF2B5EF4-FFF2-40B4-BE49-F238E27FC236}">
                <a16:creationId xmlns:a16="http://schemas.microsoft.com/office/drawing/2014/main" id="{6BBBA701-2B46-4ED9-8615-AD503E951CB9}"/>
              </a:ext>
            </a:extLst>
          </p:cNvPr>
          <p:cNvSpPr>
            <a:spLocks noGrp="1"/>
          </p:cNvSpPr>
          <p:nvPr>
            <p:ph type="body" sz="quarter" idx="15" hasCustomPrompt="1"/>
          </p:nvPr>
        </p:nvSpPr>
        <p:spPr>
          <a:xfrm rot="5400000">
            <a:off x="4928339" y="4061103"/>
            <a:ext cx="1843471" cy="954967"/>
          </a:xfrm>
        </p:spPr>
        <p:txBody>
          <a:bodyPr anchor="t">
            <a:noAutofit/>
          </a:bodyPr>
          <a:lstStyle>
            <a:lvl1pPr marL="0" indent="0" algn="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noProof="0"/>
              <a:t>Caption / Credits for Image Here</a:t>
            </a:r>
          </a:p>
        </p:txBody>
      </p:sp>
    </p:spTree>
    <p:extLst>
      <p:ext uri="{BB962C8B-B14F-4D97-AF65-F5344CB8AC3E}">
        <p14:creationId xmlns:p14="http://schemas.microsoft.com/office/powerpoint/2010/main" val="1162490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E58391-432E-4FBD-8FF0-02EDD4D8A99F}" type="datetimeFigureOut">
              <a:rPr lang="en-US" smtClean="0"/>
              <a:t>10/16/2022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106AF-96F4-4CC9-B5F6-4CA4CEADA263}" type="slidenum">
              <a:rPr lang="en-US" smtClean="0"/>
              <a:t>‹#›</a:t>
            </a:fld>
            <a:endParaRPr lang="en-US"/>
          </a:p>
        </p:txBody>
      </p:sp>
    </p:spTree>
    <p:extLst>
      <p:ext uri="{BB962C8B-B14F-4D97-AF65-F5344CB8AC3E}">
        <p14:creationId xmlns:p14="http://schemas.microsoft.com/office/powerpoint/2010/main" val="394674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E58391-432E-4FBD-8FF0-02EDD4D8A99F}" type="datetimeFigureOut">
              <a:rPr lang="en-US" smtClean="0"/>
              <a:t>10/16/2022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7106AF-96F4-4CC9-B5F6-4CA4CEADA263}"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7229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E58391-432E-4FBD-8FF0-02EDD4D8A99F}" type="datetimeFigureOut">
              <a:rPr lang="en-US" smtClean="0"/>
              <a:t>10/16/2022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7106AF-96F4-4CC9-B5F6-4CA4CEADA263}"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6376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E58391-432E-4FBD-8FF0-02EDD4D8A99F}" type="datetimeFigureOut">
              <a:rPr lang="en-US" smtClean="0"/>
              <a:t>10/16/2022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7106AF-96F4-4CC9-B5F6-4CA4CEADA263}" type="slidenum">
              <a:rPr lang="en-US" smtClean="0"/>
              <a:t>‹#›</a:t>
            </a:fld>
            <a:endParaRPr lang="en-US"/>
          </a:p>
        </p:txBody>
      </p:sp>
    </p:spTree>
    <p:extLst>
      <p:ext uri="{BB962C8B-B14F-4D97-AF65-F5344CB8AC3E}">
        <p14:creationId xmlns:p14="http://schemas.microsoft.com/office/powerpoint/2010/main" val="714732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E58391-432E-4FBD-8FF0-02EDD4D8A99F}" type="datetimeFigureOut">
              <a:rPr lang="en-US" smtClean="0"/>
              <a:t>10/16/2022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106AF-96F4-4CC9-B5F6-4CA4CEADA263}"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055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E58391-432E-4FBD-8FF0-02EDD4D8A99F}" type="datetimeFigureOut">
              <a:rPr lang="en-US" smtClean="0"/>
              <a:t>10/16/2022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106AF-96F4-4CC9-B5F6-4CA4CEADA263}" type="slidenum">
              <a:rPr lang="en-US" smtClean="0"/>
              <a:t>‹#›</a:t>
            </a:fld>
            <a:endParaRPr lang="en-US"/>
          </a:p>
        </p:txBody>
      </p:sp>
    </p:spTree>
    <p:extLst>
      <p:ext uri="{BB962C8B-B14F-4D97-AF65-F5344CB8AC3E}">
        <p14:creationId xmlns:p14="http://schemas.microsoft.com/office/powerpoint/2010/main" val="318967077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38">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38">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0E58391-432E-4FBD-8FF0-02EDD4D8A99F}" type="datetimeFigureOut">
              <a:rPr lang="en-US" smtClean="0"/>
              <a:t>10/16/2022</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F7106AF-96F4-4CC9-B5F6-4CA4CEADA263}" type="slidenum">
              <a:rPr lang="en-US" smtClean="0"/>
              <a:t>‹#›</a:t>
            </a:fld>
            <a:endParaRPr lang="en-US"/>
          </a:p>
        </p:txBody>
      </p:sp>
    </p:spTree>
    <p:extLst>
      <p:ext uri="{BB962C8B-B14F-4D97-AF65-F5344CB8AC3E}">
        <p14:creationId xmlns:p14="http://schemas.microsoft.com/office/powerpoint/2010/main" val="40767557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2" r:id="rId31"/>
    <p:sldLayoutId id="2147483693" r:id="rId32"/>
    <p:sldLayoutId id="2147483694" r:id="rId33"/>
    <p:sldLayoutId id="2147483695" r:id="rId34"/>
    <p:sldLayoutId id="2147483696" r:id="rId35"/>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vgsilh.com/fr/image/2027622.html" TargetMode="External"/><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hyperlink" Target="https://pixabay.com/th/%E0%B9%84%E0%B8%81%E0%B9%88-%E0%B8%99%E0%B8%81-%E0%B9%80%E0%B8%88%E0%B8%B5%E0%B9%8A%E0%B8%A2%E0%B8%9A-%E0%B8%9F%E0%B8%B2%E0%B8%A3%E0%B9%8C%E0%B8%A1%E0%B9%80%E0%B8%A5%E0%B8%B5%E0%B9%89%E0%B8%A2%E0%B8%87%E0%B8%AA%E0%B8%B1%E0%B8%95%E0%B8%A7%E0%B9%8C-155368/" TargetMode="Externa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hyperlink" Target="https://pxhere.com/en/photo/862510" TargetMode="External"/><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hyperlink" Target="https://thehudsucker.com/2018/07/13/national-ice-cream-day-deals-freebies-2018/" TargetMode="External"/><Relationship Id="rId2" Type="http://schemas.openxmlformats.org/officeDocument/2006/relationships/image" Target="../media/image21.jp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hyperlink" Target="https://pixabay.com/id/gadis-buku-sekolah-membaca-belajar-160169/" TargetMode="External"/><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hyperlink" Target="https://pxhere.com/fr/photo/1048612" TargetMode="External"/><Relationship Id="rId2" Type="http://schemas.openxmlformats.org/officeDocument/2006/relationships/image" Target="../media/image23.jpe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hyperlink" Target="https://pxhere.com/id/photo/966174" TargetMode="External"/><Relationship Id="rId2" Type="http://schemas.openxmlformats.org/officeDocument/2006/relationships/image" Target="../media/image24.jp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resepmasakanyuni.blogspot.com/2012/12/kue-putu.html" TargetMode="External"/><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0.xml"/><Relationship Id="rId5" Type="http://schemas.openxmlformats.org/officeDocument/2006/relationships/image" Target="../media/image43.jpeg"/><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remix3d.com/details/000000090000000000c9591e00000000" TargetMode="External"/><Relationship Id="rId2" Type="http://schemas.microsoft.com/office/2017/06/relationships/model3d" Target="../media/model3d1.glb"/><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4.xml"/><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67534" y="1551458"/>
            <a:ext cx="7256929" cy="1477329"/>
          </a:xfrm>
        </p:spPr>
        <p:txBody>
          <a:bodyPr/>
          <a:lstStyle/>
          <a:p>
            <a:r>
              <a:rPr lang="en-US" sz="4800" dirty="0" err="1"/>
              <a:t>Metode</a:t>
            </a:r>
            <a:r>
              <a:rPr lang="en-US" sz="4800" dirty="0"/>
              <a:t> </a:t>
            </a:r>
            <a:r>
              <a:rPr lang="en-US" sz="4800" dirty="0" err="1"/>
              <a:t>Penelitian</a:t>
            </a:r>
            <a:r>
              <a:rPr lang="en-US" sz="4800" dirty="0"/>
              <a:t> </a:t>
            </a:r>
            <a:r>
              <a:rPr lang="en-US" sz="4800" dirty="0" err="1"/>
              <a:t>Penyuluhan</a:t>
            </a:r>
            <a:r>
              <a:rPr lang="en-US" sz="4800" dirty="0"/>
              <a:t> </a:t>
            </a:r>
          </a:p>
        </p:txBody>
      </p:sp>
      <p:sp>
        <p:nvSpPr>
          <p:cNvPr id="3" name="Subtitle 2"/>
          <p:cNvSpPr>
            <a:spLocks noGrp="1"/>
          </p:cNvSpPr>
          <p:nvPr>
            <p:ph type="subTitle" idx="1"/>
          </p:nvPr>
        </p:nvSpPr>
        <p:spPr>
          <a:xfrm>
            <a:off x="6539948" y="3025587"/>
            <a:ext cx="3041374" cy="403413"/>
          </a:xfrm>
        </p:spPr>
        <p:txBody>
          <a:bodyPr>
            <a:noAutofit/>
          </a:bodyPr>
          <a:lstStyle/>
          <a:p>
            <a:pPr algn="r"/>
            <a:r>
              <a:rPr lang="en-US" sz="2400" b="1" dirty="0" err="1">
                <a:solidFill>
                  <a:srgbClr val="FF0000"/>
                </a:solidFill>
              </a:rPr>
              <a:t>Zulkarnain</a:t>
            </a:r>
            <a:r>
              <a:rPr lang="en-US" sz="2400" b="1" dirty="0">
                <a:solidFill>
                  <a:srgbClr val="FF0000"/>
                </a:solidFill>
              </a:rPr>
              <a:t> </a:t>
            </a:r>
            <a:r>
              <a:rPr lang="en-US" sz="2400" b="1" dirty="0" err="1">
                <a:solidFill>
                  <a:srgbClr val="FF0000"/>
                </a:solidFill>
              </a:rPr>
              <a:t>Lubis</a:t>
            </a:r>
            <a:endParaRPr lang="en-US" sz="2400" b="1" dirty="0">
              <a:solidFill>
                <a:srgbClr val="FF0000"/>
              </a:solidFill>
            </a:endParaRPr>
          </a:p>
        </p:txBody>
      </p:sp>
      <p:sp>
        <p:nvSpPr>
          <p:cNvPr id="4" name="TextBox 3">
            <a:extLst>
              <a:ext uri="{FF2B5EF4-FFF2-40B4-BE49-F238E27FC236}">
                <a16:creationId xmlns:a16="http://schemas.microsoft.com/office/drawing/2014/main" id="{6B458039-FCEC-31DC-99FB-4420CD20F838}"/>
              </a:ext>
            </a:extLst>
          </p:cNvPr>
          <p:cNvSpPr txBox="1"/>
          <p:nvPr/>
        </p:nvSpPr>
        <p:spPr>
          <a:xfrm rot="10800000" flipV="1">
            <a:off x="2467533" y="3613121"/>
            <a:ext cx="7362266" cy="1631216"/>
          </a:xfrm>
          <a:prstGeom prst="rect">
            <a:avLst/>
          </a:prstGeom>
          <a:noFill/>
        </p:spPr>
        <p:txBody>
          <a:bodyPr wrap="square" rtlCol="0">
            <a:spAutoFit/>
          </a:bodyPr>
          <a:lstStyle/>
          <a:p>
            <a:r>
              <a:rPr lang="en-US" sz="2000" b="1" dirty="0" err="1">
                <a:solidFill>
                  <a:srgbClr val="002060"/>
                </a:solidFill>
                <a:latin typeface="Arial" panose="020B0604020202020204" pitchFamily="34" charset="0"/>
                <a:cs typeface="Arial" panose="020B0604020202020204" pitchFamily="34" charset="0"/>
              </a:rPr>
              <a:t>Disampaikan</a:t>
            </a:r>
            <a:r>
              <a:rPr lang="en-US" sz="2000" b="1" dirty="0">
                <a:solidFill>
                  <a:srgbClr val="002060"/>
                </a:solidFill>
                <a:latin typeface="Arial" panose="020B0604020202020204" pitchFamily="34" charset="0"/>
                <a:cs typeface="Arial" panose="020B0604020202020204" pitchFamily="34" charset="0"/>
              </a:rPr>
              <a:t> pada </a:t>
            </a:r>
            <a:r>
              <a:rPr lang="en-US" sz="2000" b="1" dirty="0" err="1">
                <a:solidFill>
                  <a:srgbClr val="002060"/>
                </a:solidFill>
                <a:latin typeface="Arial" panose="020B0604020202020204" pitchFamily="34" charset="0"/>
                <a:cs typeface="Arial" panose="020B0604020202020204" pitchFamily="34" charset="0"/>
              </a:rPr>
              <a:t>pembekalan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tugas</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akhir</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mahasiswa</a:t>
            </a:r>
            <a:r>
              <a:rPr lang="en-US" sz="2000" b="1" dirty="0">
                <a:solidFill>
                  <a:srgbClr val="002060"/>
                </a:solidFill>
                <a:latin typeface="Arial" panose="020B0604020202020204" pitchFamily="34" charset="0"/>
                <a:cs typeface="Arial" panose="020B0604020202020204" pitchFamily="34" charset="0"/>
              </a:rPr>
              <a:t> program </a:t>
            </a:r>
            <a:r>
              <a:rPr lang="en-US" sz="2000" b="1" dirty="0" err="1">
                <a:solidFill>
                  <a:srgbClr val="002060"/>
                </a:solidFill>
                <a:latin typeface="Arial" panose="020B0604020202020204" pitchFamily="34" charset="0"/>
                <a:cs typeface="Arial" panose="020B0604020202020204" pitchFamily="34" charset="0"/>
              </a:rPr>
              <a:t>percepatan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peningkatan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kualifikasi</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pendidikan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melalui</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rekognisi</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pembelajaran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lampau</a:t>
            </a:r>
            <a:r>
              <a:rPr lang="en-US" sz="2000" b="1" dirty="0">
                <a:solidFill>
                  <a:srgbClr val="002060"/>
                </a:solidFill>
                <a:latin typeface="Arial" panose="020B0604020202020204" pitchFamily="34" charset="0"/>
                <a:cs typeface="Arial" panose="020B0604020202020204" pitchFamily="34" charset="0"/>
              </a:rPr>
              <a:t> (P3KP-RPL) di </a:t>
            </a:r>
            <a:r>
              <a:rPr lang="en-US" sz="2000" b="1" dirty="0" err="1">
                <a:solidFill>
                  <a:srgbClr val="002060"/>
                </a:solidFill>
                <a:latin typeface="Arial" panose="020B0604020202020204" pitchFamily="34" charset="0"/>
                <a:cs typeface="Arial" panose="020B0604020202020204" pitchFamily="34" charset="0"/>
              </a:rPr>
              <a:t>politeknik</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pembangunan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pertanian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polbangtan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medan</a:t>
            </a:r>
            <a:r>
              <a:rPr lang="en-US" sz="2000" b="1" dirty="0">
                <a:solidFill>
                  <a:srgbClr val="002060"/>
                </a:solidFill>
                <a:latin typeface="Arial" panose="020B0604020202020204" pitchFamily="34" charset="0"/>
                <a:cs typeface="Arial" panose="020B0604020202020204" pitchFamily="34" charset="0"/>
              </a:rPr>
              <a:t>, 16 </a:t>
            </a:r>
            <a:r>
              <a:rPr lang="en-US" sz="2000" b="1" dirty="0" err="1">
                <a:solidFill>
                  <a:srgbClr val="002060"/>
                </a:solidFill>
                <a:latin typeface="Arial" panose="020B0604020202020204" pitchFamily="34" charset="0"/>
                <a:cs typeface="Arial" panose="020B0604020202020204" pitchFamily="34" charset="0"/>
              </a:rPr>
              <a:t>Oktober</a:t>
            </a:r>
            <a:r>
              <a:rPr lang="en-US" sz="2000" b="1" dirty="0">
                <a:solidFill>
                  <a:srgbClr val="002060"/>
                </a:solidFill>
                <a:latin typeface="Arial" panose="020B0604020202020204" pitchFamily="34" charset="0"/>
                <a:cs typeface="Arial" panose="020B0604020202020204" pitchFamily="34" charset="0"/>
              </a:rPr>
              <a:t> 2022</a:t>
            </a:r>
          </a:p>
        </p:txBody>
      </p:sp>
      <p:pic>
        <p:nvPicPr>
          <p:cNvPr id="6" name="Picture 5">
            <a:extLst>
              <a:ext uri="{FF2B5EF4-FFF2-40B4-BE49-F238E27FC236}">
                <a16:creationId xmlns:a16="http://schemas.microsoft.com/office/drawing/2014/main" id="{D56317FD-296A-1A9F-88DD-7128AB3F1C7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236247" y="0"/>
            <a:ext cx="2879553" cy="3025587"/>
          </a:xfrm>
          <a:prstGeom prst="rect">
            <a:avLst/>
          </a:prstGeom>
        </p:spPr>
      </p:pic>
      <p:pic>
        <p:nvPicPr>
          <p:cNvPr id="10" name="Picture 9">
            <a:extLst>
              <a:ext uri="{FF2B5EF4-FFF2-40B4-BE49-F238E27FC236}">
                <a16:creationId xmlns:a16="http://schemas.microsoft.com/office/drawing/2014/main" id="{2F100739-1BBC-96D3-8F0F-47652213D43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21080636">
            <a:off x="-82727" y="102885"/>
            <a:ext cx="2691313" cy="3141481"/>
          </a:xfrm>
          <a:prstGeom prst="rect">
            <a:avLst/>
          </a:prstGeom>
        </p:spPr>
      </p:pic>
    </p:spTree>
    <p:extLst>
      <p:ext uri="{BB962C8B-B14F-4D97-AF65-F5344CB8AC3E}">
        <p14:creationId xmlns:p14="http://schemas.microsoft.com/office/powerpoint/2010/main" val="3505363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A76B3-D03C-4451-8EB4-18D3076077B3}"/>
              </a:ext>
            </a:extLst>
          </p:cNvPr>
          <p:cNvSpPr>
            <a:spLocks noGrp="1"/>
          </p:cNvSpPr>
          <p:nvPr>
            <p:ph type="title"/>
          </p:nvPr>
        </p:nvSpPr>
        <p:spPr>
          <a:xfrm>
            <a:off x="692681" y="1314100"/>
            <a:ext cx="6813229" cy="967604"/>
          </a:xfrm>
        </p:spPr>
        <p:txBody>
          <a:bodyPr>
            <a:noAutofit/>
          </a:bodyPr>
          <a:lstStyle/>
          <a:p>
            <a:r>
              <a:rPr lang="en-US" sz="2000" b="1" dirty="0" err="1"/>
              <a:t>Variabel</a:t>
            </a:r>
            <a:r>
              <a:rPr lang="en-US" sz="2000" b="1" dirty="0"/>
              <a:t> </a:t>
            </a:r>
            <a:r>
              <a:rPr lang="en-US" sz="2000" b="1" dirty="0" err="1"/>
              <a:t>didefinisikan</a:t>
            </a:r>
            <a:r>
              <a:rPr lang="en-US" sz="2000" b="1" dirty="0"/>
              <a:t> </a:t>
            </a:r>
            <a:r>
              <a:rPr lang="en-US" sz="2000" b="1" dirty="0" err="1"/>
              <a:t>sebagai</a:t>
            </a:r>
            <a:r>
              <a:rPr lang="en-US" sz="2000" b="1" dirty="0"/>
              <a:t> </a:t>
            </a:r>
            <a:r>
              <a:rPr lang="en-US" sz="2000" b="1" dirty="0" err="1"/>
              <a:t>sesuatu</a:t>
            </a:r>
            <a:r>
              <a:rPr lang="en-US" sz="2000" b="1" dirty="0"/>
              <a:t> yang </a:t>
            </a:r>
            <a:r>
              <a:rPr lang="en-US" sz="2000" b="1" dirty="0" err="1"/>
              <a:t>mampu</a:t>
            </a:r>
            <a:r>
              <a:rPr lang="en-US" sz="2000" b="1" dirty="0"/>
              <a:t> </a:t>
            </a:r>
            <a:r>
              <a:rPr lang="en-US" sz="2000" b="1" dirty="0" err="1"/>
              <a:t>mengubah</a:t>
            </a:r>
            <a:r>
              <a:rPr lang="en-US" sz="2000" b="1" dirty="0"/>
              <a:t> </a:t>
            </a:r>
            <a:r>
              <a:rPr lang="en-US" sz="2000" b="1" dirty="0" err="1"/>
              <a:t>atau</a:t>
            </a:r>
            <a:r>
              <a:rPr lang="en-US" sz="2000" b="1" dirty="0"/>
              <a:t> </a:t>
            </a:r>
            <a:r>
              <a:rPr lang="en-US" sz="2000" b="1" dirty="0" err="1"/>
              <a:t>diubah</a:t>
            </a:r>
            <a:r>
              <a:rPr lang="en-US" sz="2000" b="1" dirty="0"/>
              <a:t>, </a:t>
            </a:r>
            <a:r>
              <a:rPr lang="en-US" sz="2000" b="1" dirty="0" err="1"/>
              <a:t>atau</a:t>
            </a:r>
            <a:r>
              <a:rPr lang="en-US" sz="2000" b="1" dirty="0"/>
              <a:t> </a:t>
            </a:r>
            <a:r>
              <a:rPr lang="en-US" sz="2000" b="1" dirty="0" err="1"/>
              <a:t>selalu</a:t>
            </a:r>
            <a:r>
              <a:rPr lang="en-US" sz="2000" b="1" dirty="0"/>
              <a:t> </a:t>
            </a:r>
            <a:r>
              <a:rPr lang="en-US" sz="2000" b="1" dirty="0" err="1"/>
              <a:t>berubah</a:t>
            </a:r>
            <a:r>
              <a:rPr lang="en-US" sz="2000" b="1" dirty="0"/>
              <a:t>. </a:t>
            </a:r>
            <a:br>
              <a:rPr lang="en-US" sz="2000" b="1" dirty="0"/>
            </a:br>
            <a:endParaRPr lang="en-ZA" sz="2000" b="1" dirty="0"/>
          </a:p>
        </p:txBody>
      </p:sp>
      <p:sp>
        <p:nvSpPr>
          <p:cNvPr id="4" name="Content Placeholder 3">
            <a:extLst>
              <a:ext uri="{FF2B5EF4-FFF2-40B4-BE49-F238E27FC236}">
                <a16:creationId xmlns:a16="http://schemas.microsoft.com/office/drawing/2014/main" id="{5F0977C3-BD7D-4617-8DF1-56211456D512}"/>
              </a:ext>
            </a:extLst>
          </p:cNvPr>
          <p:cNvSpPr>
            <a:spLocks noGrp="1"/>
          </p:cNvSpPr>
          <p:nvPr>
            <p:ph sz="half" idx="1"/>
          </p:nvPr>
        </p:nvSpPr>
        <p:spPr>
          <a:xfrm>
            <a:off x="692681" y="4291518"/>
            <a:ext cx="6992936" cy="1677482"/>
          </a:xfrm>
        </p:spPr>
        <p:txBody>
          <a:bodyPr/>
          <a:lstStyle/>
          <a:p>
            <a:r>
              <a:rPr lang="ms-MY" sz="2400" b="1" dirty="0">
                <a:latin typeface="+mn-lt"/>
              </a:rPr>
              <a:t>Perubahan nilai, angka, kuantitas, atau karakter bisa antar grup, antar individu, antar waktu, antar barang, antar unit sesuai dengan objek yang diteliti</a:t>
            </a:r>
            <a:endParaRPr lang="en-ZA" sz="2400" b="1" dirty="0">
              <a:latin typeface="+mn-lt"/>
            </a:endParaRPr>
          </a:p>
        </p:txBody>
      </p:sp>
      <p:cxnSp>
        <p:nvCxnSpPr>
          <p:cNvPr id="7" name="Straight Connector 6" descr="vertical line">
            <a:extLst>
              <a:ext uri="{FF2B5EF4-FFF2-40B4-BE49-F238E27FC236}">
                <a16:creationId xmlns:a16="http://schemas.microsoft.com/office/drawing/2014/main" id="{4B51536B-93ED-432A-BBEA-AF185E2233AE}"/>
              </a:ext>
            </a:extLst>
          </p:cNvPr>
          <p:cNvCxnSpPr/>
          <p:nvPr/>
        </p:nvCxnSpPr>
        <p:spPr>
          <a:xfrm>
            <a:off x="7804352" y="1204506"/>
            <a:ext cx="0" cy="4093388"/>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3619E243-D955-4AE4-B703-304B0F84084C}"/>
              </a:ext>
            </a:extLst>
          </p:cNvPr>
          <p:cNvSpPr>
            <a:spLocks noGrp="1"/>
          </p:cNvSpPr>
          <p:nvPr>
            <p:ph type="sldNum" sz="quarter" idx="15"/>
          </p:nvPr>
        </p:nvSpPr>
        <p:spPr/>
        <p:txBody>
          <a:bodyPr/>
          <a:lstStyle/>
          <a:p>
            <a:fld id="{058DB212-BFA2-403F-85EF-DFD3FF6D973A}" type="slidenum">
              <a:rPr lang="en-ZA" smtClean="0"/>
              <a:pPr/>
              <a:t>10</a:t>
            </a:fld>
            <a:endParaRPr lang="en-ZA" dirty="0"/>
          </a:p>
        </p:txBody>
      </p:sp>
      <p:pic>
        <p:nvPicPr>
          <p:cNvPr id="11" name="Picture Placeholder 10" descr="stack of three books on a table">
            <a:extLst>
              <a:ext uri="{FF2B5EF4-FFF2-40B4-BE49-F238E27FC236}">
                <a16:creationId xmlns:a16="http://schemas.microsoft.com/office/drawing/2014/main" id="{460EECBB-989F-48EA-AA88-7967BCA18E26}"/>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7804150" y="1"/>
            <a:ext cx="4387850" cy="6679488"/>
          </a:xfrm>
        </p:spPr>
      </p:pic>
      <p:sp>
        <p:nvSpPr>
          <p:cNvPr id="8" name="TextBox 7"/>
          <p:cNvSpPr txBox="1"/>
          <p:nvPr/>
        </p:nvSpPr>
        <p:spPr>
          <a:xfrm>
            <a:off x="2224816" y="582212"/>
            <a:ext cx="3571405" cy="707886"/>
          </a:xfrm>
          <a:prstGeom prst="rect">
            <a:avLst/>
          </a:prstGeom>
          <a:noFill/>
        </p:spPr>
        <p:txBody>
          <a:bodyPr wrap="square" rtlCol="0">
            <a:spAutoFit/>
          </a:bodyPr>
          <a:lstStyle/>
          <a:p>
            <a:pPr algn="ctr"/>
            <a:r>
              <a:rPr lang="en-US" sz="4000" b="1" dirty="0" err="1"/>
              <a:t>Variabel</a:t>
            </a:r>
            <a:endParaRPr lang="en-US" sz="4000" b="1" dirty="0"/>
          </a:p>
        </p:txBody>
      </p:sp>
      <p:sp>
        <p:nvSpPr>
          <p:cNvPr id="9" name="TextBox 8"/>
          <p:cNvSpPr txBox="1"/>
          <p:nvPr/>
        </p:nvSpPr>
        <p:spPr>
          <a:xfrm>
            <a:off x="837943" y="2281704"/>
            <a:ext cx="6667967" cy="1938992"/>
          </a:xfrm>
          <a:prstGeom prst="rect">
            <a:avLst/>
          </a:prstGeom>
          <a:noFill/>
        </p:spPr>
        <p:txBody>
          <a:bodyPr wrap="square" rtlCol="0">
            <a:spAutoFit/>
          </a:bodyPr>
          <a:lstStyle/>
          <a:p>
            <a:r>
              <a:rPr lang="ms-MY" sz="2400" b="1" dirty="0"/>
              <a:t>Dapat dikatakan sebagai karakter, angka, atau kuantitas yang disematkan pada sebuah konsep yang dapat meningkat atau menurun jika dinilai atau diukur pada waktu yang berbeda, objek yang berbeda, atau kondisi yang berbeda.</a:t>
            </a:r>
            <a:endParaRPr lang="en-US" sz="2400" b="1" dirty="0"/>
          </a:p>
        </p:txBody>
      </p:sp>
    </p:spTree>
    <p:extLst>
      <p:ext uri="{BB962C8B-B14F-4D97-AF65-F5344CB8AC3E}">
        <p14:creationId xmlns:p14="http://schemas.microsoft.com/office/powerpoint/2010/main" val="851971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8" descr="Person in space suite in space ship">
            <a:extLst>
              <a:ext uri="{FF2B5EF4-FFF2-40B4-BE49-F238E27FC236}">
                <a16:creationId xmlns:a16="http://schemas.microsoft.com/office/drawing/2014/main" id="{08344C3C-2151-97CB-6956-17BA9006B12C}"/>
              </a:ext>
            </a:extLst>
          </p:cNvPr>
          <p:cNvPicPr>
            <a:picLocks noChangeAspect="1"/>
          </p:cNvPicPr>
          <p:nvPr/>
        </p:nvPicPr>
        <p:blipFill>
          <a:blip r:embed="rId2" cstate="screen">
            <a:extLst>
              <a:ext uri="{28A0092B-C50C-407E-A947-70E740481C1C}">
                <a14:useLocalDpi xmlns:a14="http://schemas.microsoft.com/office/drawing/2010/main"/>
              </a:ext>
            </a:extLst>
          </a:blip>
          <a:srcRect l="21948" r="21948"/>
          <a:stretch>
            <a:fillRect/>
          </a:stretch>
        </p:blipFill>
        <p:spPr>
          <a:xfrm>
            <a:off x="7804150" y="0"/>
            <a:ext cx="4387850" cy="6858000"/>
          </a:xfrm>
          <a:prstGeom prst="rect">
            <a:avLst/>
          </a:prstGeom>
          <a:solidFill>
            <a:schemeClr val="bg1">
              <a:lumMod val="95000"/>
            </a:schemeClr>
          </a:solidFill>
        </p:spPr>
      </p:pic>
      <p:sp>
        <p:nvSpPr>
          <p:cNvPr id="9" name="Title 1">
            <a:extLst>
              <a:ext uri="{FF2B5EF4-FFF2-40B4-BE49-F238E27FC236}">
                <a16:creationId xmlns:a16="http://schemas.microsoft.com/office/drawing/2014/main" id="{45AF983F-5D66-3CFF-2098-1C52561FDDC8}"/>
              </a:ext>
            </a:extLst>
          </p:cNvPr>
          <p:cNvSpPr txBox="1">
            <a:spLocks/>
          </p:cNvSpPr>
          <p:nvPr/>
        </p:nvSpPr>
        <p:spPr>
          <a:xfrm>
            <a:off x="713570" y="637484"/>
            <a:ext cx="6993300" cy="540000"/>
          </a:xfrm>
          <a:prstGeom prst="rect">
            <a:avLst/>
          </a:prstGeom>
          <a:effectLst/>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1"/>
              <a:t>Jenis Variabel</a:t>
            </a:r>
            <a:endParaRPr lang="en-US" sz="3600" b="1" dirty="0"/>
          </a:p>
        </p:txBody>
      </p:sp>
      <p:sp>
        <p:nvSpPr>
          <p:cNvPr id="11" name="Text Placeholder 2">
            <a:extLst>
              <a:ext uri="{FF2B5EF4-FFF2-40B4-BE49-F238E27FC236}">
                <a16:creationId xmlns:a16="http://schemas.microsoft.com/office/drawing/2014/main" id="{AFC0EEAD-8ED6-C032-9698-B00F8FC8B14B}"/>
              </a:ext>
            </a:extLst>
          </p:cNvPr>
          <p:cNvSpPr txBox="1">
            <a:spLocks/>
          </p:cNvSpPr>
          <p:nvPr/>
        </p:nvSpPr>
        <p:spPr>
          <a:xfrm>
            <a:off x="713933" y="1357484"/>
            <a:ext cx="7267189" cy="4863032"/>
          </a:xfrm>
          <a:prstGeom prst="rect">
            <a:avLst/>
          </a:prstGeom>
        </p:spPr>
        <p:txBody>
          <a:bodyPr vert="horz" lIns="91440" tIns="45720" rIns="91440" bIns="45720" rtlCol="0" anchor="t">
            <a:normAutofit fontScale="77500" lnSpcReduction="20000"/>
          </a:bodyPr>
          <a:lstStyle>
            <a:lvl1pPr marL="0" indent="0" algn="l" defTabSz="457200" rtl="0" eaLnBrk="1" latinLnBrk="0" hangingPunct="1">
              <a:spcBef>
                <a:spcPct val="20000"/>
              </a:spcBef>
              <a:spcAft>
                <a:spcPts val="600"/>
              </a:spcAft>
              <a:buClr>
                <a:schemeClr val="accent1"/>
              </a:buClr>
              <a:buSzPct val="115000"/>
              <a:buFont typeface="Arial"/>
              <a:buNone/>
              <a:defRPr sz="21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342900" indent="-168275">
              <a:buFont typeface="Arial" panose="020B0604020202020204" pitchFamily="34" charset="0"/>
              <a:buChar char="•"/>
            </a:pPr>
            <a:r>
              <a:rPr lang="ms-MY" sz="3100" b="1" dirty="0"/>
              <a:t>variabel bebas (</a:t>
            </a:r>
            <a:r>
              <a:rPr lang="ms-MY" sz="3100" b="1" i="1" dirty="0"/>
              <a:t>independent variable</a:t>
            </a:r>
            <a:r>
              <a:rPr lang="ms-MY" sz="3100" b="1" dirty="0"/>
              <a:t>) </a:t>
            </a:r>
          </a:p>
          <a:p>
            <a:pPr lvl="1"/>
            <a:r>
              <a:rPr lang="ms-MY" sz="2400" dirty="0"/>
              <a:t>Variabel yang menjadi penyebab, yang memprediksi, yang mempengaruhi, yang menjadi faktor penentu, atau yang menghasilkan perubahan terhadap besarnya variabel tak bebas</a:t>
            </a:r>
          </a:p>
          <a:p>
            <a:pPr lvl="1"/>
            <a:r>
              <a:rPr lang="ms-MY" sz="2400" dirty="0"/>
              <a:t>Disebut juga variabel tak terikat, variabel penduga </a:t>
            </a:r>
            <a:r>
              <a:rPr lang="ms-MY" sz="2400" i="1" dirty="0"/>
              <a:t>(predictor variable)</a:t>
            </a:r>
            <a:r>
              <a:rPr lang="ms-MY" sz="2400" dirty="0"/>
              <a:t>, variabel mempengaruhi </a:t>
            </a:r>
            <a:r>
              <a:rPr lang="ms-MY" sz="2400" i="1" dirty="0"/>
              <a:t>(presumed cause variable)</a:t>
            </a:r>
            <a:r>
              <a:rPr lang="ms-MY" sz="2400" dirty="0"/>
              <a:t>, variabel stimulus, variabel yang dimanipulasi </a:t>
            </a:r>
            <a:r>
              <a:rPr lang="ms-MY" sz="2400" i="1" dirty="0"/>
              <a:t>(manipulated variable)</a:t>
            </a:r>
            <a:endParaRPr lang="ms-MY" sz="2400" dirty="0"/>
          </a:p>
          <a:p>
            <a:pPr marL="342900" indent="-168275">
              <a:buFont typeface="Arial" panose="020B0604020202020204" pitchFamily="34" charset="0"/>
              <a:buChar char="•"/>
            </a:pPr>
            <a:r>
              <a:rPr lang="ms-MY" sz="3100" b="1" dirty="0"/>
              <a:t>variabel tak bebas </a:t>
            </a:r>
            <a:r>
              <a:rPr lang="ms-MY" sz="3100" b="1" i="1" dirty="0"/>
              <a:t>(dependent variable)</a:t>
            </a:r>
            <a:r>
              <a:rPr lang="ms-MY" sz="3100" b="1" dirty="0"/>
              <a:t>.</a:t>
            </a:r>
          </a:p>
          <a:p>
            <a:pPr lvl="1" indent="-169863"/>
            <a:r>
              <a:rPr lang="ms-MY" sz="2400" dirty="0"/>
              <a:t>Variabel yang nilai besarannya dipengaruhi, diakibatkan, atau ditentukan oleh variabel lain termasuk di antaranya variabel bebas</a:t>
            </a:r>
          </a:p>
          <a:p>
            <a:pPr lvl="1" indent="-169863"/>
            <a:r>
              <a:rPr lang="ms-MY" sz="2400" dirty="0"/>
              <a:t>Variabel terikat, variabel  yang diduga </a:t>
            </a:r>
            <a:r>
              <a:rPr lang="ms-MY" sz="2400" i="1" dirty="0"/>
              <a:t>(predicted to)</a:t>
            </a:r>
            <a:r>
              <a:rPr lang="ms-MY" sz="2400" dirty="0"/>
              <a:t>, variabel dipengaruhi </a:t>
            </a:r>
            <a:r>
              <a:rPr lang="ms-MY" sz="2400" i="1" dirty="0"/>
              <a:t>(presumed effect variable)</a:t>
            </a:r>
            <a:r>
              <a:rPr lang="ms-MY" sz="2400" dirty="0"/>
              <a:t>, variabel respons, variabel akibat </a:t>
            </a:r>
            <a:r>
              <a:rPr lang="ms-MY" sz="2400" i="1" dirty="0"/>
              <a:t>(consequence variable)</a:t>
            </a:r>
          </a:p>
          <a:p>
            <a:pPr lvl="1" indent="-169863"/>
            <a:r>
              <a:rPr lang="ms-MY" sz="2400" dirty="0"/>
              <a:t>Merupakan topik utama atau objektif dari sebuah penelitian yang akan dilaksanakan</a:t>
            </a:r>
            <a:endParaRPr lang="en-US" sz="2400" dirty="0"/>
          </a:p>
          <a:p>
            <a:pPr marL="342900" indent="-168275">
              <a:buFont typeface="Arial" panose="020B0604020202020204" pitchFamily="34" charset="0"/>
              <a:buChar char="•"/>
            </a:pPr>
            <a:endParaRPr lang="en-US" dirty="0"/>
          </a:p>
        </p:txBody>
      </p:sp>
    </p:spTree>
    <p:extLst>
      <p:ext uri="{BB962C8B-B14F-4D97-AF65-F5344CB8AC3E}">
        <p14:creationId xmlns:p14="http://schemas.microsoft.com/office/powerpoint/2010/main" val="2039936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BD0560F-08AC-A3DD-C870-03A9198C6007}"/>
              </a:ext>
            </a:extLst>
          </p:cNvPr>
          <p:cNvSpPr>
            <a:spLocks noGrp="1"/>
          </p:cNvSpPr>
          <p:nvPr>
            <p:ph type="body" sz="half" idx="2"/>
          </p:nvPr>
        </p:nvSpPr>
        <p:spPr>
          <a:xfrm>
            <a:off x="1303866" y="1511300"/>
            <a:ext cx="3718455" cy="1232822"/>
          </a:xfrm>
        </p:spPr>
        <p:txBody>
          <a:bodyPr>
            <a:normAutofit fontScale="92500" lnSpcReduction="10000"/>
          </a:bodyPr>
          <a:lstStyle/>
          <a:p>
            <a:pPr algn="l"/>
            <a:r>
              <a:rPr lang="en-US" sz="2000" b="1" dirty="0" err="1">
                <a:solidFill>
                  <a:srgbClr val="A50021"/>
                </a:solidFill>
              </a:rPr>
              <a:t>Pernyataan</a:t>
            </a:r>
            <a:r>
              <a:rPr lang="en-US" sz="2000" b="1" dirty="0">
                <a:solidFill>
                  <a:srgbClr val="A50021"/>
                </a:solidFill>
              </a:rPr>
              <a:t> yang </a:t>
            </a:r>
            <a:r>
              <a:rPr lang="en-US" sz="2000" b="1" dirty="0" err="1">
                <a:solidFill>
                  <a:srgbClr val="A50021"/>
                </a:solidFill>
              </a:rPr>
              <a:t>menunjukkan</a:t>
            </a:r>
            <a:r>
              <a:rPr lang="en-US" sz="2000" b="1" dirty="0">
                <a:solidFill>
                  <a:srgbClr val="A50021"/>
                </a:solidFill>
              </a:rPr>
              <a:t> </a:t>
            </a:r>
            <a:r>
              <a:rPr lang="en-US" sz="2000" b="1" dirty="0" err="1">
                <a:solidFill>
                  <a:srgbClr val="A50021"/>
                </a:solidFill>
              </a:rPr>
              <a:t>hubungan</a:t>
            </a:r>
            <a:r>
              <a:rPr lang="en-US" sz="2000" b="1" dirty="0">
                <a:solidFill>
                  <a:srgbClr val="A50021"/>
                </a:solidFill>
              </a:rPr>
              <a:t> </a:t>
            </a:r>
            <a:r>
              <a:rPr lang="en-US" sz="2000" b="1" dirty="0" err="1">
                <a:solidFill>
                  <a:srgbClr val="A50021"/>
                </a:solidFill>
              </a:rPr>
              <a:t>antara</a:t>
            </a:r>
            <a:r>
              <a:rPr lang="en-US" sz="2000" b="1" dirty="0">
                <a:solidFill>
                  <a:srgbClr val="A50021"/>
                </a:solidFill>
              </a:rPr>
              <a:t> </a:t>
            </a:r>
            <a:r>
              <a:rPr lang="en-US" sz="2000" b="1" dirty="0" err="1">
                <a:solidFill>
                  <a:srgbClr val="A50021"/>
                </a:solidFill>
              </a:rPr>
              <a:t>dua</a:t>
            </a:r>
            <a:r>
              <a:rPr lang="en-US" sz="2000" b="1" dirty="0">
                <a:solidFill>
                  <a:srgbClr val="A50021"/>
                </a:solidFill>
              </a:rPr>
              <a:t> </a:t>
            </a:r>
            <a:r>
              <a:rPr lang="en-US" sz="2000" b="1" dirty="0" err="1">
                <a:solidFill>
                  <a:srgbClr val="A50021"/>
                </a:solidFill>
              </a:rPr>
              <a:t>atau</a:t>
            </a:r>
            <a:r>
              <a:rPr lang="en-US" sz="2000" b="1" dirty="0">
                <a:solidFill>
                  <a:srgbClr val="A50021"/>
                </a:solidFill>
              </a:rPr>
              <a:t> </a:t>
            </a:r>
            <a:r>
              <a:rPr lang="en-US" sz="2000" b="1" dirty="0" err="1">
                <a:solidFill>
                  <a:srgbClr val="A50021"/>
                </a:solidFill>
              </a:rPr>
              <a:t>lebih</a:t>
            </a:r>
            <a:r>
              <a:rPr lang="en-US" sz="2000" b="1" dirty="0">
                <a:solidFill>
                  <a:srgbClr val="A50021"/>
                </a:solidFill>
              </a:rPr>
              <a:t> </a:t>
            </a:r>
            <a:r>
              <a:rPr lang="en-US" sz="2000" b="1" dirty="0" err="1">
                <a:solidFill>
                  <a:srgbClr val="A50021"/>
                </a:solidFill>
              </a:rPr>
              <a:t>variabel</a:t>
            </a:r>
            <a:r>
              <a:rPr lang="en-US" sz="2000" b="1" dirty="0">
                <a:solidFill>
                  <a:srgbClr val="A50021"/>
                </a:solidFill>
              </a:rPr>
              <a:t> yang </a:t>
            </a:r>
            <a:r>
              <a:rPr lang="en-US" sz="2000" b="1" dirty="0" err="1">
                <a:solidFill>
                  <a:srgbClr val="A50021"/>
                </a:solidFill>
              </a:rPr>
              <a:t>disusun</a:t>
            </a:r>
            <a:r>
              <a:rPr lang="en-US" sz="2000" b="1" dirty="0">
                <a:solidFill>
                  <a:srgbClr val="A50021"/>
                </a:solidFill>
              </a:rPr>
              <a:t> </a:t>
            </a:r>
            <a:r>
              <a:rPr lang="en-US" sz="2000" b="1" dirty="0" err="1">
                <a:solidFill>
                  <a:srgbClr val="A50021"/>
                </a:solidFill>
              </a:rPr>
              <a:t>dalam</a:t>
            </a:r>
            <a:r>
              <a:rPr lang="en-US" sz="2000" b="1" dirty="0">
                <a:solidFill>
                  <a:srgbClr val="A50021"/>
                </a:solidFill>
              </a:rPr>
              <a:t> </a:t>
            </a:r>
            <a:r>
              <a:rPr lang="en-US" sz="2000" b="1" dirty="0" err="1">
                <a:solidFill>
                  <a:srgbClr val="A50021"/>
                </a:solidFill>
              </a:rPr>
              <a:t>bentuk</a:t>
            </a:r>
            <a:r>
              <a:rPr lang="en-US" sz="2000" b="1" dirty="0">
                <a:solidFill>
                  <a:srgbClr val="A50021"/>
                </a:solidFill>
              </a:rPr>
              <a:t> yang </a:t>
            </a:r>
            <a:r>
              <a:rPr lang="en-US" sz="2000" b="1" dirty="0" err="1">
                <a:solidFill>
                  <a:srgbClr val="A50021"/>
                </a:solidFill>
              </a:rPr>
              <a:t>dapat</a:t>
            </a:r>
            <a:r>
              <a:rPr lang="en-US" sz="2000" b="1" dirty="0">
                <a:solidFill>
                  <a:srgbClr val="A50021"/>
                </a:solidFill>
              </a:rPr>
              <a:t> </a:t>
            </a:r>
            <a:r>
              <a:rPr lang="en-US" sz="2000" b="1" dirty="0" err="1">
                <a:solidFill>
                  <a:srgbClr val="A50021"/>
                </a:solidFill>
              </a:rPr>
              <a:t>diuji</a:t>
            </a:r>
            <a:endParaRPr lang="ms-MY" sz="2000" b="1" dirty="0">
              <a:solidFill>
                <a:srgbClr val="A50021"/>
              </a:solidFill>
            </a:endParaRPr>
          </a:p>
          <a:p>
            <a:pPr algn="l"/>
            <a:endParaRPr lang="en-US" sz="2000" dirty="0"/>
          </a:p>
        </p:txBody>
      </p:sp>
      <p:sp>
        <p:nvSpPr>
          <p:cNvPr id="9" name="Title 1">
            <a:extLst>
              <a:ext uri="{FF2B5EF4-FFF2-40B4-BE49-F238E27FC236}">
                <a16:creationId xmlns:a16="http://schemas.microsoft.com/office/drawing/2014/main" id="{D54D5BD4-9EC3-5ED3-6525-F4F5AF31385D}"/>
              </a:ext>
            </a:extLst>
          </p:cNvPr>
          <p:cNvSpPr txBox="1">
            <a:spLocks noGrp="1"/>
          </p:cNvSpPr>
          <p:nvPr>
            <p:ph type="title"/>
          </p:nvPr>
        </p:nvSpPr>
        <p:spPr>
          <a:xfrm>
            <a:off x="1065213" y="871538"/>
            <a:ext cx="3717925" cy="639762"/>
          </a:xfrm>
          <a:prstGeom prst="rect">
            <a:avLst/>
          </a:prstGeom>
          <a:effectLst/>
        </p:spPr>
        <p:txBody>
          <a:bodyPr vert="horz" lIns="91440" tIns="45720" rIns="91440" bIns="45720" rtlCol="0" anchor="ctr">
            <a:normAutofit fontScale="9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1" dirty="0" err="1"/>
              <a:t>Hipotesis</a:t>
            </a:r>
            <a:endParaRPr lang="en-US" sz="3600" b="1" dirty="0"/>
          </a:p>
        </p:txBody>
      </p:sp>
      <p:sp>
        <p:nvSpPr>
          <p:cNvPr id="2" name="Content Placeholder 3">
            <a:extLst>
              <a:ext uri="{FF2B5EF4-FFF2-40B4-BE49-F238E27FC236}">
                <a16:creationId xmlns:a16="http://schemas.microsoft.com/office/drawing/2014/main" id="{15083208-1F62-ACBA-AF6B-672F23D053DD}"/>
              </a:ext>
            </a:extLst>
          </p:cNvPr>
          <p:cNvSpPr>
            <a:spLocks noGrp="1"/>
          </p:cNvSpPr>
          <p:nvPr>
            <p:ph idx="1"/>
          </p:nvPr>
        </p:nvSpPr>
        <p:spPr>
          <a:xfrm>
            <a:off x="5656262" y="982662"/>
            <a:ext cx="5470525" cy="4892675"/>
          </a:xfrm>
        </p:spPr>
        <p:txBody>
          <a:bodyPr>
            <a:normAutofit fontScale="70000" lnSpcReduction="20000"/>
          </a:bodyPr>
          <a:lstStyle/>
          <a:p>
            <a:pPr lvl="0"/>
            <a:r>
              <a:rPr lang="ms-MY" sz="3200" dirty="0">
                <a:solidFill>
                  <a:srgbClr val="C00000"/>
                </a:solidFill>
              </a:rPr>
              <a:t>Hipotesis haruslah secara konseptual terlihat logis</a:t>
            </a:r>
            <a:r>
              <a:rPr lang="ms-MY" sz="2400" dirty="0">
                <a:solidFill>
                  <a:srgbClr val="C00000"/>
                </a:solidFill>
              </a:rPr>
              <a:t>, </a:t>
            </a:r>
            <a:r>
              <a:rPr lang="ms-MY" sz="2400" dirty="0"/>
              <a:t>dengan demikian kompilasi tinjauan literatur dan kutipan yang tidak sesuai dengan logika dasar, tidak akan dapat dikembangkan menjadi hipotesis yang baik</a:t>
            </a:r>
            <a:endParaRPr lang="en-US" sz="2400" dirty="0"/>
          </a:p>
          <a:p>
            <a:pPr lvl="0"/>
            <a:r>
              <a:rPr lang="ms-MY" sz="3200" dirty="0">
                <a:solidFill>
                  <a:srgbClr val="002060"/>
                </a:solidFill>
              </a:rPr>
              <a:t>Hipotesis haruslah dapat diuji secara empiris,  </a:t>
            </a:r>
            <a:r>
              <a:rPr lang="ms-MY" sz="2400" dirty="0"/>
              <a:t>Pengujian empiris terhadap hipotesis tidak dapat dilakukan jika hubungan antar variabel yang dihipotesiskan tidak memenuhi standar model pengukuran yang baik atau jika secara inheren tidak dapat diuji</a:t>
            </a:r>
            <a:endParaRPr lang="en-US" sz="2400" dirty="0"/>
          </a:p>
          <a:p>
            <a:pPr lvl="0"/>
            <a:r>
              <a:rPr lang="ms-MY" sz="3200" dirty="0">
                <a:solidFill>
                  <a:srgbClr val="FF0000"/>
                </a:solidFill>
              </a:rPr>
              <a:t>Hipotesis harus bersifat konteks-spesifik baik berdasarkan lingkungan maupun secara spasial</a:t>
            </a:r>
            <a:r>
              <a:rPr lang="ms-MY" sz="3200" dirty="0"/>
              <a:t>.</a:t>
            </a:r>
            <a:r>
              <a:rPr lang="ms-MY" sz="2400" dirty="0"/>
              <a:t> Suatu hipotesis dinilai memiliki kemampuan prediktif apabila mampu memprediksi sesuai dengan ruang dan waktu yang diinginkan dalam penelitian.</a:t>
            </a:r>
            <a:endParaRPr lang="en-US" sz="2400" dirty="0"/>
          </a:p>
          <a:p>
            <a:endParaRPr lang="en-US" sz="2400" dirty="0"/>
          </a:p>
        </p:txBody>
      </p:sp>
      <p:pic>
        <p:nvPicPr>
          <p:cNvPr id="4" name="Picture 3">
            <a:extLst>
              <a:ext uri="{FF2B5EF4-FFF2-40B4-BE49-F238E27FC236}">
                <a16:creationId xmlns:a16="http://schemas.microsoft.com/office/drawing/2014/main" id="{AB5A0DBA-CF78-1871-EE5A-1601CB2536C9}"/>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7224" t="9131" r="22660"/>
          <a:stretch/>
        </p:blipFill>
        <p:spPr>
          <a:xfrm>
            <a:off x="1401417" y="2941984"/>
            <a:ext cx="3413885" cy="3200399"/>
          </a:xfrm>
          <a:prstGeom prst="ellipse">
            <a:avLst/>
          </a:prstGeom>
        </p:spPr>
      </p:pic>
    </p:spTree>
    <p:extLst>
      <p:ext uri="{BB962C8B-B14F-4D97-AF65-F5344CB8AC3E}">
        <p14:creationId xmlns:p14="http://schemas.microsoft.com/office/powerpoint/2010/main" val="2974164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4"/>
          </p:nvPr>
        </p:nvSpPr>
        <p:spPr/>
        <p:txBody>
          <a:bodyPr/>
          <a:lstStyle/>
          <a:p>
            <a:fld id="{058DB212-BFA2-403F-85EF-DFD3FF6D973A}" type="slidenum">
              <a:rPr lang="en-ZA" smtClean="0"/>
              <a:pPr/>
              <a:t>13</a:t>
            </a:fld>
            <a:endParaRPr lang="en-ZA" dirty="0"/>
          </a:p>
        </p:txBody>
      </p:sp>
      <p:sp>
        <p:nvSpPr>
          <p:cNvPr id="4" name="Title 3"/>
          <p:cNvSpPr>
            <a:spLocks noGrp="1"/>
          </p:cNvSpPr>
          <p:nvPr>
            <p:ph type="ctrTitle"/>
          </p:nvPr>
        </p:nvSpPr>
        <p:spPr>
          <a:xfrm>
            <a:off x="161365" y="430307"/>
            <a:ext cx="7463117" cy="1519517"/>
          </a:xfrm>
        </p:spPr>
        <p:txBody>
          <a:bodyPr>
            <a:normAutofit fontScale="90000"/>
          </a:bodyPr>
          <a:lstStyle/>
          <a:p>
            <a:r>
              <a:rPr lang="en-US" sz="4000" dirty="0" err="1"/>
              <a:t>hipotesis</a:t>
            </a:r>
            <a:r>
              <a:rPr lang="en-US" sz="4000" dirty="0"/>
              <a:t> yang </a:t>
            </a:r>
            <a:r>
              <a:rPr lang="en-US" sz="4000" dirty="0" err="1"/>
              <a:t>merupakan</a:t>
            </a:r>
            <a:r>
              <a:rPr lang="en-US" sz="4000" dirty="0"/>
              <a:t> </a:t>
            </a:r>
            <a:r>
              <a:rPr lang="en-US" sz="4000" dirty="0" err="1"/>
              <a:t>perkiraan</a:t>
            </a:r>
            <a:r>
              <a:rPr lang="en-US" sz="4000" dirty="0"/>
              <a:t> </a:t>
            </a:r>
            <a:r>
              <a:rPr lang="en-US" sz="4000" dirty="0" err="1"/>
              <a:t>sementara</a:t>
            </a:r>
            <a:r>
              <a:rPr lang="en-US" sz="4000" dirty="0"/>
              <a:t> </a:t>
            </a:r>
            <a:r>
              <a:rPr lang="en-US" sz="4000" dirty="0" err="1"/>
              <a:t>dalam</a:t>
            </a:r>
            <a:r>
              <a:rPr lang="en-US" sz="4000" dirty="0"/>
              <a:t> </a:t>
            </a:r>
            <a:r>
              <a:rPr lang="en-US" sz="4000" dirty="0" err="1"/>
              <a:t>bentuk</a:t>
            </a:r>
            <a:r>
              <a:rPr lang="en-US" sz="4000" dirty="0"/>
              <a:t> </a:t>
            </a:r>
            <a:r>
              <a:rPr lang="en-US" sz="4000" dirty="0" err="1"/>
              <a:t>pernyataan</a:t>
            </a:r>
            <a:r>
              <a:rPr lang="en-US" sz="4000" dirty="0"/>
              <a:t> </a:t>
            </a:r>
            <a:r>
              <a:rPr lang="en-US" sz="4000" dirty="0" err="1"/>
              <a:t>hubungan</a:t>
            </a:r>
            <a:r>
              <a:rPr lang="en-US" sz="4000" dirty="0"/>
              <a:t> </a:t>
            </a:r>
            <a:r>
              <a:rPr lang="en-US" sz="4000" dirty="0" err="1"/>
              <a:t>antara</a:t>
            </a:r>
            <a:r>
              <a:rPr lang="en-US" sz="4000" dirty="0"/>
              <a:t> </a:t>
            </a:r>
            <a:r>
              <a:rPr lang="en-US" sz="4000" dirty="0" err="1"/>
              <a:t>variabel</a:t>
            </a:r>
            <a:endParaRPr lang="en-US" sz="4000" dirty="0"/>
          </a:p>
        </p:txBody>
      </p:sp>
      <p:sp>
        <p:nvSpPr>
          <p:cNvPr id="5" name="Subtitle 4"/>
          <p:cNvSpPr>
            <a:spLocks noGrp="1"/>
          </p:cNvSpPr>
          <p:nvPr>
            <p:ph type="subTitle" idx="1"/>
          </p:nvPr>
        </p:nvSpPr>
        <p:spPr>
          <a:xfrm>
            <a:off x="2630954" y="4643646"/>
            <a:ext cx="4465325" cy="722312"/>
          </a:xfrm>
          <a:ln w="28575">
            <a:solidFill>
              <a:srgbClr val="66FF33"/>
            </a:solidFill>
          </a:ln>
        </p:spPr>
        <p:txBody>
          <a:bodyPr>
            <a:normAutofit fontScale="77500" lnSpcReduction="20000"/>
          </a:bodyPr>
          <a:lstStyle/>
          <a:p>
            <a:r>
              <a:rPr lang="en-US" sz="2400" b="1" dirty="0">
                <a:solidFill>
                  <a:srgbClr val="66FF33"/>
                </a:solidFill>
              </a:rPr>
              <a:t>“</a:t>
            </a:r>
            <a:r>
              <a:rPr lang="en-US" sz="2400" b="1" dirty="0" err="1">
                <a:solidFill>
                  <a:srgbClr val="66FF33"/>
                </a:solidFill>
              </a:rPr>
              <a:t>hipotesis</a:t>
            </a:r>
            <a:r>
              <a:rPr lang="en-US" sz="2400" b="1" dirty="0">
                <a:solidFill>
                  <a:srgbClr val="66FF33"/>
                </a:solidFill>
              </a:rPr>
              <a:t> </a:t>
            </a:r>
            <a:r>
              <a:rPr lang="en-US" sz="2400" b="1" dirty="0" err="1">
                <a:solidFill>
                  <a:srgbClr val="66FF33"/>
                </a:solidFill>
              </a:rPr>
              <a:t>diterima</a:t>
            </a:r>
            <a:r>
              <a:rPr lang="en-US" sz="2400" b="1" dirty="0">
                <a:solidFill>
                  <a:srgbClr val="66FF33"/>
                </a:solidFill>
              </a:rPr>
              <a:t>” </a:t>
            </a:r>
            <a:r>
              <a:rPr lang="en-US" sz="2400" b="1" dirty="0" err="1"/>
              <a:t>atau</a:t>
            </a:r>
            <a:r>
              <a:rPr lang="en-US" sz="2400" b="1" dirty="0">
                <a:solidFill>
                  <a:srgbClr val="66FF33"/>
                </a:solidFill>
              </a:rPr>
              <a:t> </a:t>
            </a:r>
          </a:p>
          <a:p>
            <a:r>
              <a:rPr lang="en-US" sz="2400" b="1" dirty="0">
                <a:solidFill>
                  <a:srgbClr val="66FF33"/>
                </a:solidFill>
              </a:rPr>
              <a:t>“</a:t>
            </a:r>
            <a:r>
              <a:rPr lang="en-US" sz="2400" b="1" dirty="0" err="1">
                <a:solidFill>
                  <a:srgbClr val="66FF33"/>
                </a:solidFill>
              </a:rPr>
              <a:t>hipotesis</a:t>
            </a:r>
            <a:r>
              <a:rPr lang="en-US" sz="2400" b="1" dirty="0">
                <a:solidFill>
                  <a:srgbClr val="66FF33"/>
                </a:solidFill>
              </a:rPr>
              <a:t> </a:t>
            </a:r>
            <a:r>
              <a:rPr lang="en-US" sz="2400" b="1" dirty="0" err="1">
                <a:solidFill>
                  <a:srgbClr val="66FF33"/>
                </a:solidFill>
              </a:rPr>
              <a:t>ditolak</a:t>
            </a:r>
            <a:r>
              <a:rPr lang="en-US" sz="2400" b="1" dirty="0">
                <a:solidFill>
                  <a:srgbClr val="66FF33"/>
                </a:solidFill>
              </a:rPr>
              <a:t>” </a:t>
            </a:r>
          </a:p>
        </p:txBody>
      </p:sp>
      <p:sp>
        <p:nvSpPr>
          <p:cNvPr id="6" name="TextBox 5"/>
          <p:cNvSpPr txBox="1"/>
          <p:nvPr/>
        </p:nvSpPr>
        <p:spPr>
          <a:xfrm>
            <a:off x="564777" y="2285999"/>
            <a:ext cx="3280065" cy="523220"/>
          </a:xfrm>
          <a:prstGeom prst="rect">
            <a:avLst/>
          </a:prstGeom>
          <a:noFill/>
        </p:spPr>
        <p:txBody>
          <a:bodyPr wrap="none" rtlCol="0">
            <a:spAutoFit/>
          </a:bodyPr>
          <a:lstStyle/>
          <a:p>
            <a:r>
              <a:rPr lang="en-US" sz="2800" b="1" dirty="0" err="1">
                <a:solidFill>
                  <a:srgbClr val="FF0000"/>
                </a:solidFill>
                <a:latin typeface="Arial" panose="020B0604020202020204" pitchFamily="34" charset="0"/>
                <a:cs typeface="Arial" panose="020B0604020202020204" pitchFamily="34" charset="0"/>
              </a:rPr>
              <a:t>Melalui</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penelitian</a:t>
            </a:r>
            <a:r>
              <a:rPr lang="en-US" sz="2800" b="1" dirty="0">
                <a:solidFill>
                  <a:srgbClr val="FF0000"/>
                </a:solidFill>
                <a:latin typeface="Arial" panose="020B0604020202020204" pitchFamily="34" charset="0"/>
                <a:cs typeface="Arial" panose="020B0604020202020204" pitchFamily="34" charset="0"/>
              </a:rPr>
              <a:t> </a:t>
            </a:r>
          </a:p>
        </p:txBody>
      </p:sp>
      <p:sp>
        <p:nvSpPr>
          <p:cNvPr id="7" name="Rectangle 6"/>
          <p:cNvSpPr/>
          <p:nvPr/>
        </p:nvSpPr>
        <p:spPr>
          <a:xfrm>
            <a:off x="1111623" y="3117282"/>
            <a:ext cx="6096000" cy="1200329"/>
          </a:xfrm>
          <a:prstGeom prst="rect">
            <a:avLst/>
          </a:prstGeom>
        </p:spPr>
        <p:txBody>
          <a:bodyPr>
            <a:spAutoFit/>
          </a:bodyPr>
          <a:lstStyle/>
          <a:p>
            <a:r>
              <a:rPr lang="en-US" sz="2400" dirty="0" err="1">
                <a:solidFill>
                  <a:srgbClr val="00FFFF"/>
                </a:solidFill>
              </a:rPr>
              <a:t>akan</a:t>
            </a:r>
            <a:r>
              <a:rPr lang="en-US" sz="2400" dirty="0">
                <a:solidFill>
                  <a:srgbClr val="00FFFF"/>
                </a:solidFill>
              </a:rPr>
              <a:t> </a:t>
            </a:r>
            <a:r>
              <a:rPr lang="en-US" sz="2400" dirty="0" err="1">
                <a:solidFill>
                  <a:srgbClr val="00FFFF"/>
                </a:solidFill>
              </a:rPr>
              <a:t>dipastikan</a:t>
            </a:r>
            <a:r>
              <a:rPr lang="en-US" sz="2400" dirty="0">
                <a:solidFill>
                  <a:srgbClr val="00FFFF"/>
                </a:solidFill>
              </a:rPr>
              <a:t> </a:t>
            </a:r>
            <a:r>
              <a:rPr lang="en-US" sz="2400" dirty="0" err="1">
                <a:solidFill>
                  <a:srgbClr val="00FFFF"/>
                </a:solidFill>
              </a:rPr>
              <a:t>apakah</a:t>
            </a:r>
            <a:r>
              <a:rPr lang="en-US" sz="2400" dirty="0">
                <a:solidFill>
                  <a:srgbClr val="00FFFF"/>
                </a:solidFill>
              </a:rPr>
              <a:t> </a:t>
            </a:r>
            <a:r>
              <a:rPr lang="en-US" sz="2400" dirty="0" err="1">
                <a:solidFill>
                  <a:srgbClr val="00FFFF"/>
                </a:solidFill>
              </a:rPr>
              <a:t>didukung</a:t>
            </a:r>
            <a:r>
              <a:rPr lang="en-US" sz="2400" dirty="0">
                <a:solidFill>
                  <a:srgbClr val="00FFFF"/>
                </a:solidFill>
              </a:rPr>
              <a:t> </a:t>
            </a:r>
            <a:r>
              <a:rPr lang="en-US" sz="2400" dirty="0" err="1">
                <a:solidFill>
                  <a:srgbClr val="00FFFF"/>
                </a:solidFill>
              </a:rPr>
              <a:t>atau</a:t>
            </a:r>
            <a:r>
              <a:rPr lang="en-US" sz="2400" dirty="0">
                <a:solidFill>
                  <a:srgbClr val="00FFFF"/>
                </a:solidFill>
              </a:rPr>
              <a:t> </a:t>
            </a:r>
            <a:r>
              <a:rPr lang="en-US" sz="2400" dirty="0" err="1">
                <a:solidFill>
                  <a:srgbClr val="00FFFF"/>
                </a:solidFill>
              </a:rPr>
              <a:t>tidak</a:t>
            </a:r>
            <a:r>
              <a:rPr lang="en-US" sz="2400" dirty="0">
                <a:solidFill>
                  <a:srgbClr val="00FFFF"/>
                </a:solidFill>
              </a:rPr>
              <a:t> </a:t>
            </a:r>
            <a:r>
              <a:rPr lang="en-US" sz="2400" dirty="0" err="1">
                <a:solidFill>
                  <a:srgbClr val="00FFFF"/>
                </a:solidFill>
              </a:rPr>
              <a:t>didukung</a:t>
            </a:r>
            <a:r>
              <a:rPr lang="en-US" sz="2400" dirty="0">
                <a:solidFill>
                  <a:srgbClr val="00FFFF"/>
                </a:solidFill>
              </a:rPr>
              <a:t> </a:t>
            </a:r>
            <a:r>
              <a:rPr lang="en-US" sz="2400" dirty="0" err="1">
                <a:solidFill>
                  <a:srgbClr val="00FFFF"/>
                </a:solidFill>
              </a:rPr>
              <a:t>berdasarkan</a:t>
            </a:r>
            <a:r>
              <a:rPr lang="en-US" sz="2400" dirty="0">
                <a:solidFill>
                  <a:srgbClr val="00FFFF"/>
                </a:solidFill>
              </a:rPr>
              <a:t> data </a:t>
            </a:r>
            <a:r>
              <a:rPr lang="en-US" sz="2400" dirty="0" err="1">
                <a:solidFill>
                  <a:srgbClr val="00FFFF"/>
                </a:solidFill>
              </a:rPr>
              <a:t>empiris</a:t>
            </a:r>
            <a:r>
              <a:rPr lang="en-US" sz="2400" dirty="0">
                <a:solidFill>
                  <a:srgbClr val="00FFFF"/>
                </a:solidFill>
              </a:rPr>
              <a:t> yang </a:t>
            </a:r>
            <a:r>
              <a:rPr lang="en-US" sz="2400" dirty="0" err="1">
                <a:solidFill>
                  <a:srgbClr val="00FFFF"/>
                </a:solidFill>
              </a:rPr>
              <a:t>dikumpulkan</a:t>
            </a:r>
            <a:endParaRPr lang="en-US" sz="2400" dirty="0">
              <a:solidFill>
                <a:srgbClr val="00FFFF"/>
              </a:solidFill>
            </a:endParaRPr>
          </a:p>
        </p:txBody>
      </p:sp>
      <p:pic>
        <p:nvPicPr>
          <p:cNvPr id="9" name="Picture 2" descr="Gambar terkait"/>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l="28139" r="28139"/>
          <a:stretch/>
        </p:blipFill>
        <p:spPr bwMode="auto">
          <a:xfrm>
            <a:off x="7207623" y="36000"/>
            <a:ext cx="4984377" cy="66776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ambar terka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4791" y="4702546"/>
            <a:ext cx="1396163" cy="60451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778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descr="vertical line">
            <a:extLst>
              <a:ext uri="{FF2B5EF4-FFF2-40B4-BE49-F238E27FC236}">
                <a16:creationId xmlns:a16="http://schemas.microsoft.com/office/drawing/2014/main" id="{1B17638D-56AE-48AD-96C8-EE46229C744C}"/>
              </a:ext>
            </a:extLst>
          </p:cNvPr>
          <p:cNvCxnSpPr/>
          <p:nvPr/>
        </p:nvCxnSpPr>
        <p:spPr>
          <a:xfrm>
            <a:off x="7804352" y="1204506"/>
            <a:ext cx="0" cy="4093388"/>
          </a:xfrm>
          <a:prstGeom prst="line">
            <a:avLst/>
          </a:prstGeom>
          <a:ln w="63500"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Graphic 8" descr="space radar outline">
            <a:extLst>
              <a:ext uri="{FF2B5EF4-FFF2-40B4-BE49-F238E27FC236}">
                <a16:creationId xmlns:a16="http://schemas.microsoft.com/office/drawing/2014/main" id="{52C1AEF9-C750-45F9-AD02-5447187F5716}"/>
              </a:ext>
            </a:extLst>
          </p:cNvPr>
          <p:cNvSpPr/>
          <p:nvPr/>
        </p:nvSpPr>
        <p:spPr>
          <a:xfrm rot="16731500">
            <a:off x="10654807" y="4433342"/>
            <a:ext cx="238125" cy="238125"/>
          </a:xfrm>
          <a:custGeom>
            <a:avLst/>
            <a:gdLst>
              <a:gd name="connsiteX0" fmla="*/ 145256 w 238125"/>
              <a:gd name="connsiteY0" fmla="*/ 159538 h 238125"/>
              <a:gd name="connsiteX1" fmla="*/ 150019 w 238125"/>
              <a:gd name="connsiteY1" fmla="*/ 154775 h 238125"/>
              <a:gd name="connsiteX2" fmla="*/ 150019 w 238125"/>
              <a:gd name="connsiteY2" fmla="*/ 145250 h 238125"/>
              <a:gd name="connsiteX3" fmla="*/ 145256 w 238125"/>
              <a:gd name="connsiteY3" fmla="*/ 140488 h 238125"/>
              <a:gd name="connsiteX4" fmla="*/ 140494 w 238125"/>
              <a:gd name="connsiteY4" fmla="*/ 145250 h 238125"/>
              <a:gd name="connsiteX5" fmla="*/ 140494 w 238125"/>
              <a:gd name="connsiteY5" fmla="*/ 154775 h 238125"/>
              <a:gd name="connsiteX6" fmla="*/ 145256 w 238125"/>
              <a:gd name="connsiteY6" fmla="*/ 159538 h 238125"/>
              <a:gd name="connsiteX7" fmla="*/ 234353 w 238125"/>
              <a:gd name="connsiteY7" fmla="*/ 122828 h 238125"/>
              <a:gd name="connsiteX8" fmla="*/ 196253 w 238125"/>
              <a:gd name="connsiteY8" fmla="*/ 84728 h 238125"/>
              <a:gd name="connsiteX9" fmla="*/ 192881 w 238125"/>
              <a:gd name="connsiteY9" fmla="*/ 83338 h 238125"/>
              <a:gd name="connsiteX10" fmla="*/ 97631 w 238125"/>
              <a:gd name="connsiteY10" fmla="*/ 83338 h 238125"/>
              <a:gd name="connsiteX11" fmla="*/ 93231 w 238125"/>
              <a:gd name="connsiteY11" fmla="*/ 86281 h 238125"/>
              <a:gd name="connsiteX12" fmla="*/ 94259 w 238125"/>
              <a:gd name="connsiteY12" fmla="*/ 91472 h 238125"/>
              <a:gd name="connsiteX13" fmla="*/ 114700 w 238125"/>
              <a:gd name="connsiteY13" fmla="*/ 111913 h 238125"/>
              <a:gd name="connsiteX14" fmla="*/ 73819 w 238125"/>
              <a:gd name="connsiteY14" fmla="*/ 111913 h 238125"/>
              <a:gd name="connsiteX15" fmla="*/ 73819 w 238125"/>
              <a:gd name="connsiteY15" fmla="*/ 45238 h 238125"/>
              <a:gd name="connsiteX16" fmla="*/ 88106 w 238125"/>
              <a:gd name="connsiteY16" fmla="*/ 45238 h 238125"/>
              <a:gd name="connsiteX17" fmla="*/ 92869 w 238125"/>
              <a:gd name="connsiteY17" fmla="*/ 40475 h 238125"/>
              <a:gd name="connsiteX18" fmla="*/ 92869 w 238125"/>
              <a:gd name="connsiteY18" fmla="*/ 21425 h 238125"/>
              <a:gd name="connsiteX19" fmla="*/ 88887 w 238125"/>
              <a:gd name="connsiteY19" fmla="*/ 16729 h 238125"/>
              <a:gd name="connsiteX20" fmla="*/ 31737 w 238125"/>
              <a:gd name="connsiteY20" fmla="*/ 7204 h 238125"/>
              <a:gd name="connsiteX21" fmla="*/ 27880 w 238125"/>
              <a:gd name="connsiteY21" fmla="*/ 8271 h 238125"/>
              <a:gd name="connsiteX22" fmla="*/ 26194 w 238125"/>
              <a:gd name="connsiteY22" fmla="*/ 11900 h 238125"/>
              <a:gd name="connsiteX23" fmla="*/ 26194 w 238125"/>
              <a:gd name="connsiteY23" fmla="*/ 40475 h 238125"/>
              <a:gd name="connsiteX24" fmla="*/ 30956 w 238125"/>
              <a:gd name="connsiteY24" fmla="*/ 45238 h 238125"/>
              <a:gd name="connsiteX25" fmla="*/ 64294 w 238125"/>
              <a:gd name="connsiteY25" fmla="*/ 45238 h 238125"/>
              <a:gd name="connsiteX26" fmla="*/ 64294 w 238125"/>
              <a:gd name="connsiteY26" fmla="*/ 111913 h 238125"/>
              <a:gd name="connsiteX27" fmla="*/ 40481 w 238125"/>
              <a:gd name="connsiteY27" fmla="*/ 111913 h 238125"/>
              <a:gd name="connsiteX28" fmla="*/ 26194 w 238125"/>
              <a:gd name="connsiteY28" fmla="*/ 126200 h 238125"/>
              <a:gd name="connsiteX29" fmla="*/ 26194 w 238125"/>
              <a:gd name="connsiteY29" fmla="*/ 164300 h 238125"/>
              <a:gd name="connsiteX30" fmla="*/ 40481 w 238125"/>
              <a:gd name="connsiteY30" fmla="*/ 178588 h 238125"/>
              <a:gd name="connsiteX31" fmla="*/ 76610 w 238125"/>
              <a:gd name="connsiteY31" fmla="*/ 178588 h 238125"/>
              <a:gd name="connsiteX32" fmla="*/ 52769 w 238125"/>
              <a:gd name="connsiteY32" fmla="*/ 202429 h 238125"/>
              <a:gd name="connsiteX33" fmla="*/ 30956 w 238125"/>
              <a:gd name="connsiteY33" fmla="*/ 188113 h 238125"/>
              <a:gd name="connsiteX34" fmla="*/ 7144 w 238125"/>
              <a:gd name="connsiteY34" fmla="*/ 211925 h 238125"/>
              <a:gd name="connsiteX35" fmla="*/ 30956 w 238125"/>
              <a:gd name="connsiteY35" fmla="*/ 235738 h 238125"/>
              <a:gd name="connsiteX36" fmla="*/ 54550 w 238125"/>
              <a:gd name="connsiteY36" fmla="*/ 214116 h 238125"/>
              <a:gd name="connsiteX37" fmla="*/ 90078 w 238125"/>
              <a:gd name="connsiteY37" fmla="*/ 178588 h 238125"/>
              <a:gd name="connsiteX38" fmla="*/ 111919 w 238125"/>
              <a:gd name="connsiteY38" fmla="*/ 178588 h 238125"/>
              <a:gd name="connsiteX39" fmla="*/ 111919 w 238125"/>
              <a:gd name="connsiteY39" fmla="*/ 188598 h 238125"/>
              <a:gd name="connsiteX40" fmla="*/ 92869 w 238125"/>
              <a:gd name="connsiteY40" fmla="*/ 211925 h 238125"/>
              <a:gd name="connsiteX41" fmla="*/ 116681 w 238125"/>
              <a:gd name="connsiteY41" fmla="*/ 235738 h 238125"/>
              <a:gd name="connsiteX42" fmla="*/ 140494 w 238125"/>
              <a:gd name="connsiteY42" fmla="*/ 211925 h 238125"/>
              <a:gd name="connsiteX43" fmla="*/ 121444 w 238125"/>
              <a:gd name="connsiteY43" fmla="*/ 188598 h 238125"/>
              <a:gd name="connsiteX44" fmla="*/ 121444 w 238125"/>
              <a:gd name="connsiteY44" fmla="*/ 178588 h 238125"/>
              <a:gd name="connsiteX45" fmla="*/ 143275 w 238125"/>
              <a:gd name="connsiteY45" fmla="*/ 178588 h 238125"/>
              <a:gd name="connsiteX46" fmla="*/ 178813 w 238125"/>
              <a:gd name="connsiteY46" fmla="*/ 214125 h 238125"/>
              <a:gd name="connsiteX47" fmla="*/ 202406 w 238125"/>
              <a:gd name="connsiteY47" fmla="*/ 235738 h 238125"/>
              <a:gd name="connsiteX48" fmla="*/ 226219 w 238125"/>
              <a:gd name="connsiteY48" fmla="*/ 211925 h 238125"/>
              <a:gd name="connsiteX49" fmla="*/ 202406 w 238125"/>
              <a:gd name="connsiteY49" fmla="*/ 188113 h 238125"/>
              <a:gd name="connsiteX50" fmla="*/ 180594 w 238125"/>
              <a:gd name="connsiteY50" fmla="*/ 202438 h 238125"/>
              <a:gd name="connsiteX51" fmla="*/ 156743 w 238125"/>
              <a:gd name="connsiteY51" fmla="*/ 178588 h 238125"/>
              <a:gd name="connsiteX52" fmla="*/ 192881 w 238125"/>
              <a:gd name="connsiteY52" fmla="*/ 178588 h 238125"/>
              <a:gd name="connsiteX53" fmla="*/ 207169 w 238125"/>
              <a:gd name="connsiteY53" fmla="*/ 164300 h 238125"/>
              <a:gd name="connsiteX54" fmla="*/ 207169 w 238125"/>
              <a:gd name="connsiteY54" fmla="*/ 130963 h 238125"/>
              <a:gd name="connsiteX55" fmla="*/ 230981 w 238125"/>
              <a:gd name="connsiteY55" fmla="*/ 130963 h 238125"/>
              <a:gd name="connsiteX56" fmla="*/ 235382 w 238125"/>
              <a:gd name="connsiteY56" fmla="*/ 128019 h 238125"/>
              <a:gd name="connsiteX57" fmla="*/ 234353 w 238125"/>
              <a:gd name="connsiteY57" fmla="*/ 122828 h 238125"/>
              <a:gd name="connsiteX58" fmla="*/ 45244 w 238125"/>
              <a:gd name="connsiteY58" fmla="*/ 211935 h 238125"/>
              <a:gd name="connsiteX59" fmla="*/ 30956 w 238125"/>
              <a:gd name="connsiteY59" fmla="*/ 226213 h 238125"/>
              <a:gd name="connsiteX60" fmla="*/ 16669 w 238125"/>
              <a:gd name="connsiteY60" fmla="*/ 211925 h 238125"/>
              <a:gd name="connsiteX61" fmla="*/ 30956 w 238125"/>
              <a:gd name="connsiteY61" fmla="*/ 197638 h 238125"/>
              <a:gd name="connsiteX62" fmla="*/ 45244 w 238125"/>
              <a:gd name="connsiteY62" fmla="*/ 211925 h 238125"/>
              <a:gd name="connsiteX63" fmla="*/ 45244 w 238125"/>
              <a:gd name="connsiteY63" fmla="*/ 211935 h 238125"/>
              <a:gd name="connsiteX64" fmla="*/ 202406 w 238125"/>
              <a:gd name="connsiteY64" fmla="*/ 197638 h 238125"/>
              <a:gd name="connsiteX65" fmla="*/ 216694 w 238125"/>
              <a:gd name="connsiteY65" fmla="*/ 211925 h 238125"/>
              <a:gd name="connsiteX66" fmla="*/ 202406 w 238125"/>
              <a:gd name="connsiteY66" fmla="*/ 226213 h 238125"/>
              <a:gd name="connsiteX67" fmla="*/ 188119 w 238125"/>
              <a:gd name="connsiteY67" fmla="*/ 211925 h 238125"/>
              <a:gd name="connsiteX68" fmla="*/ 202406 w 238125"/>
              <a:gd name="connsiteY68" fmla="*/ 197638 h 238125"/>
              <a:gd name="connsiteX69" fmla="*/ 109128 w 238125"/>
              <a:gd name="connsiteY69" fmla="*/ 92863 h 238125"/>
              <a:gd name="connsiteX70" fmla="*/ 143275 w 238125"/>
              <a:gd name="connsiteY70" fmla="*/ 92863 h 238125"/>
              <a:gd name="connsiteX71" fmla="*/ 171850 w 238125"/>
              <a:gd name="connsiteY71" fmla="*/ 121438 h 238125"/>
              <a:gd name="connsiteX72" fmla="*/ 137703 w 238125"/>
              <a:gd name="connsiteY72" fmla="*/ 121438 h 238125"/>
              <a:gd name="connsiteX73" fmla="*/ 109128 w 238125"/>
              <a:gd name="connsiteY73" fmla="*/ 92863 h 238125"/>
              <a:gd name="connsiteX74" fmla="*/ 35719 w 238125"/>
              <a:gd name="connsiteY74" fmla="*/ 35713 h 238125"/>
              <a:gd name="connsiteX75" fmla="*/ 35719 w 238125"/>
              <a:gd name="connsiteY75" fmla="*/ 17520 h 238125"/>
              <a:gd name="connsiteX76" fmla="*/ 83344 w 238125"/>
              <a:gd name="connsiteY76" fmla="*/ 25454 h 238125"/>
              <a:gd name="connsiteX77" fmla="*/ 83344 w 238125"/>
              <a:gd name="connsiteY77" fmla="*/ 35713 h 238125"/>
              <a:gd name="connsiteX78" fmla="*/ 35719 w 238125"/>
              <a:gd name="connsiteY78" fmla="*/ 35713 h 238125"/>
              <a:gd name="connsiteX79" fmla="*/ 130969 w 238125"/>
              <a:gd name="connsiteY79" fmla="*/ 211925 h 238125"/>
              <a:gd name="connsiteX80" fmla="*/ 116681 w 238125"/>
              <a:gd name="connsiteY80" fmla="*/ 226213 h 238125"/>
              <a:gd name="connsiteX81" fmla="*/ 102394 w 238125"/>
              <a:gd name="connsiteY81" fmla="*/ 211925 h 238125"/>
              <a:gd name="connsiteX82" fmla="*/ 116681 w 238125"/>
              <a:gd name="connsiteY82" fmla="*/ 197638 h 238125"/>
              <a:gd name="connsiteX83" fmla="*/ 130969 w 238125"/>
              <a:gd name="connsiteY83" fmla="*/ 211925 h 238125"/>
              <a:gd name="connsiteX84" fmla="*/ 197644 w 238125"/>
              <a:gd name="connsiteY84" fmla="*/ 164300 h 238125"/>
              <a:gd name="connsiteX85" fmla="*/ 192881 w 238125"/>
              <a:gd name="connsiteY85" fmla="*/ 169063 h 238125"/>
              <a:gd name="connsiteX86" fmla="*/ 40481 w 238125"/>
              <a:gd name="connsiteY86" fmla="*/ 169063 h 238125"/>
              <a:gd name="connsiteX87" fmla="*/ 35719 w 238125"/>
              <a:gd name="connsiteY87" fmla="*/ 164300 h 238125"/>
              <a:gd name="connsiteX88" fmla="*/ 35719 w 238125"/>
              <a:gd name="connsiteY88" fmla="*/ 126200 h 238125"/>
              <a:gd name="connsiteX89" fmla="*/ 40481 w 238125"/>
              <a:gd name="connsiteY89" fmla="*/ 121438 h 238125"/>
              <a:gd name="connsiteX90" fmla="*/ 124225 w 238125"/>
              <a:gd name="connsiteY90" fmla="*/ 121438 h 238125"/>
              <a:gd name="connsiteX91" fmla="*/ 132359 w 238125"/>
              <a:gd name="connsiteY91" fmla="*/ 129572 h 238125"/>
              <a:gd name="connsiteX92" fmla="*/ 135731 w 238125"/>
              <a:gd name="connsiteY92" fmla="*/ 130963 h 238125"/>
              <a:gd name="connsiteX93" fmla="*/ 197644 w 238125"/>
              <a:gd name="connsiteY93" fmla="*/ 130963 h 238125"/>
              <a:gd name="connsiteX94" fmla="*/ 197644 w 238125"/>
              <a:gd name="connsiteY94" fmla="*/ 164300 h 238125"/>
              <a:gd name="connsiteX95" fmla="*/ 185318 w 238125"/>
              <a:gd name="connsiteY95" fmla="*/ 121438 h 238125"/>
              <a:gd name="connsiteX96" fmla="*/ 156743 w 238125"/>
              <a:gd name="connsiteY96" fmla="*/ 92863 h 238125"/>
              <a:gd name="connsiteX97" fmla="*/ 190910 w 238125"/>
              <a:gd name="connsiteY97" fmla="*/ 92863 h 238125"/>
              <a:gd name="connsiteX98" fmla="*/ 219485 w 238125"/>
              <a:gd name="connsiteY98" fmla="*/ 121438 h 238125"/>
              <a:gd name="connsiteX99" fmla="*/ 185318 w 238125"/>
              <a:gd name="connsiteY99" fmla="*/ 121438 h 238125"/>
              <a:gd name="connsiteX100" fmla="*/ 164306 w 238125"/>
              <a:gd name="connsiteY100" fmla="*/ 159538 h 238125"/>
              <a:gd name="connsiteX101" fmla="*/ 169069 w 238125"/>
              <a:gd name="connsiteY101" fmla="*/ 154775 h 238125"/>
              <a:gd name="connsiteX102" fmla="*/ 169069 w 238125"/>
              <a:gd name="connsiteY102" fmla="*/ 145250 h 238125"/>
              <a:gd name="connsiteX103" fmla="*/ 164306 w 238125"/>
              <a:gd name="connsiteY103" fmla="*/ 140488 h 238125"/>
              <a:gd name="connsiteX104" fmla="*/ 159544 w 238125"/>
              <a:gd name="connsiteY104" fmla="*/ 145250 h 238125"/>
              <a:gd name="connsiteX105" fmla="*/ 159544 w 238125"/>
              <a:gd name="connsiteY105" fmla="*/ 154775 h 238125"/>
              <a:gd name="connsiteX106" fmla="*/ 164306 w 238125"/>
              <a:gd name="connsiteY106" fmla="*/ 159538 h 238125"/>
              <a:gd name="connsiteX107" fmla="*/ 78581 w 238125"/>
              <a:gd name="connsiteY107" fmla="*/ 130963 h 238125"/>
              <a:gd name="connsiteX108" fmla="*/ 50006 w 238125"/>
              <a:gd name="connsiteY108" fmla="*/ 130963 h 238125"/>
              <a:gd name="connsiteX109" fmla="*/ 45244 w 238125"/>
              <a:gd name="connsiteY109" fmla="*/ 135725 h 238125"/>
              <a:gd name="connsiteX110" fmla="*/ 45244 w 238125"/>
              <a:gd name="connsiteY110" fmla="*/ 154775 h 238125"/>
              <a:gd name="connsiteX111" fmla="*/ 50006 w 238125"/>
              <a:gd name="connsiteY111" fmla="*/ 159538 h 238125"/>
              <a:gd name="connsiteX112" fmla="*/ 78581 w 238125"/>
              <a:gd name="connsiteY112" fmla="*/ 159538 h 238125"/>
              <a:gd name="connsiteX113" fmla="*/ 83344 w 238125"/>
              <a:gd name="connsiteY113" fmla="*/ 154775 h 238125"/>
              <a:gd name="connsiteX114" fmla="*/ 83344 w 238125"/>
              <a:gd name="connsiteY114" fmla="*/ 135725 h 238125"/>
              <a:gd name="connsiteX115" fmla="*/ 78581 w 238125"/>
              <a:gd name="connsiteY115" fmla="*/ 130963 h 238125"/>
              <a:gd name="connsiteX116" fmla="*/ 73819 w 238125"/>
              <a:gd name="connsiteY116" fmla="*/ 150013 h 238125"/>
              <a:gd name="connsiteX117" fmla="*/ 54769 w 238125"/>
              <a:gd name="connsiteY117" fmla="*/ 150013 h 238125"/>
              <a:gd name="connsiteX118" fmla="*/ 54769 w 238125"/>
              <a:gd name="connsiteY118" fmla="*/ 140488 h 238125"/>
              <a:gd name="connsiteX119" fmla="*/ 73819 w 238125"/>
              <a:gd name="connsiteY119" fmla="*/ 140488 h 238125"/>
              <a:gd name="connsiteX120" fmla="*/ 73819 w 238125"/>
              <a:gd name="connsiteY120" fmla="*/ 150013 h 238125"/>
              <a:gd name="connsiteX121" fmla="*/ 183356 w 238125"/>
              <a:gd name="connsiteY121" fmla="*/ 159538 h 238125"/>
              <a:gd name="connsiteX122" fmla="*/ 188119 w 238125"/>
              <a:gd name="connsiteY122" fmla="*/ 154775 h 238125"/>
              <a:gd name="connsiteX123" fmla="*/ 188119 w 238125"/>
              <a:gd name="connsiteY123" fmla="*/ 145250 h 238125"/>
              <a:gd name="connsiteX124" fmla="*/ 183356 w 238125"/>
              <a:gd name="connsiteY124" fmla="*/ 140488 h 238125"/>
              <a:gd name="connsiteX125" fmla="*/ 178594 w 238125"/>
              <a:gd name="connsiteY125" fmla="*/ 145250 h 238125"/>
              <a:gd name="connsiteX126" fmla="*/ 178594 w 238125"/>
              <a:gd name="connsiteY126" fmla="*/ 154775 h 238125"/>
              <a:gd name="connsiteX127" fmla="*/ 183356 w 238125"/>
              <a:gd name="connsiteY127" fmla="*/ 159538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238125" h="238125">
                <a:moveTo>
                  <a:pt x="145256" y="159538"/>
                </a:moveTo>
                <a:cubicBezTo>
                  <a:pt x="147885" y="159538"/>
                  <a:pt x="150019" y="157404"/>
                  <a:pt x="150019" y="154775"/>
                </a:cubicBezTo>
                <a:lnTo>
                  <a:pt x="150019" y="145250"/>
                </a:lnTo>
                <a:cubicBezTo>
                  <a:pt x="150019" y="142621"/>
                  <a:pt x="147885" y="140488"/>
                  <a:pt x="145256" y="140488"/>
                </a:cubicBezTo>
                <a:cubicBezTo>
                  <a:pt x="142627" y="140488"/>
                  <a:pt x="140494" y="142621"/>
                  <a:pt x="140494" y="145250"/>
                </a:cubicBezTo>
                <a:lnTo>
                  <a:pt x="140494" y="154775"/>
                </a:lnTo>
                <a:cubicBezTo>
                  <a:pt x="140494" y="157404"/>
                  <a:pt x="142627" y="159538"/>
                  <a:pt x="145256" y="159538"/>
                </a:cubicBezTo>
                <a:close/>
                <a:moveTo>
                  <a:pt x="234353" y="122828"/>
                </a:moveTo>
                <a:lnTo>
                  <a:pt x="196253" y="84728"/>
                </a:lnTo>
                <a:cubicBezTo>
                  <a:pt x="195358" y="83842"/>
                  <a:pt x="194148" y="83338"/>
                  <a:pt x="192881" y="83338"/>
                </a:cubicBezTo>
                <a:lnTo>
                  <a:pt x="97631" y="83338"/>
                </a:lnTo>
                <a:cubicBezTo>
                  <a:pt x="95707" y="83338"/>
                  <a:pt x="93964" y="84500"/>
                  <a:pt x="93231" y="86281"/>
                </a:cubicBezTo>
                <a:cubicBezTo>
                  <a:pt x="92488" y="88062"/>
                  <a:pt x="92897" y="90110"/>
                  <a:pt x="94259" y="91472"/>
                </a:cubicBezTo>
                <a:lnTo>
                  <a:pt x="114700" y="111913"/>
                </a:lnTo>
                <a:lnTo>
                  <a:pt x="73819" y="111913"/>
                </a:lnTo>
                <a:lnTo>
                  <a:pt x="73819" y="45238"/>
                </a:lnTo>
                <a:lnTo>
                  <a:pt x="88106" y="45238"/>
                </a:lnTo>
                <a:cubicBezTo>
                  <a:pt x="90735" y="45238"/>
                  <a:pt x="92869" y="43104"/>
                  <a:pt x="92869" y="40475"/>
                </a:cubicBezTo>
                <a:lnTo>
                  <a:pt x="92869" y="21425"/>
                </a:lnTo>
                <a:cubicBezTo>
                  <a:pt x="92869" y="19101"/>
                  <a:pt x="91183" y="17110"/>
                  <a:pt x="88887" y="16729"/>
                </a:cubicBezTo>
                <a:lnTo>
                  <a:pt x="31737" y="7204"/>
                </a:lnTo>
                <a:cubicBezTo>
                  <a:pt x="30375" y="6985"/>
                  <a:pt x="28946" y="7366"/>
                  <a:pt x="27880" y="8271"/>
                </a:cubicBezTo>
                <a:cubicBezTo>
                  <a:pt x="26803" y="9166"/>
                  <a:pt x="26194" y="10500"/>
                  <a:pt x="26194" y="11900"/>
                </a:cubicBezTo>
                <a:lnTo>
                  <a:pt x="26194" y="40475"/>
                </a:lnTo>
                <a:cubicBezTo>
                  <a:pt x="26194" y="43104"/>
                  <a:pt x="28327" y="45238"/>
                  <a:pt x="30956" y="45238"/>
                </a:cubicBezTo>
                <a:lnTo>
                  <a:pt x="64294" y="45238"/>
                </a:lnTo>
                <a:lnTo>
                  <a:pt x="64294" y="111913"/>
                </a:lnTo>
                <a:lnTo>
                  <a:pt x="40481" y="111913"/>
                </a:lnTo>
                <a:cubicBezTo>
                  <a:pt x="32604" y="111913"/>
                  <a:pt x="26194" y="118323"/>
                  <a:pt x="26194" y="126200"/>
                </a:cubicBezTo>
                <a:lnTo>
                  <a:pt x="26194" y="164300"/>
                </a:lnTo>
                <a:cubicBezTo>
                  <a:pt x="26194" y="172177"/>
                  <a:pt x="32604" y="178588"/>
                  <a:pt x="40481" y="178588"/>
                </a:cubicBezTo>
                <a:lnTo>
                  <a:pt x="76610" y="178588"/>
                </a:lnTo>
                <a:lnTo>
                  <a:pt x="52769" y="202429"/>
                </a:lnTo>
                <a:cubicBezTo>
                  <a:pt x="49082" y="194018"/>
                  <a:pt x="40700" y="188113"/>
                  <a:pt x="30956" y="188113"/>
                </a:cubicBezTo>
                <a:cubicBezTo>
                  <a:pt x="17831" y="188113"/>
                  <a:pt x="7144" y="198800"/>
                  <a:pt x="7144" y="211925"/>
                </a:cubicBezTo>
                <a:cubicBezTo>
                  <a:pt x="7144" y="225050"/>
                  <a:pt x="17831" y="235738"/>
                  <a:pt x="30956" y="235738"/>
                </a:cubicBezTo>
                <a:cubicBezTo>
                  <a:pt x="43329" y="235738"/>
                  <a:pt x="53416" y="226203"/>
                  <a:pt x="54550" y="214116"/>
                </a:cubicBezTo>
                <a:lnTo>
                  <a:pt x="90078" y="178588"/>
                </a:lnTo>
                <a:lnTo>
                  <a:pt x="111919" y="178588"/>
                </a:lnTo>
                <a:lnTo>
                  <a:pt x="111919" y="188598"/>
                </a:lnTo>
                <a:cubicBezTo>
                  <a:pt x="101060" y="190808"/>
                  <a:pt x="92869" y="200428"/>
                  <a:pt x="92869" y="211925"/>
                </a:cubicBezTo>
                <a:cubicBezTo>
                  <a:pt x="92869" y="225050"/>
                  <a:pt x="103556" y="235738"/>
                  <a:pt x="116681" y="235738"/>
                </a:cubicBezTo>
                <a:cubicBezTo>
                  <a:pt x="129807" y="235738"/>
                  <a:pt x="140494" y="225050"/>
                  <a:pt x="140494" y="211925"/>
                </a:cubicBezTo>
                <a:cubicBezTo>
                  <a:pt x="140494" y="200428"/>
                  <a:pt x="132293" y="190808"/>
                  <a:pt x="121444" y="188598"/>
                </a:cubicBezTo>
                <a:lnTo>
                  <a:pt x="121444" y="178588"/>
                </a:lnTo>
                <a:lnTo>
                  <a:pt x="143275" y="178588"/>
                </a:lnTo>
                <a:lnTo>
                  <a:pt x="178813" y="214125"/>
                </a:lnTo>
                <a:cubicBezTo>
                  <a:pt x="179946" y="226203"/>
                  <a:pt x="190033" y="235738"/>
                  <a:pt x="202406" y="235738"/>
                </a:cubicBezTo>
                <a:cubicBezTo>
                  <a:pt x="215532" y="235738"/>
                  <a:pt x="226219" y="225050"/>
                  <a:pt x="226219" y="211925"/>
                </a:cubicBezTo>
                <a:cubicBezTo>
                  <a:pt x="226219" y="198800"/>
                  <a:pt x="215532" y="188113"/>
                  <a:pt x="202406" y="188113"/>
                </a:cubicBezTo>
                <a:cubicBezTo>
                  <a:pt x="192653" y="188113"/>
                  <a:pt x="184271" y="194028"/>
                  <a:pt x="180594" y="202438"/>
                </a:cubicBezTo>
                <a:lnTo>
                  <a:pt x="156743" y="178588"/>
                </a:lnTo>
                <a:lnTo>
                  <a:pt x="192881" y="178588"/>
                </a:lnTo>
                <a:cubicBezTo>
                  <a:pt x="200758" y="178588"/>
                  <a:pt x="207169" y="172177"/>
                  <a:pt x="207169" y="164300"/>
                </a:cubicBezTo>
                <a:lnTo>
                  <a:pt x="207169" y="130963"/>
                </a:lnTo>
                <a:lnTo>
                  <a:pt x="230981" y="130963"/>
                </a:lnTo>
                <a:cubicBezTo>
                  <a:pt x="232905" y="130963"/>
                  <a:pt x="234648" y="129800"/>
                  <a:pt x="235382" y="128019"/>
                </a:cubicBezTo>
                <a:cubicBezTo>
                  <a:pt x="236125" y="126238"/>
                  <a:pt x="235715" y="124190"/>
                  <a:pt x="234353" y="122828"/>
                </a:cubicBezTo>
                <a:close/>
                <a:moveTo>
                  <a:pt x="45244" y="211935"/>
                </a:moveTo>
                <a:cubicBezTo>
                  <a:pt x="45234" y="219802"/>
                  <a:pt x="38824" y="226213"/>
                  <a:pt x="30956" y="226213"/>
                </a:cubicBezTo>
                <a:cubicBezTo>
                  <a:pt x="23079" y="226213"/>
                  <a:pt x="16669" y="219802"/>
                  <a:pt x="16669" y="211925"/>
                </a:cubicBezTo>
                <a:cubicBezTo>
                  <a:pt x="16669" y="204048"/>
                  <a:pt x="23079" y="197638"/>
                  <a:pt x="30956" y="197638"/>
                </a:cubicBezTo>
                <a:cubicBezTo>
                  <a:pt x="38833" y="197638"/>
                  <a:pt x="45244" y="204048"/>
                  <a:pt x="45244" y="211925"/>
                </a:cubicBezTo>
                <a:cubicBezTo>
                  <a:pt x="45244" y="211925"/>
                  <a:pt x="45244" y="211925"/>
                  <a:pt x="45244" y="211935"/>
                </a:cubicBezTo>
                <a:close/>
                <a:moveTo>
                  <a:pt x="202406" y="197638"/>
                </a:moveTo>
                <a:cubicBezTo>
                  <a:pt x="210283" y="197638"/>
                  <a:pt x="216694" y="204048"/>
                  <a:pt x="216694" y="211925"/>
                </a:cubicBezTo>
                <a:cubicBezTo>
                  <a:pt x="216694" y="219802"/>
                  <a:pt x="210283" y="226213"/>
                  <a:pt x="202406" y="226213"/>
                </a:cubicBezTo>
                <a:cubicBezTo>
                  <a:pt x="194529" y="226213"/>
                  <a:pt x="188119" y="219802"/>
                  <a:pt x="188119" y="211925"/>
                </a:cubicBezTo>
                <a:cubicBezTo>
                  <a:pt x="188119" y="204048"/>
                  <a:pt x="194529" y="197638"/>
                  <a:pt x="202406" y="197638"/>
                </a:cubicBezTo>
                <a:close/>
                <a:moveTo>
                  <a:pt x="109128" y="92863"/>
                </a:moveTo>
                <a:lnTo>
                  <a:pt x="143275" y="92863"/>
                </a:lnTo>
                <a:lnTo>
                  <a:pt x="171850" y="121438"/>
                </a:lnTo>
                <a:lnTo>
                  <a:pt x="137703" y="121438"/>
                </a:lnTo>
                <a:lnTo>
                  <a:pt x="109128" y="92863"/>
                </a:lnTo>
                <a:close/>
                <a:moveTo>
                  <a:pt x="35719" y="35713"/>
                </a:moveTo>
                <a:lnTo>
                  <a:pt x="35719" y="17520"/>
                </a:lnTo>
                <a:lnTo>
                  <a:pt x="83344" y="25454"/>
                </a:lnTo>
                <a:lnTo>
                  <a:pt x="83344" y="35713"/>
                </a:lnTo>
                <a:lnTo>
                  <a:pt x="35719" y="35713"/>
                </a:lnTo>
                <a:close/>
                <a:moveTo>
                  <a:pt x="130969" y="211925"/>
                </a:moveTo>
                <a:cubicBezTo>
                  <a:pt x="130969" y="219802"/>
                  <a:pt x="124558" y="226213"/>
                  <a:pt x="116681" y="226213"/>
                </a:cubicBezTo>
                <a:cubicBezTo>
                  <a:pt x="108804" y="226213"/>
                  <a:pt x="102394" y="219802"/>
                  <a:pt x="102394" y="211925"/>
                </a:cubicBezTo>
                <a:cubicBezTo>
                  <a:pt x="102394" y="204048"/>
                  <a:pt x="108804" y="197638"/>
                  <a:pt x="116681" y="197638"/>
                </a:cubicBezTo>
                <a:cubicBezTo>
                  <a:pt x="124558" y="197638"/>
                  <a:pt x="130969" y="204048"/>
                  <a:pt x="130969" y="211925"/>
                </a:cubicBezTo>
                <a:close/>
                <a:moveTo>
                  <a:pt x="197644" y="164300"/>
                </a:moveTo>
                <a:cubicBezTo>
                  <a:pt x="197644" y="166929"/>
                  <a:pt x="195510" y="169063"/>
                  <a:pt x="192881" y="169063"/>
                </a:cubicBezTo>
                <a:lnTo>
                  <a:pt x="40481" y="169063"/>
                </a:lnTo>
                <a:cubicBezTo>
                  <a:pt x="37852" y="169063"/>
                  <a:pt x="35719" y="166929"/>
                  <a:pt x="35719" y="164300"/>
                </a:cubicBezTo>
                <a:lnTo>
                  <a:pt x="35719" y="126200"/>
                </a:lnTo>
                <a:cubicBezTo>
                  <a:pt x="35719" y="123571"/>
                  <a:pt x="37852" y="121438"/>
                  <a:pt x="40481" y="121438"/>
                </a:cubicBezTo>
                <a:lnTo>
                  <a:pt x="124225" y="121438"/>
                </a:lnTo>
                <a:lnTo>
                  <a:pt x="132359" y="129572"/>
                </a:lnTo>
                <a:cubicBezTo>
                  <a:pt x="133255" y="130458"/>
                  <a:pt x="134464" y="130963"/>
                  <a:pt x="135731" y="130963"/>
                </a:cubicBezTo>
                <a:lnTo>
                  <a:pt x="197644" y="130963"/>
                </a:lnTo>
                <a:lnTo>
                  <a:pt x="197644" y="164300"/>
                </a:lnTo>
                <a:close/>
                <a:moveTo>
                  <a:pt x="185318" y="121438"/>
                </a:moveTo>
                <a:lnTo>
                  <a:pt x="156743" y="92863"/>
                </a:lnTo>
                <a:lnTo>
                  <a:pt x="190910" y="92863"/>
                </a:lnTo>
                <a:lnTo>
                  <a:pt x="219485" y="121438"/>
                </a:lnTo>
                <a:lnTo>
                  <a:pt x="185318" y="121438"/>
                </a:lnTo>
                <a:close/>
                <a:moveTo>
                  <a:pt x="164306" y="159538"/>
                </a:moveTo>
                <a:cubicBezTo>
                  <a:pt x="166935" y="159538"/>
                  <a:pt x="169069" y="157404"/>
                  <a:pt x="169069" y="154775"/>
                </a:cubicBezTo>
                <a:lnTo>
                  <a:pt x="169069" y="145250"/>
                </a:lnTo>
                <a:cubicBezTo>
                  <a:pt x="169069" y="142621"/>
                  <a:pt x="166935" y="140488"/>
                  <a:pt x="164306" y="140488"/>
                </a:cubicBezTo>
                <a:cubicBezTo>
                  <a:pt x="161677" y="140488"/>
                  <a:pt x="159544" y="142621"/>
                  <a:pt x="159544" y="145250"/>
                </a:cubicBezTo>
                <a:lnTo>
                  <a:pt x="159544" y="154775"/>
                </a:lnTo>
                <a:cubicBezTo>
                  <a:pt x="159544" y="157404"/>
                  <a:pt x="161677" y="159538"/>
                  <a:pt x="164306" y="159538"/>
                </a:cubicBezTo>
                <a:close/>
                <a:moveTo>
                  <a:pt x="78581" y="130963"/>
                </a:moveTo>
                <a:lnTo>
                  <a:pt x="50006" y="130963"/>
                </a:lnTo>
                <a:cubicBezTo>
                  <a:pt x="47377" y="130963"/>
                  <a:pt x="45244" y="133096"/>
                  <a:pt x="45244" y="135725"/>
                </a:cubicBezTo>
                <a:lnTo>
                  <a:pt x="45244" y="154775"/>
                </a:lnTo>
                <a:cubicBezTo>
                  <a:pt x="45244" y="157404"/>
                  <a:pt x="47377" y="159538"/>
                  <a:pt x="50006" y="159538"/>
                </a:cubicBezTo>
                <a:lnTo>
                  <a:pt x="78581" y="159538"/>
                </a:lnTo>
                <a:cubicBezTo>
                  <a:pt x="81210" y="159538"/>
                  <a:pt x="83344" y="157404"/>
                  <a:pt x="83344" y="154775"/>
                </a:cubicBezTo>
                <a:lnTo>
                  <a:pt x="83344" y="135725"/>
                </a:lnTo>
                <a:cubicBezTo>
                  <a:pt x="83344" y="133096"/>
                  <a:pt x="81210" y="130963"/>
                  <a:pt x="78581" y="130963"/>
                </a:cubicBezTo>
                <a:close/>
                <a:moveTo>
                  <a:pt x="73819" y="150013"/>
                </a:moveTo>
                <a:lnTo>
                  <a:pt x="54769" y="150013"/>
                </a:lnTo>
                <a:lnTo>
                  <a:pt x="54769" y="140488"/>
                </a:lnTo>
                <a:lnTo>
                  <a:pt x="73819" y="140488"/>
                </a:lnTo>
                <a:lnTo>
                  <a:pt x="73819" y="150013"/>
                </a:lnTo>
                <a:close/>
                <a:moveTo>
                  <a:pt x="183356" y="159538"/>
                </a:moveTo>
                <a:cubicBezTo>
                  <a:pt x="185985" y="159538"/>
                  <a:pt x="188119" y="157404"/>
                  <a:pt x="188119" y="154775"/>
                </a:cubicBezTo>
                <a:lnTo>
                  <a:pt x="188119" y="145250"/>
                </a:lnTo>
                <a:cubicBezTo>
                  <a:pt x="188119" y="142621"/>
                  <a:pt x="185985" y="140488"/>
                  <a:pt x="183356" y="140488"/>
                </a:cubicBezTo>
                <a:cubicBezTo>
                  <a:pt x="180727" y="140488"/>
                  <a:pt x="178594" y="142621"/>
                  <a:pt x="178594" y="145250"/>
                </a:cubicBezTo>
                <a:lnTo>
                  <a:pt x="178594" y="154775"/>
                </a:lnTo>
                <a:cubicBezTo>
                  <a:pt x="178594" y="157404"/>
                  <a:pt x="180727" y="159538"/>
                  <a:pt x="183356" y="159538"/>
                </a:cubicBezTo>
                <a:close/>
              </a:path>
            </a:pathLst>
          </a:custGeom>
          <a:solidFill>
            <a:schemeClr val="bg1"/>
          </a:solidFill>
          <a:ln w="9525" cap="flat">
            <a:noFill/>
            <a:prstDash val="solid"/>
            <a:miter/>
          </a:ln>
        </p:spPr>
        <p:txBody>
          <a:bodyPr rtlCol="0" anchor="ctr"/>
          <a:lstStyle/>
          <a:p>
            <a:endParaRPr lang="en-ZA" dirty="0"/>
          </a:p>
        </p:txBody>
      </p:sp>
      <p:pic>
        <p:nvPicPr>
          <p:cNvPr id="9" name="Picture Placeholder 8" descr="Person in space suite in space ship">
            <a:extLst>
              <a:ext uri="{FF2B5EF4-FFF2-40B4-BE49-F238E27FC236}">
                <a16:creationId xmlns:a16="http://schemas.microsoft.com/office/drawing/2014/main" id="{02EAB7FB-AEBA-41BC-B1D7-A4B080684C82}"/>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0" y="9806"/>
            <a:ext cx="7815636" cy="6848193"/>
          </a:xfrm>
        </p:spPr>
      </p:pic>
      <p:sp>
        <p:nvSpPr>
          <p:cNvPr id="2" name="Rectangle 1"/>
          <p:cNvSpPr/>
          <p:nvPr/>
        </p:nvSpPr>
        <p:spPr>
          <a:xfrm>
            <a:off x="197223" y="250378"/>
            <a:ext cx="7156236" cy="3785652"/>
          </a:xfrm>
          <a:prstGeom prst="rect">
            <a:avLst/>
          </a:prstGeom>
        </p:spPr>
        <p:txBody>
          <a:bodyPr wrap="square">
            <a:spAutoFit/>
          </a:bodyPr>
          <a:lstStyle/>
          <a:p>
            <a:r>
              <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Agar </a:t>
            </a:r>
            <a:r>
              <a:rPr lang="en-US" sz="24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hipotesis</a:t>
            </a:r>
            <a:r>
              <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memiliki</a:t>
            </a:r>
            <a:r>
              <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landasan</a:t>
            </a:r>
            <a:r>
              <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dan</a:t>
            </a:r>
            <a:r>
              <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alasan</a:t>
            </a:r>
            <a:r>
              <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yang </a:t>
            </a:r>
            <a:r>
              <a:rPr lang="en-US" sz="24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kuat</a:t>
            </a:r>
            <a:r>
              <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pernyataan</a:t>
            </a:r>
            <a:r>
              <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yang </a:t>
            </a:r>
            <a:r>
              <a:rPr lang="en-US" sz="24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terkandung</a:t>
            </a:r>
            <a:r>
              <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dalam</a:t>
            </a:r>
            <a:r>
              <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hipotesis</a:t>
            </a:r>
            <a:r>
              <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harus</a:t>
            </a:r>
            <a:r>
              <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p>
          <a:p>
            <a:pPr marL="712788" indent="-538163">
              <a:buFont typeface="Arial" panose="020B0604020202020204" pitchFamily="34" charset="0"/>
              <a:buChar char="•"/>
            </a:pPr>
            <a:r>
              <a:rPr lang="en-US" sz="24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didasarkan</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atas</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hasil</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pemikiran</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dan</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pengamatan</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awal</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peneliti</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p>
          <a:p>
            <a:pPr marL="712788" indent="-538163">
              <a:buFont typeface="Arial" panose="020B0604020202020204" pitchFamily="34" charset="0"/>
              <a:buChar char="•"/>
            </a:pPr>
            <a:r>
              <a:rPr lang="en-US" sz="24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didasarkan</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atas</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hasil</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penelitian</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sebelumnya</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p>
          <a:p>
            <a:pPr marL="712788" indent="-538163">
              <a:buFont typeface="Arial" panose="020B0604020202020204" pitchFamily="34" charset="0"/>
              <a:buChar char="•"/>
            </a:pPr>
            <a:r>
              <a:rPr lang="en-US" sz="24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didukung</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oleh</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hipotesis</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yang </a:t>
            </a:r>
            <a:r>
              <a:rPr lang="en-US" sz="24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pernah</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ada</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sebelumnya</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p>
          <a:p>
            <a:pPr marL="712788" indent="-538163">
              <a:buFont typeface="Arial" panose="020B0604020202020204" pitchFamily="34" charset="0"/>
              <a:buChar char="•"/>
            </a:pPr>
            <a:r>
              <a:rPr lang="en-US" sz="24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sejalan</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dengan</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tinjauan</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pustaka</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dan</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p>
          <a:p>
            <a:pPr marL="712788" indent="-538163">
              <a:buFont typeface="Arial" panose="020B0604020202020204" pitchFamily="34" charset="0"/>
              <a:buChar char="•"/>
            </a:pPr>
            <a:r>
              <a:rPr lang="en-US" sz="24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didasarkan</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atas</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kerangka</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teoritis</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yang </a:t>
            </a:r>
            <a:r>
              <a:rPr lang="en-US" sz="24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disusun</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oleh</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peneliti</a:t>
            </a:r>
            <a:endParaRPr lang="en-US" sz="2400" dirty="0">
              <a:solidFill>
                <a:srgbClr val="FF0000"/>
              </a:solidFill>
            </a:endParaRPr>
          </a:p>
        </p:txBody>
      </p:sp>
      <p:sp>
        <p:nvSpPr>
          <p:cNvPr id="3" name="Rectangle 2"/>
          <p:cNvSpPr/>
          <p:nvPr/>
        </p:nvSpPr>
        <p:spPr>
          <a:xfrm>
            <a:off x="8836209" y="1632696"/>
            <a:ext cx="3158568" cy="2308324"/>
          </a:xfrm>
          <a:prstGeom prst="rect">
            <a:avLst/>
          </a:prstGeom>
        </p:spPr>
        <p:txBody>
          <a:bodyPr wrap="square">
            <a:spAutoFit/>
          </a:bodyPr>
          <a:lstStyle/>
          <a:p>
            <a:r>
              <a:rPr lang="en-US" sz="24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Oleh</a:t>
            </a:r>
            <a:r>
              <a:rPr lang="en-US"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karena</a:t>
            </a:r>
            <a:r>
              <a:rPr lang="en-US"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itu</a:t>
            </a:r>
            <a:r>
              <a:rPr lang="en-US"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ideanya</a:t>
            </a:r>
            <a:r>
              <a:rPr lang="en-US"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dan</a:t>
            </a:r>
            <a:r>
              <a:rPr lang="en-US"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mestinya</a:t>
            </a:r>
            <a:r>
              <a:rPr lang="en-US"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peneliti</a:t>
            </a:r>
            <a:r>
              <a:rPr lang="en-US"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berharap</a:t>
            </a:r>
            <a:r>
              <a:rPr lang="en-US"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dan</a:t>
            </a:r>
            <a:r>
              <a:rPr lang="en-US"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memperkirakan</a:t>
            </a:r>
            <a:r>
              <a:rPr lang="en-US"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hipotesis</a:t>
            </a:r>
            <a:r>
              <a:rPr lang="en-US"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diterima</a:t>
            </a:r>
            <a:r>
              <a:rPr lang="en-US"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atau</a:t>
            </a:r>
            <a:r>
              <a:rPr lang="en-US"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terbukti</a:t>
            </a:r>
            <a:r>
              <a:rPr lang="en-US"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secara</a:t>
            </a:r>
            <a:r>
              <a:rPr lang="en-US"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empiris</a:t>
            </a:r>
            <a:endParaRPr lang="en-US" sz="2400" b="1" dirty="0">
              <a:solidFill>
                <a:schemeClr val="bg1"/>
              </a:solidFill>
            </a:endParaRPr>
          </a:p>
        </p:txBody>
      </p:sp>
      <p:pic>
        <p:nvPicPr>
          <p:cNvPr id="7" name="Picture 2" descr="Gambar terka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8488" y="2236273"/>
            <a:ext cx="1848677" cy="1424804"/>
          </a:xfrm>
          <a:prstGeom prst="rect">
            <a:avLst/>
          </a:prstGeom>
          <a:solidFill>
            <a:schemeClr val="accent2"/>
          </a:solidFill>
          <a:effectLst>
            <a:softEdge rad="63500"/>
          </a:effectLst>
        </p:spPr>
      </p:pic>
      <p:sp>
        <p:nvSpPr>
          <p:cNvPr id="4" name="Title 1">
            <a:extLst>
              <a:ext uri="{FF2B5EF4-FFF2-40B4-BE49-F238E27FC236}">
                <a16:creationId xmlns:a16="http://schemas.microsoft.com/office/drawing/2014/main" id="{C913ED88-3ECA-83FA-A77C-E6F8F4264A5F}"/>
              </a:ext>
            </a:extLst>
          </p:cNvPr>
          <p:cNvSpPr txBox="1">
            <a:spLocks/>
          </p:cNvSpPr>
          <p:nvPr/>
        </p:nvSpPr>
        <p:spPr>
          <a:xfrm>
            <a:off x="585606" y="4097155"/>
            <a:ext cx="6993300" cy="540000"/>
          </a:xfrm>
          <a:prstGeom prst="rect">
            <a:avLst/>
          </a:prstGeom>
          <a:effectLst/>
        </p:spPr>
        <p:txBody>
          <a:bodyPr vert="horz" lIns="91440" tIns="45720" rIns="91440" bIns="45720" rtlCol="0" anchor="b">
            <a:normAutofit fontScale="32500" lnSpcReduction="20000"/>
          </a:bodyPr>
          <a:lstStyle>
            <a:lvl1pPr algn="l" defTabSz="457200" rtl="0" eaLnBrk="1" latinLnBrk="0" hangingPunct="1">
              <a:lnSpc>
                <a:spcPts val="4000"/>
              </a:lnSpc>
              <a:spcBef>
                <a:spcPct val="0"/>
              </a:spcBef>
              <a:buNone/>
              <a:defRPr sz="4800" kern="1200" cap="none" spc="-150">
                <a:ln w="3175" cmpd="sng">
                  <a:noFill/>
                </a:ln>
                <a:solidFill>
                  <a:schemeClr val="bg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93663"/>
            <a:r>
              <a:rPr lang="en-US" b="1" dirty="0" err="1"/>
              <a:t>Berbagai</a:t>
            </a:r>
            <a:r>
              <a:rPr lang="en-US" b="1" dirty="0"/>
              <a:t> </a:t>
            </a:r>
            <a:r>
              <a:rPr lang="en-US" b="1" dirty="0" err="1"/>
              <a:t>Jenis</a:t>
            </a:r>
            <a:r>
              <a:rPr lang="en-US" b="1" dirty="0"/>
              <a:t> </a:t>
            </a:r>
            <a:r>
              <a:rPr lang="en-US" b="1" dirty="0" err="1"/>
              <a:t>Hipotesis</a:t>
            </a:r>
            <a:endParaRPr lang="en-ZA" dirty="0"/>
          </a:p>
        </p:txBody>
      </p:sp>
      <p:sp>
        <p:nvSpPr>
          <p:cNvPr id="5" name="Text Placeholder 2">
            <a:extLst>
              <a:ext uri="{FF2B5EF4-FFF2-40B4-BE49-F238E27FC236}">
                <a16:creationId xmlns:a16="http://schemas.microsoft.com/office/drawing/2014/main" id="{39379CEE-2FB8-EA5A-FF2B-9D6248EE7061}"/>
              </a:ext>
            </a:extLst>
          </p:cNvPr>
          <p:cNvSpPr txBox="1">
            <a:spLocks/>
          </p:cNvSpPr>
          <p:nvPr/>
        </p:nvSpPr>
        <p:spPr>
          <a:xfrm>
            <a:off x="585969" y="4710927"/>
            <a:ext cx="6992937" cy="1896695"/>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342900" indent="-342900">
              <a:buFont typeface="Arial" panose="020B0604020202020204" pitchFamily="34" charset="0"/>
              <a:buChar char="•"/>
            </a:pPr>
            <a:r>
              <a:rPr lang="en-US" b="1" dirty="0" err="1">
                <a:solidFill>
                  <a:schemeClr val="tx1"/>
                </a:solidFill>
              </a:rPr>
              <a:t>hipotesis</a:t>
            </a:r>
            <a:r>
              <a:rPr lang="en-US" b="1" dirty="0">
                <a:solidFill>
                  <a:schemeClr val="tx1"/>
                </a:solidFill>
              </a:rPr>
              <a:t> </a:t>
            </a:r>
            <a:r>
              <a:rPr lang="en-US" b="1" dirty="0" err="1">
                <a:solidFill>
                  <a:schemeClr val="tx1"/>
                </a:solidFill>
              </a:rPr>
              <a:t>deskriptif</a:t>
            </a:r>
            <a:r>
              <a:rPr lang="en-US" b="1" dirty="0">
                <a:solidFill>
                  <a:schemeClr val="tx1"/>
                </a:solidFill>
              </a:rPr>
              <a:t> </a:t>
            </a:r>
            <a:r>
              <a:rPr lang="en-US" b="1" i="1" dirty="0">
                <a:solidFill>
                  <a:schemeClr val="tx1"/>
                </a:solidFill>
              </a:rPr>
              <a:t>(descriptive hypothesis)</a:t>
            </a:r>
            <a:r>
              <a:rPr lang="en-US" b="1" dirty="0">
                <a:solidFill>
                  <a:schemeClr val="tx1"/>
                </a:solidFill>
              </a:rPr>
              <a:t>, </a:t>
            </a:r>
          </a:p>
          <a:p>
            <a:pPr marL="342900" indent="-342900">
              <a:buFont typeface="Arial" panose="020B0604020202020204" pitchFamily="34" charset="0"/>
              <a:buChar char="•"/>
            </a:pPr>
            <a:r>
              <a:rPr lang="en-US" b="1" dirty="0" err="1">
                <a:solidFill>
                  <a:schemeClr val="tx1"/>
                </a:solidFill>
              </a:rPr>
              <a:t>hipotesis</a:t>
            </a:r>
            <a:r>
              <a:rPr lang="en-US" b="1" dirty="0">
                <a:solidFill>
                  <a:schemeClr val="tx1"/>
                </a:solidFill>
              </a:rPr>
              <a:t> </a:t>
            </a:r>
            <a:r>
              <a:rPr lang="en-US" b="1" dirty="0" err="1">
                <a:solidFill>
                  <a:schemeClr val="tx1"/>
                </a:solidFill>
              </a:rPr>
              <a:t>korelasional</a:t>
            </a:r>
            <a:r>
              <a:rPr lang="en-US" b="1" dirty="0">
                <a:solidFill>
                  <a:schemeClr val="tx1"/>
                </a:solidFill>
              </a:rPr>
              <a:t> </a:t>
            </a:r>
            <a:r>
              <a:rPr lang="en-US" b="1" i="1" dirty="0">
                <a:solidFill>
                  <a:schemeClr val="tx1"/>
                </a:solidFill>
              </a:rPr>
              <a:t>(</a:t>
            </a:r>
            <a:r>
              <a:rPr lang="en-US" b="1" i="1" dirty="0" err="1">
                <a:solidFill>
                  <a:schemeClr val="tx1"/>
                </a:solidFill>
              </a:rPr>
              <a:t>correlatiobal</a:t>
            </a:r>
            <a:r>
              <a:rPr lang="en-US" b="1" i="1" dirty="0">
                <a:solidFill>
                  <a:schemeClr val="tx1"/>
                </a:solidFill>
              </a:rPr>
              <a:t> hypothesis), </a:t>
            </a:r>
          </a:p>
          <a:p>
            <a:pPr marL="342900" indent="-342900">
              <a:buFont typeface="Arial" panose="020B0604020202020204" pitchFamily="34" charset="0"/>
              <a:buChar char="•"/>
            </a:pPr>
            <a:r>
              <a:rPr lang="en-US" b="1" dirty="0" err="1">
                <a:solidFill>
                  <a:schemeClr val="tx1"/>
                </a:solidFill>
              </a:rPr>
              <a:t>hipotesis</a:t>
            </a:r>
            <a:r>
              <a:rPr lang="en-US" b="1" dirty="0">
                <a:solidFill>
                  <a:schemeClr val="tx1"/>
                </a:solidFill>
              </a:rPr>
              <a:t> </a:t>
            </a:r>
            <a:r>
              <a:rPr lang="en-US" b="1" dirty="0" err="1">
                <a:solidFill>
                  <a:schemeClr val="tx1"/>
                </a:solidFill>
              </a:rPr>
              <a:t>eksplanatori</a:t>
            </a:r>
            <a:r>
              <a:rPr lang="en-US" b="1" dirty="0">
                <a:solidFill>
                  <a:schemeClr val="tx1"/>
                </a:solidFill>
              </a:rPr>
              <a:t>/</a:t>
            </a:r>
            <a:r>
              <a:rPr lang="en-US" b="1" dirty="0" err="1">
                <a:solidFill>
                  <a:schemeClr val="tx1"/>
                </a:solidFill>
              </a:rPr>
              <a:t>sebab-akibat</a:t>
            </a:r>
            <a:r>
              <a:rPr lang="en-US" b="1" dirty="0">
                <a:solidFill>
                  <a:schemeClr val="tx1"/>
                </a:solidFill>
              </a:rPr>
              <a:t> </a:t>
            </a:r>
            <a:r>
              <a:rPr lang="en-US" b="1" i="1" dirty="0">
                <a:solidFill>
                  <a:schemeClr val="tx1"/>
                </a:solidFill>
              </a:rPr>
              <a:t>(explanatory/causal hypothesis).</a:t>
            </a:r>
            <a:endParaRPr lang="en-US" b="1" dirty="0">
              <a:solidFill>
                <a:schemeClr val="tx1"/>
              </a:solidFill>
            </a:endParaRPr>
          </a:p>
        </p:txBody>
      </p:sp>
      <p:sp>
        <p:nvSpPr>
          <p:cNvPr id="6" name="Title 1">
            <a:extLst>
              <a:ext uri="{FF2B5EF4-FFF2-40B4-BE49-F238E27FC236}">
                <a16:creationId xmlns:a16="http://schemas.microsoft.com/office/drawing/2014/main" id="{93F6497B-0602-E226-2C0F-3391A27828B0}"/>
              </a:ext>
            </a:extLst>
          </p:cNvPr>
          <p:cNvSpPr txBox="1">
            <a:spLocks/>
          </p:cNvSpPr>
          <p:nvPr/>
        </p:nvSpPr>
        <p:spPr>
          <a:xfrm>
            <a:off x="1290927" y="4036030"/>
            <a:ext cx="5102297" cy="540000"/>
          </a:xfrm>
          <a:prstGeom prst="rect">
            <a:avLst/>
          </a:prstGeom>
          <a:effectLst/>
        </p:spPr>
        <p:txBody>
          <a:bodyPr vert="horz" lIns="91440" tIns="45720" rIns="91440" bIns="45720" rtlCol="0" anchor="b">
            <a:noAutofit/>
          </a:bodyPr>
          <a:lstStyle>
            <a:lvl1pPr algn="l" defTabSz="457200" rtl="0" eaLnBrk="1" latinLnBrk="0" hangingPunct="1">
              <a:lnSpc>
                <a:spcPts val="4000"/>
              </a:lnSpc>
              <a:spcBef>
                <a:spcPct val="0"/>
              </a:spcBef>
              <a:buNone/>
              <a:defRPr sz="4800" kern="1200" cap="none" spc="-150">
                <a:ln w="3175" cmpd="sng">
                  <a:noFill/>
                </a:ln>
                <a:solidFill>
                  <a:schemeClr val="bg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93663" algn="ctr"/>
            <a:r>
              <a:rPr lang="en-US" sz="2800" b="1" dirty="0" err="1">
                <a:solidFill>
                  <a:srgbClr val="002060"/>
                </a:solidFill>
              </a:rPr>
              <a:t>Berbagai</a:t>
            </a:r>
            <a:r>
              <a:rPr lang="en-US" sz="2800" b="1" dirty="0">
                <a:solidFill>
                  <a:srgbClr val="002060"/>
                </a:solidFill>
              </a:rPr>
              <a:t> </a:t>
            </a:r>
            <a:r>
              <a:rPr lang="en-US" sz="2800" b="1" dirty="0" err="1">
                <a:solidFill>
                  <a:srgbClr val="002060"/>
                </a:solidFill>
              </a:rPr>
              <a:t>Jenis</a:t>
            </a:r>
            <a:r>
              <a:rPr lang="en-US" sz="2800" b="1" dirty="0">
                <a:solidFill>
                  <a:srgbClr val="002060"/>
                </a:solidFill>
              </a:rPr>
              <a:t> </a:t>
            </a:r>
            <a:r>
              <a:rPr lang="en-US" sz="2800" b="1" dirty="0" err="1">
                <a:solidFill>
                  <a:srgbClr val="002060"/>
                </a:solidFill>
              </a:rPr>
              <a:t>Hipotesis</a:t>
            </a:r>
            <a:endParaRPr lang="en-ZA" sz="2800" dirty="0">
              <a:solidFill>
                <a:srgbClr val="002060"/>
              </a:solidFill>
            </a:endParaRPr>
          </a:p>
        </p:txBody>
      </p:sp>
    </p:spTree>
    <p:extLst>
      <p:ext uri="{BB962C8B-B14F-4D97-AF65-F5344CB8AC3E}">
        <p14:creationId xmlns:p14="http://schemas.microsoft.com/office/powerpoint/2010/main" val="3250762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stack of books" title="stack of books">
            <a:extLst>
              <a:ext uri="{FF2B5EF4-FFF2-40B4-BE49-F238E27FC236}">
                <a16:creationId xmlns:a16="http://schemas.microsoft.com/office/drawing/2014/main" id="{B9070B9B-C81D-4B09-8D71-2F13478DF603}"/>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a:xfrm>
            <a:off x="302945" y="272371"/>
            <a:ext cx="11643890" cy="5858250"/>
          </a:xfrm>
        </p:spPr>
      </p:pic>
      <p:sp>
        <p:nvSpPr>
          <p:cNvPr id="7" name="Title 6" hidden="1">
            <a:extLst>
              <a:ext uri="{FF2B5EF4-FFF2-40B4-BE49-F238E27FC236}">
                <a16:creationId xmlns:a16="http://schemas.microsoft.com/office/drawing/2014/main" id="{EE3E5D81-FEA3-4E36-ABF0-EB16C1A27C83}"/>
              </a:ext>
            </a:extLst>
          </p:cNvPr>
          <p:cNvSpPr>
            <a:spLocks noGrp="1"/>
          </p:cNvSpPr>
          <p:nvPr>
            <p:ph type="title"/>
          </p:nvPr>
        </p:nvSpPr>
        <p:spPr/>
        <p:txBody>
          <a:bodyPr/>
          <a:lstStyle/>
          <a:p>
            <a:r>
              <a:rPr lang="en-US" dirty="0"/>
              <a:t>Large image slide</a:t>
            </a:r>
          </a:p>
        </p:txBody>
      </p:sp>
      <p:grpSp>
        <p:nvGrpSpPr>
          <p:cNvPr id="22" name="Group 21" descr="High School Sticker Invader" title="High School Sticker Invader">
            <a:extLst>
              <a:ext uri="{FF2B5EF4-FFF2-40B4-BE49-F238E27FC236}">
                <a16:creationId xmlns:a16="http://schemas.microsoft.com/office/drawing/2014/main" id="{7D7DEB1A-7A51-45FA-B723-4858C8ED8952}"/>
              </a:ext>
            </a:extLst>
          </p:cNvPr>
          <p:cNvGrpSpPr/>
          <p:nvPr/>
        </p:nvGrpSpPr>
        <p:grpSpPr>
          <a:xfrm>
            <a:off x="61659" y="59509"/>
            <a:ext cx="1162050" cy="1162050"/>
            <a:chOff x="1101743" y="2856619"/>
            <a:chExt cx="1162050" cy="1162050"/>
          </a:xfrm>
        </p:grpSpPr>
        <p:sp>
          <p:nvSpPr>
            <p:cNvPr id="23" name="Freeform: Shape 22">
              <a:extLst>
                <a:ext uri="{FF2B5EF4-FFF2-40B4-BE49-F238E27FC236}">
                  <a16:creationId xmlns:a16="http://schemas.microsoft.com/office/drawing/2014/main" id="{4A146FC6-71D4-4E0E-9C75-BB0403D7CEBE}"/>
                </a:ext>
              </a:extLst>
            </p:cNvPr>
            <p:cNvSpPr/>
            <p:nvPr/>
          </p:nvSpPr>
          <p:spPr>
            <a:xfrm>
              <a:off x="1101743" y="2856619"/>
              <a:ext cx="1162050" cy="1162050"/>
            </a:xfrm>
            <a:custGeom>
              <a:avLst/>
              <a:gdLst>
                <a:gd name="connsiteX0" fmla="*/ 1145381 w 1162050"/>
                <a:gd name="connsiteY0" fmla="*/ 583406 h 1162050"/>
                <a:gd name="connsiteX1" fmla="*/ 583406 w 1162050"/>
                <a:gd name="connsiteY1" fmla="*/ 1145381 h 1162050"/>
                <a:gd name="connsiteX2" fmla="*/ 21431 w 1162050"/>
                <a:gd name="connsiteY2" fmla="*/ 583406 h 1162050"/>
                <a:gd name="connsiteX3" fmla="*/ 583406 w 1162050"/>
                <a:gd name="connsiteY3" fmla="*/ 21431 h 1162050"/>
                <a:gd name="connsiteX4" fmla="*/ 1145381 w 1162050"/>
                <a:gd name="connsiteY4" fmla="*/ 583406 h 116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50" h="1162050">
                  <a:moveTo>
                    <a:pt x="1145381" y="583406"/>
                  </a:moveTo>
                  <a:cubicBezTo>
                    <a:pt x="1145381" y="893777"/>
                    <a:pt x="893777" y="1145381"/>
                    <a:pt x="583406" y="1145381"/>
                  </a:cubicBezTo>
                  <a:cubicBezTo>
                    <a:pt x="273036" y="1145381"/>
                    <a:pt x="21431" y="893777"/>
                    <a:pt x="21431" y="583406"/>
                  </a:cubicBezTo>
                  <a:cubicBezTo>
                    <a:pt x="21431" y="273036"/>
                    <a:pt x="273036" y="21431"/>
                    <a:pt x="583406" y="21431"/>
                  </a:cubicBezTo>
                  <a:cubicBezTo>
                    <a:pt x="893777" y="21431"/>
                    <a:pt x="1145381" y="273036"/>
                    <a:pt x="1145381" y="583406"/>
                  </a:cubicBezTo>
                  <a:close/>
                </a:path>
              </a:pathLst>
            </a:custGeom>
            <a:solidFill>
              <a:schemeClr val="accent1"/>
            </a:solidFill>
            <a:ln w="28575" cap="flat">
              <a:solidFill>
                <a:schemeClr val="accent3"/>
              </a:solid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B76DBBA2-67B3-49BB-941D-A69C1D3128DA}"/>
                </a:ext>
              </a:extLst>
            </p:cNvPr>
            <p:cNvSpPr/>
            <p:nvPr/>
          </p:nvSpPr>
          <p:spPr>
            <a:xfrm>
              <a:off x="1459883" y="3035689"/>
              <a:ext cx="85725" cy="85725"/>
            </a:xfrm>
            <a:custGeom>
              <a:avLst/>
              <a:gdLst>
                <a:gd name="connsiteX0" fmla="*/ 7144 w 85725"/>
                <a:gd name="connsiteY0" fmla="*/ 7144 h 85725"/>
                <a:gd name="connsiteX1" fmla="*/ 78581 w 85725"/>
                <a:gd name="connsiteY1" fmla="*/ 7144 h 85725"/>
                <a:gd name="connsiteX2" fmla="*/ 78581 w 85725"/>
                <a:gd name="connsiteY2" fmla="*/ 78581 h 85725"/>
                <a:gd name="connsiteX3" fmla="*/ 7144 w 85725"/>
                <a:gd name="connsiteY3" fmla="*/ 78581 h 85725"/>
              </a:gdLst>
              <a:ahLst/>
              <a:cxnLst>
                <a:cxn ang="0">
                  <a:pos x="connsiteX0" y="connsiteY0"/>
                </a:cxn>
                <a:cxn ang="0">
                  <a:pos x="connsiteX1" y="connsiteY1"/>
                </a:cxn>
                <a:cxn ang="0">
                  <a:pos x="connsiteX2" y="connsiteY2"/>
                </a:cxn>
                <a:cxn ang="0">
                  <a:pos x="connsiteX3" y="connsiteY3"/>
                </a:cxn>
              </a:cxnLst>
              <a:rect l="l" t="t" r="r" b="b"/>
              <a:pathLst>
                <a:path w="85725" h="85725">
                  <a:moveTo>
                    <a:pt x="7144" y="7144"/>
                  </a:moveTo>
                  <a:lnTo>
                    <a:pt x="78581" y="7144"/>
                  </a:lnTo>
                  <a:lnTo>
                    <a:pt x="78581" y="78581"/>
                  </a:lnTo>
                  <a:lnTo>
                    <a:pt x="7144" y="78581"/>
                  </a:lnTo>
                  <a:close/>
                </a:path>
              </a:pathLst>
            </a:custGeom>
            <a:solidFill>
              <a:schemeClr val="bg1"/>
            </a:solidFill>
            <a:ln w="9525"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807FD57E-69CA-45A0-897F-18FBFF8276CF}"/>
                </a:ext>
              </a:extLst>
            </p:cNvPr>
            <p:cNvSpPr/>
            <p:nvPr/>
          </p:nvSpPr>
          <p:spPr>
            <a:xfrm>
              <a:off x="1446548" y="3021402"/>
              <a:ext cx="114300" cy="114300"/>
            </a:xfrm>
            <a:custGeom>
              <a:avLst/>
              <a:gdLst>
                <a:gd name="connsiteX0" fmla="*/ 78581 w 114300"/>
                <a:gd name="connsiteY0" fmla="*/ 35719 h 114300"/>
                <a:gd name="connsiteX1" fmla="*/ 78581 w 114300"/>
                <a:gd name="connsiteY1" fmla="*/ 78581 h 114300"/>
                <a:gd name="connsiteX2" fmla="*/ 35719 w 114300"/>
                <a:gd name="connsiteY2" fmla="*/ 78581 h 114300"/>
                <a:gd name="connsiteX3" fmla="*/ 35719 w 114300"/>
                <a:gd name="connsiteY3" fmla="*/ 35719 h 114300"/>
                <a:gd name="connsiteX4" fmla="*/ 78581 w 114300"/>
                <a:gd name="connsiteY4" fmla="*/ 35719 h 114300"/>
                <a:gd name="connsiteX5" fmla="*/ 107156 w 114300"/>
                <a:gd name="connsiteY5" fmla="*/ 7144 h 114300"/>
                <a:gd name="connsiteX6" fmla="*/ 78581 w 114300"/>
                <a:gd name="connsiteY6" fmla="*/ 7144 h 114300"/>
                <a:gd name="connsiteX7" fmla="*/ 35719 w 114300"/>
                <a:gd name="connsiteY7" fmla="*/ 7144 h 114300"/>
                <a:gd name="connsiteX8" fmla="*/ 7144 w 114300"/>
                <a:gd name="connsiteY8" fmla="*/ 7144 h 114300"/>
                <a:gd name="connsiteX9" fmla="*/ 7144 w 114300"/>
                <a:gd name="connsiteY9" fmla="*/ 35719 h 114300"/>
                <a:gd name="connsiteX10" fmla="*/ 7144 w 114300"/>
                <a:gd name="connsiteY10" fmla="*/ 78581 h 114300"/>
                <a:gd name="connsiteX11" fmla="*/ 7144 w 114300"/>
                <a:gd name="connsiteY11" fmla="*/ 107156 h 114300"/>
                <a:gd name="connsiteX12" fmla="*/ 35719 w 114300"/>
                <a:gd name="connsiteY12" fmla="*/ 107156 h 114300"/>
                <a:gd name="connsiteX13" fmla="*/ 78581 w 114300"/>
                <a:gd name="connsiteY13" fmla="*/ 107156 h 114300"/>
                <a:gd name="connsiteX14" fmla="*/ 107156 w 114300"/>
                <a:gd name="connsiteY14" fmla="*/ 107156 h 114300"/>
                <a:gd name="connsiteX15" fmla="*/ 107156 w 114300"/>
                <a:gd name="connsiteY15" fmla="*/ 78581 h 114300"/>
                <a:gd name="connsiteX16" fmla="*/ 107156 w 114300"/>
                <a:gd name="connsiteY16" fmla="*/ 35719 h 114300"/>
                <a:gd name="connsiteX17" fmla="*/ 107156 w 114300"/>
                <a:gd name="connsiteY17" fmla="*/ 7144 h 114300"/>
                <a:gd name="connsiteX18" fmla="*/ 107156 w 114300"/>
                <a:gd name="connsiteY18" fmla="*/ 714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114300">
                  <a:moveTo>
                    <a:pt x="78581" y="35719"/>
                  </a:moveTo>
                  <a:lnTo>
                    <a:pt x="78581" y="78581"/>
                  </a:lnTo>
                  <a:lnTo>
                    <a:pt x="35719" y="78581"/>
                  </a:lnTo>
                  <a:lnTo>
                    <a:pt x="35719" y="35719"/>
                  </a:lnTo>
                  <a:lnTo>
                    <a:pt x="78581" y="35719"/>
                  </a:lnTo>
                  <a:moveTo>
                    <a:pt x="107156" y="7144"/>
                  </a:moveTo>
                  <a:lnTo>
                    <a:pt x="78581" y="7144"/>
                  </a:lnTo>
                  <a:lnTo>
                    <a:pt x="35719" y="7144"/>
                  </a:lnTo>
                  <a:lnTo>
                    <a:pt x="7144" y="7144"/>
                  </a:lnTo>
                  <a:lnTo>
                    <a:pt x="7144" y="35719"/>
                  </a:lnTo>
                  <a:lnTo>
                    <a:pt x="7144" y="78581"/>
                  </a:lnTo>
                  <a:lnTo>
                    <a:pt x="7144" y="107156"/>
                  </a:lnTo>
                  <a:lnTo>
                    <a:pt x="35719" y="107156"/>
                  </a:lnTo>
                  <a:lnTo>
                    <a:pt x="78581" y="107156"/>
                  </a:lnTo>
                  <a:lnTo>
                    <a:pt x="107156" y="107156"/>
                  </a:lnTo>
                  <a:lnTo>
                    <a:pt x="107156" y="78581"/>
                  </a:lnTo>
                  <a:lnTo>
                    <a:pt x="107156" y="35719"/>
                  </a:lnTo>
                  <a:lnTo>
                    <a:pt x="107156" y="7144"/>
                  </a:lnTo>
                  <a:lnTo>
                    <a:pt x="107156" y="7144"/>
                  </a:lnTo>
                  <a:close/>
                </a:path>
              </a:pathLst>
            </a:custGeom>
            <a:solidFill>
              <a:schemeClr val="accent6"/>
            </a:solidFill>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70DF1FC9-79AF-4E12-9929-1ABDFA93150F}"/>
                </a:ext>
              </a:extLst>
            </p:cNvPr>
            <p:cNvSpPr/>
            <p:nvPr/>
          </p:nvSpPr>
          <p:spPr>
            <a:xfrm>
              <a:off x="1751348" y="3254764"/>
              <a:ext cx="85725" cy="85725"/>
            </a:xfrm>
            <a:custGeom>
              <a:avLst/>
              <a:gdLst>
                <a:gd name="connsiteX0" fmla="*/ 7144 w 85725"/>
                <a:gd name="connsiteY0" fmla="*/ 7144 h 85725"/>
                <a:gd name="connsiteX1" fmla="*/ 78581 w 85725"/>
                <a:gd name="connsiteY1" fmla="*/ 7144 h 85725"/>
                <a:gd name="connsiteX2" fmla="*/ 78581 w 85725"/>
                <a:gd name="connsiteY2" fmla="*/ 78581 h 85725"/>
                <a:gd name="connsiteX3" fmla="*/ 7144 w 85725"/>
                <a:gd name="connsiteY3" fmla="*/ 78581 h 85725"/>
              </a:gdLst>
              <a:ahLst/>
              <a:cxnLst>
                <a:cxn ang="0">
                  <a:pos x="connsiteX0" y="connsiteY0"/>
                </a:cxn>
                <a:cxn ang="0">
                  <a:pos x="connsiteX1" y="connsiteY1"/>
                </a:cxn>
                <a:cxn ang="0">
                  <a:pos x="connsiteX2" y="connsiteY2"/>
                </a:cxn>
                <a:cxn ang="0">
                  <a:pos x="connsiteX3" y="connsiteY3"/>
                </a:cxn>
              </a:cxnLst>
              <a:rect l="l" t="t" r="r" b="b"/>
              <a:pathLst>
                <a:path w="85725" h="85725">
                  <a:moveTo>
                    <a:pt x="7144" y="7144"/>
                  </a:moveTo>
                  <a:lnTo>
                    <a:pt x="78581" y="7144"/>
                  </a:lnTo>
                  <a:lnTo>
                    <a:pt x="78581" y="78581"/>
                  </a:lnTo>
                  <a:lnTo>
                    <a:pt x="7144" y="78581"/>
                  </a:lnTo>
                  <a:close/>
                </a:path>
              </a:pathLst>
            </a:custGeom>
            <a:solidFill>
              <a:srgbClr val="FFFFFF"/>
            </a:solid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7407B7F6-1E81-493D-93C1-5FEDAB7BD01E}"/>
                </a:ext>
              </a:extLst>
            </p:cNvPr>
            <p:cNvSpPr/>
            <p:nvPr/>
          </p:nvSpPr>
          <p:spPr>
            <a:xfrm>
              <a:off x="1738013" y="3240477"/>
              <a:ext cx="114300" cy="114300"/>
            </a:xfrm>
            <a:custGeom>
              <a:avLst/>
              <a:gdLst>
                <a:gd name="connsiteX0" fmla="*/ 78581 w 114300"/>
                <a:gd name="connsiteY0" fmla="*/ 35719 h 114300"/>
                <a:gd name="connsiteX1" fmla="*/ 78581 w 114300"/>
                <a:gd name="connsiteY1" fmla="*/ 78581 h 114300"/>
                <a:gd name="connsiteX2" fmla="*/ 35719 w 114300"/>
                <a:gd name="connsiteY2" fmla="*/ 78581 h 114300"/>
                <a:gd name="connsiteX3" fmla="*/ 35719 w 114300"/>
                <a:gd name="connsiteY3" fmla="*/ 35719 h 114300"/>
                <a:gd name="connsiteX4" fmla="*/ 78581 w 114300"/>
                <a:gd name="connsiteY4" fmla="*/ 35719 h 114300"/>
                <a:gd name="connsiteX5" fmla="*/ 107156 w 114300"/>
                <a:gd name="connsiteY5" fmla="*/ 7144 h 114300"/>
                <a:gd name="connsiteX6" fmla="*/ 78581 w 114300"/>
                <a:gd name="connsiteY6" fmla="*/ 7144 h 114300"/>
                <a:gd name="connsiteX7" fmla="*/ 35719 w 114300"/>
                <a:gd name="connsiteY7" fmla="*/ 7144 h 114300"/>
                <a:gd name="connsiteX8" fmla="*/ 7144 w 114300"/>
                <a:gd name="connsiteY8" fmla="*/ 7144 h 114300"/>
                <a:gd name="connsiteX9" fmla="*/ 7144 w 114300"/>
                <a:gd name="connsiteY9" fmla="*/ 35719 h 114300"/>
                <a:gd name="connsiteX10" fmla="*/ 7144 w 114300"/>
                <a:gd name="connsiteY10" fmla="*/ 78581 h 114300"/>
                <a:gd name="connsiteX11" fmla="*/ 7144 w 114300"/>
                <a:gd name="connsiteY11" fmla="*/ 107156 h 114300"/>
                <a:gd name="connsiteX12" fmla="*/ 35719 w 114300"/>
                <a:gd name="connsiteY12" fmla="*/ 107156 h 114300"/>
                <a:gd name="connsiteX13" fmla="*/ 78581 w 114300"/>
                <a:gd name="connsiteY13" fmla="*/ 107156 h 114300"/>
                <a:gd name="connsiteX14" fmla="*/ 107156 w 114300"/>
                <a:gd name="connsiteY14" fmla="*/ 107156 h 114300"/>
                <a:gd name="connsiteX15" fmla="*/ 107156 w 114300"/>
                <a:gd name="connsiteY15" fmla="*/ 78581 h 114300"/>
                <a:gd name="connsiteX16" fmla="*/ 107156 w 114300"/>
                <a:gd name="connsiteY16" fmla="*/ 35719 h 114300"/>
                <a:gd name="connsiteX17" fmla="*/ 107156 w 114300"/>
                <a:gd name="connsiteY17" fmla="*/ 7144 h 114300"/>
                <a:gd name="connsiteX18" fmla="*/ 107156 w 114300"/>
                <a:gd name="connsiteY18" fmla="*/ 714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114300">
                  <a:moveTo>
                    <a:pt x="78581" y="35719"/>
                  </a:moveTo>
                  <a:lnTo>
                    <a:pt x="78581" y="78581"/>
                  </a:lnTo>
                  <a:lnTo>
                    <a:pt x="35719" y="78581"/>
                  </a:lnTo>
                  <a:lnTo>
                    <a:pt x="35719" y="35719"/>
                  </a:lnTo>
                  <a:lnTo>
                    <a:pt x="78581" y="35719"/>
                  </a:lnTo>
                  <a:moveTo>
                    <a:pt x="107156" y="7144"/>
                  </a:moveTo>
                  <a:lnTo>
                    <a:pt x="78581" y="7144"/>
                  </a:lnTo>
                  <a:lnTo>
                    <a:pt x="35719" y="7144"/>
                  </a:lnTo>
                  <a:lnTo>
                    <a:pt x="7144" y="7144"/>
                  </a:lnTo>
                  <a:lnTo>
                    <a:pt x="7144" y="35719"/>
                  </a:lnTo>
                  <a:lnTo>
                    <a:pt x="7144" y="78581"/>
                  </a:lnTo>
                  <a:lnTo>
                    <a:pt x="7144" y="107156"/>
                  </a:lnTo>
                  <a:lnTo>
                    <a:pt x="35719" y="107156"/>
                  </a:lnTo>
                  <a:lnTo>
                    <a:pt x="78581" y="107156"/>
                  </a:lnTo>
                  <a:lnTo>
                    <a:pt x="107156" y="107156"/>
                  </a:lnTo>
                  <a:lnTo>
                    <a:pt x="107156" y="78581"/>
                  </a:lnTo>
                  <a:lnTo>
                    <a:pt x="107156" y="35719"/>
                  </a:lnTo>
                  <a:lnTo>
                    <a:pt x="107156" y="7144"/>
                  </a:lnTo>
                  <a:lnTo>
                    <a:pt x="107156" y="7144"/>
                  </a:lnTo>
                  <a:close/>
                </a:path>
              </a:pathLst>
            </a:custGeom>
            <a:solidFill>
              <a:srgbClr val="5AB4E5"/>
            </a:solid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3924C3F0-A4A2-4A32-977F-2AAC337B7527}"/>
                </a:ext>
              </a:extLst>
            </p:cNvPr>
            <p:cNvSpPr/>
            <p:nvPr/>
          </p:nvSpPr>
          <p:spPr>
            <a:xfrm>
              <a:off x="1533226" y="3254764"/>
              <a:ext cx="85725" cy="85725"/>
            </a:xfrm>
            <a:custGeom>
              <a:avLst/>
              <a:gdLst>
                <a:gd name="connsiteX0" fmla="*/ 7144 w 85725"/>
                <a:gd name="connsiteY0" fmla="*/ 7144 h 85725"/>
                <a:gd name="connsiteX1" fmla="*/ 78581 w 85725"/>
                <a:gd name="connsiteY1" fmla="*/ 7144 h 85725"/>
                <a:gd name="connsiteX2" fmla="*/ 78581 w 85725"/>
                <a:gd name="connsiteY2" fmla="*/ 78581 h 85725"/>
                <a:gd name="connsiteX3" fmla="*/ 7144 w 85725"/>
                <a:gd name="connsiteY3" fmla="*/ 78581 h 85725"/>
              </a:gdLst>
              <a:ahLst/>
              <a:cxnLst>
                <a:cxn ang="0">
                  <a:pos x="connsiteX0" y="connsiteY0"/>
                </a:cxn>
                <a:cxn ang="0">
                  <a:pos x="connsiteX1" y="connsiteY1"/>
                </a:cxn>
                <a:cxn ang="0">
                  <a:pos x="connsiteX2" y="connsiteY2"/>
                </a:cxn>
                <a:cxn ang="0">
                  <a:pos x="connsiteX3" y="connsiteY3"/>
                </a:cxn>
              </a:cxnLst>
              <a:rect l="l" t="t" r="r" b="b"/>
              <a:pathLst>
                <a:path w="85725" h="85725">
                  <a:moveTo>
                    <a:pt x="7144" y="7144"/>
                  </a:moveTo>
                  <a:lnTo>
                    <a:pt x="78581" y="7144"/>
                  </a:lnTo>
                  <a:lnTo>
                    <a:pt x="78581" y="78581"/>
                  </a:lnTo>
                  <a:lnTo>
                    <a:pt x="7144" y="78581"/>
                  </a:lnTo>
                  <a:close/>
                </a:path>
              </a:pathLst>
            </a:custGeom>
            <a:solidFill>
              <a:srgbClr val="FFFFFF"/>
            </a:solidFill>
            <a:ln w="9525"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598D24C3-607C-44F3-8DD6-FC6F6A4E88CC}"/>
                </a:ext>
              </a:extLst>
            </p:cNvPr>
            <p:cNvSpPr/>
            <p:nvPr/>
          </p:nvSpPr>
          <p:spPr>
            <a:xfrm>
              <a:off x="1518938" y="3240477"/>
              <a:ext cx="114300" cy="114300"/>
            </a:xfrm>
            <a:custGeom>
              <a:avLst/>
              <a:gdLst>
                <a:gd name="connsiteX0" fmla="*/ 78581 w 114300"/>
                <a:gd name="connsiteY0" fmla="*/ 35719 h 114300"/>
                <a:gd name="connsiteX1" fmla="*/ 78581 w 114300"/>
                <a:gd name="connsiteY1" fmla="*/ 78581 h 114300"/>
                <a:gd name="connsiteX2" fmla="*/ 35719 w 114300"/>
                <a:gd name="connsiteY2" fmla="*/ 78581 h 114300"/>
                <a:gd name="connsiteX3" fmla="*/ 35719 w 114300"/>
                <a:gd name="connsiteY3" fmla="*/ 35719 h 114300"/>
                <a:gd name="connsiteX4" fmla="*/ 78581 w 114300"/>
                <a:gd name="connsiteY4" fmla="*/ 35719 h 114300"/>
                <a:gd name="connsiteX5" fmla="*/ 107156 w 114300"/>
                <a:gd name="connsiteY5" fmla="*/ 7144 h 114300"/>
                <a:gd name="connsiteX6" fmla="*/ 78581 w 114300"/>
                <a:gd name="connsiteY6" fmla="*/ 7144 h 114300"/>
                <a:gd name="connsiteX7" fmla="*/ 35719 w 114300"/>
                <a:gd name="connsiteY7" fmla="*/ 7144 h 114300"/>
                <a:gd name="connsiteX8" fmla="*/ 7144 w 114300"/>
                <a:gd name="connsiteY8" fmla="*/ 7144 h 114300"/>
                <a:gd name="connsiteX9" fmla="*/ 7144 w 114300"/>
                <a:gd name="connsiteY9" fmla="*/ 35719 h 114300"/>
                <a:gd name="connsiteX10" fmla="*/ 7144 w 114300"/>
                <a:gd name="connsiteY10" fmla="*/ 78581 h 114300"/>
                <a:gd name="connsiteX11" fmla="*/ 7144 w 114300"/>
                <a:gd name="connsiteY11" fmla="*/ 107156 h 114300"/>
                <a:gd name="connsiteX12" fmla="*/ 35719 w 114300"/>
                <a:gd name="connsiteY12" fmla="*/ 107156 h 114300"/>
                <a:gd name="connsiteX13" fmla="*/ 78581 w 114300"/>
                <a:gd name="connsiteY13" fmla="*/ 107156 h 114300"/>
                <a:gd name="connsiteX14" fmla="*/ 107156 w 114300"/>
                <a:gd name="connsiteY14" fmla="*/ 107156 h 114300"/>
                <a:gd name="connsiteX15" fmla="*/ 107156 w 114300"/>
                <a:gd name="connsiteY15" fmla="*/ 78581 h 114300"/>
                <a:gd name="connsiteX16" fmla="*/ 107156 w 114300"/>
                <a:gd name="connsiteY16" fmla="*/ 35719 h 114300"/>
                <a:gd name="connsiteX17" fmla="*/ 107156 w 114300"/>
                <a:gd name="connsiteY17" fmla="*/ 7144 h 114300"/>
                <a:gd name="connsiteX18" fmla="*/ 107156 w 114300"/>
                <a:gd name="connsiteY18" fmla="*/ 714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114300">
                  <a:moveTo>
                    <a:pt x="78581" y="35719"/>
                  </a:moveTo>
                  <a:lnTo>
                    <a:pt x="78581" y="78581"/>
                  </a:lnTo>
                  <a:lnTo>
                    <a:pt x="35719" y="78581"/>
                  </a:lnTo>
                  <a:lnTo>
                    <a:pt x="35719" y="35719"/>
                  </a:lnTo>
                  <a:lnTo>
                    <a:pt x="78581" y="35719"/>
                  </a:lnTo>
                  <a:moveTo>
                    <a:pt x="107156" y="7144"/>
                  </a:moveTo>
                  <a:lnTo>
                    <a:pt x="78581" y="7144"/>
                  </a:lnTo>
                  <a:lnTo>
                    <a:pt x="35719" y="7144"/>
                  </a:lnTo>
                  <a:lnTo>
                    <a:pt x="7144" y="7144"/>
                  </a:lnTo>
                  <a:lnTo>
                    <a:pt x="7144" y="35719"/>
                  </a:lnTo>
                  <a:lnTo>
                    <a:pt x="7144" y="78581"/>
                  </a:lnTo>
                  <a:lnTo>
                    <a:pt x="7144" y="107156"/>
                  </a:lnTo>
                  <a:lnTo>
                    <a:pt x="35719" y="107156"/>
                  </a:lnTo>
                  <a:lnTo>
                    <a:pt x="78581" y="107156"/>
                  </a:lnTo>
                  <a:lnTo>
                    <a:pt x="107156" y="107156"/>
                  </a:lnTo>
                  <a:lnTo>
                    <a:pt x="107156" y="78581"/>
                  </a:lnTo>
                  <a:lnTo>
                    <a:pt x="107156" y="35719"/>
                  </a:lnTo>
                  <a:lnTo>
                    <a:pt x="107156" y="7144"/>
                  </a:lnTo>
                  <a:lnTo>
                    <a:pt x="107156" y="7144"/>
                  </a:lnTo>
                  <a:close/>
                </a:path>
              </a:pathLst>
            </a:custGeom>
            <a:solidFill>
              <a:srgbClr val="5AB4E5"/>
            </a:solid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8183BBCA-3A54-4AB7-87CE-E105A33EBB34}"/>
                </a:ext>
              </a:extLst>
            </p:cNvPr>
            <p:cNvSpPr/>
            <p:nvPr/>
          </p:nvSpPr>
          <p:spPr>
            <a:xfrm>
              <a:off x="1315103" y="3108079"/>
              <a:ext cx="733425" cy="447675"/>
            </a:xfrm>
            <a:custGeom>
              <a:avLst/>
              <a:gdLst>
                <a:gd name="connsiteX0" fmla="*/ 662464 w 733425"/>
                <a:gd name="connsiteY0" fmla="*/ 445294 h 447675"/>
                <a:gd name="connsiteX1" fmla="*/ 662464 w 733425"/>
                <a:gd name="connsiteY1" fmla="*/ 298609 h 447675"/>
                <a:gd name="connsiteX2" fmla="*/ 589121 w 733425"/>
                <a:gd name="connsiteY2" fmla="*/ 298609 h 447675"/>
                <a:gd name="connsiteX3" fmla="*/ 589121 w 733425"/>
                <a:gd name="connsiteY3" fmla="*/ 444341 h 447675"/>
                <a:gd name="connsiteX4" fmla="*/ 517684 w 733425"/>
                <a:gd name="connsiteY4" fmla="*/ 444341 h 447675"/>
                <a:gd name="connsiteX5" fmla="*/ 517684 w 733425"/>
                <a:gd name="connsiteY5" fmla="*/ 370999 h 447675"/>
                <a:gd name="connsiteX6" fmla="*/ 224314 w 733425"/>
                <a:gd name="connsiteY6" fmla="*/ 370999 h 447675"/>
                <a:gd name="connsiteX7" fmla="*/ 224314 w 733425"/>
                <a:gd name="connsiteY7" fmla="*/ 444341 h 447675"/>
                <a:gd name="connsiteX8" fmla="*/ 152876 w 733425"/>
                <a:gd name="connsiteY8" fmla="*/ 444341 h 447675"/>
                <a:gd name="connsiteX9" fmla="*/ 152876 w 733425"/>
                <a:gd name="connsiteY9" fmla="*/ 298609 h 447675"/>
                <a:gd name="connsiteX10" fmla="*/ 78581 w 733425"/>
                <a:gd name="connsiteY10" fmla="*/ 298609 h 447675"/>
                <a:gd name="connsiteX11" fmla="*/ 78581 w 733425"/>
                <a:gd name="connsiteY11" fmla="*/ 444341 h 447675"/>
                <a:gd name="connsiteX12" fmla="*/ 7144 w 733425"/>
                <a:gd name="connsiteY12" fmla="*/ 444341 h 447675"/>
                <a:gd name="connsiteX13" fmla="*/ 7144 w 733425"/>
                <a:gd name="connsiteY13" fmla="*/ 227171 h 447675"/>
                <a:gd name="connsiteX14" fmla="*/ 79534 w 733425"/>
                <a:gd name="connsiteY14" fmla="*/ 227171 h 447675"/>
                <a:gd name="connsiteX15" fmla="*/ 79534 w 733425"/>
                <a:gd name="connsiteY15" fmla="*/ 153829 h 447675"/>
                <a:gd name="connsiteX16" fmla="*/ 152876 w 733425"/>
                <a:gd name="connsiteY16" fmla="*/ 153829 h 447675"/>
                <a:gd name="connsiteX17" fmla="*/ 152876 w 733425"/>
                <a:gd name="connsiteY17" fmla="*/ 80486 h 447675"/>
                <a:gd name="connsiteX18" fmla="*/ 226219 w 733425"/>
                <a:gd name="connsiteY18" fmla="*/ 80486 h 447675"/>
                <a:gd name="connsiteX19" fmla="*/ 226219 w 733425"/>
                <a:gd name="connsiteY19" fmla="*/ 7144 h 447675"/>
                <a:gd name="connsiteX20" fmla="*/ 297656 w 733425"/>
                <a:gd name="connsiteY20" fmla="*/ 7144 h 447675"/>
                <a:gd name="connsiteX21" fmla="*/ 297656 w 733425"/>
                <a:gd name="connsiteY21" fmla="*/ 80486 h 447675"/>
                <a:gd name="connsiteX22" fmla="*/ 444341 w 733425"/>
                <a:gd name="connsiteY22" fmla="*/ 80486 h 447675"/>
                <a:gd name="connsiteX23" fmla="*/ 444341 w 733425"/>
                <a:gd name="connsiteY23" fmla="*/ 7144 h 447675"/>
                <a:gd name="connsiteX24" fmla="*/ 515779 w 733425"/>
                <a:gd name="connsiteY24" fmla="*/ 7144 h 447675"/>
                <a:gd name="connsiteX25" fmla="*/ 515779 w 733425"/>
                <a:gd name="connsiteY25" fmla="*/ 80486 h 447675"/>
                <a:gd name="connsiteX26" fmla="*/ 589121 w 733425"/>
                <a:gd name="connsiteY26" fmla="*/ 80486 h 447675"/>
                <a:gd name="connsiteX27" fmla="*/ 589121 w 733425"/>
                <a:gd name="connsiteY27" fmla="*/ 153829 h 447675"/>
                <a:gd name="connsiteX28" fmla="*/ 662464 w 733425"/>
                <a:gd name="connsiteY28" fmla="*/ 153829 h 447675"/>
                <a:gd name="connsiteX29" fmla="*/ 662464 w 733425"/>
                <a:gd name="connsiteY29" fmla="*/ 227171 h 447675"/>
                <a:gd name="connsiteX30" fmla="*/ 734854 w 733425"/>
                <a:gd name="connsiteY30" fmla="*/ 227171 h 447675"/>
                <a:gd name="connsiteX31" fmla="*/ 734854 w 733425"/>
                <a:gd name="connsiteY31" fmla="*/ 445294 h 447675"/>
                <a:gd name="connsiteX32" fmla="*/ 662464 w 733425"/>
                <a:gd name="connsiteY32" fmla="*/ 445294 h 447675"/>
                <a:gd name="connsiteX33" fmla="*/ 516731 w 733425"/>
                <a:gd name="connsiteY33" fmla="*/ 227171 h 447675"/>
                <a:gd name="connsiteX34" fmla="*/ 516731 w 733425"/>
                <a:gd name="connsiteY34" fmla="*/ 152876 h 447675"/>
                <a:gd name="connsiteX35" fmla="*/ 442436 w 733425"/>
                <a:gd name="connsiteY35" fmla="*/ 152876 h 447675"/>
                <a:gd name="connsiteX36" fmla="*/ 442436 w 733425"/>
                <a:gd name="connsiteY36" fmla="*/ 227171 h 447675"/>
                <a:gd name="connsiteX37" fmla="*/ 516731 w 733425"/>
                <a:gd name="connsiteY37" fmla="*/ 227171 h 447675"/>
                <a:gd name="connsiteX38" fmla="*/ 298609 w 733425"/>
                <a:gd name="connsiteY38" fmla="*/ 227171 h 447675"/>
                <a:gd name="connsiteX39" fmla="*/ 298609 w 733425"/>
                <a:gd name="connsiteY39" fmla="*/ 152876 h 447675"/>
                <a:gd name="connsiteX40" fmla="*/ 224314 w 733425"/>
                <a:gd name="connsiteY40" fmla="*/ 152876 h 447675"/>
                <a:gd name="connsiteX41" fmla="*/ 224314 w 733425"/>
                <a:gd name="connsiteY41" fmla="*/ 227171 h 447675"/>
                <a:gd name="connsiteX42" fmla="*/ 298609 w 733425"/>
                <a:gd name="connsiteY42" fmla="*/ 227171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33425" h="447675">
                  <a:moveTo>
                    <a:pt x="662464" y="445294"/>
                  </a:moveTo>
                  <a:lnTo>
                    <a:pt x="662464" y="298609"/>
                  </a:lnTo>
                  <a:lnTo>
                    <a:pt x="589121" y="298609"/>
                  </a:lnTo>
                  <a:lnTo>
                    <a:pt x="589121" y="444341"/>
                  </a:lnTo>
                  <a:lnTo>
                    <a:pt x="517684" y="444341"/>
                  </a:lnTo>
                  <a:lnTo>
                    <a:pt x="517684" y="370999"/>
                  </a:lnTo>
                  <a:lnTo>
                    <a:pt x="224314" y="370999"/>
                  </a:lnTo>
                  <a:lnTo>
                    <a:pt x="224314" y="444341"/>
                  </a:lnTo>
                  <a:lnTo>
                    <a:pt x="152876" y="444341"/>
                  </a:lnTo>
                  <a:lnTo>
                    <a:pt x="152876" y="298609"/>
                  </a:lnTo>
                  <a:lnTo>
                    <a:pt x="78581" y="298609"/>
                  </a:lnTo>
                  <a:lnTo>
                    <a:pt x="78581" y="444341"/>
                  </a:lnTo>
                  <a:lnTo>
                    <a:pt x="7144" y="444341"/>
                  </a:lnTo>
                  <a:lnTo>
                    <a:pt x="7144" y="227171"/>
                  </a:lnTo>
                  <a:lnTo>
                    <a:pt x="79534" y="227171"/>
                  </a:lnTo>
                  <a:lnTo>
                    <a:pt x="79534" y="153829"/>
                  </a:lnTo>
                  <a:lnTo>
                    <a:pt x="152876" y="153829"/>
                  </a:lnTo>
                  <a:lnTo>
                    <a:pt x="152876" y="80486"/>
                  </a:lnTo>
                  <a:lnTo>
                    <a:pt x="226219" y="80486"/>
                  </a:lnTo>
                  <a:lnTo>
                    <a:pt x="226219" y="7144"/>
                  </a:lnTo>
                  <a:lnTo>
                    <a:pt x="297656" y="7144"/>
                  </a:lnTo>
                  <a:lnTo>
                    <a:pt x="297656" y="80486"/>
                  </a:lnTo>
                  <a:lnTo>
                    <a:pt x="444341" y="80486"/>
                  </a:lnTo>
                  <a:lnTo>
                    <a:pt x="444341" y="7144"/>
                  </a:lnTo>
                  <a:lnTo>
                    <a:pt x="515779" y="7144"/>
                  </a:lnTo>
                  <a:lnTo>
                    <a:pt x="515779" y="80486"/>
                  </a:lnTo>
                  <a:lnTo>
                    <a:pt x="589121" y="80486"/>
                  </a:lnTo>
                  <a:lnTo>
                    <a:pt x="589121" y="153829"/>
                  </a:lnTo>
                  <a:lnTo>
                    <a:pt x="662464" y="153829"/>
                  </a:lnTo>
                  <a:lnTo>
                    <a:pt x="662464" y="227171"/>
                  </a:lnTo>
                  <a:lnTo>
                    <a:pt x="734854" y="227171"/>
                  </a:lnTo>
                  <a:lnTo>
                    <a:pt x="734854" y="445294"/>
                  </a:lnTo>
                  <a:lnTo>
                    <a:pt x="662464" y="445294"/>
                  </a:lnTo>
                  <a:close/>
                  <a:moveTo>
                    <a:pt x="516731" y="227171"/>
                  </a:moveTo>
                  <a:lnTo>
                    <a:pt x="516731" y="152876"/>
                  </a:lnTo>
                  <a:lnTo>
                    <a:pt x="442436" y="152876"/>
                  </a:lnTo>
                  <a:lnTo>
                    <a:pt x="442436" y="227171"/>
                  </a:lnTo>
                  <a:lnTo>
                    <a:pt x="516731" y="227171"/>
                  </a:lnTo>
                  <a:close/>
                  <a:moveTo>
                    <a:pt x="298609" y="227171"/>
                  </a:moveTo>
                  <a:lnTo>
                    <a:pt x="298609" y="152876"/>
                  </a:lnTo>
                  <a:lnTo>
                    <a:pt x="224314" y="152876"/>
                  </a:lnTo>
                  <a:lnTo>
                    <a:pt x="224314" y="227171"/>
                  </a:lnTo>
                  <a:lnTo>
                    <a:pt x="298609" y="227171"/>
                  </a:lnTo>
                  <a:close/>
                </a:path>
              </a:pathLst>
            </a:custGeom>
            <a:solidFill>
              <a:schemeClr val="bg1"/>
            </a:solid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84190BBA-1504-4AD6-926A-E24CC49F3EA3}"/>
                </a:ext>
              </a:extLst>
            </p:cNvPr>
            <p:cNvSpPr/>
            <p:nvPr/>
          </p:nvSpPr>
          <p:spPr>
            <a:xfrm>
              <a:off x="1298911" y="3094744"/>
              <a:ext cx="762000" cy="476250"/>
            </a:xfrm>
            <a:custGeom>
              <a:avLst/>
              <a:gdLst>
                <a:gd name="connsiteX0" fmla="*/ 517684 w 762000"/>
                <a:gd name="connsiteY0" fmla="*/ 35719 h 476250"/>
                <a:gd name="connsiteX1" fmla="*/ 517684 w 762000"/>
                <a:gd name="connsiteY1" fmla="*/ 109061 h 476250"/>
                <a:gd name="connsiteX2" fmla="*/ 591026 w 762000"/>
                <a:gd name="connsiteY2" fmla="*/ 109061 h 476250"/>
                <a:gd name="connsiteX3" fmla="*/ 591026 w 762000"/>
                <a:gd name="connsiteY3" fmla="*/ 182404 h 476250"/>
                <a:gd name="connsiteX4" fmla="*/ 664369 w 762000"/>
                <a:gd name="connsiteY4" fmla="*/ 182404 h 476250"/>
                <a:gd name="connsiteX5" fmla="*/ 664369 w 762000"/>
                <a:gd name="connsiteY5" fmla="*/ 254794 h 476250"/>
                <a:gd name="connsiteX6" fmla="*/ 736759 w 762000"/>
                <a:gd name="connsiteY6" fmla="*/ 254794 h 476250"/>
                <a:gd name="connsiteX7" fmla="*/ 736759 w 762000"/>
                <a:gd name="connsiteY7" fmla="*/ 444341 h 476250"/>
                <a:gd name="connsiteX8" fmla="*/ 693896 w 762000"/>
                <a:gd name="connsiteY8" fmla="*/ 444341 h 476250"/>
                <a:gd name="connsiteX9" fmla="*/ 693896 w 762000"/>
                <a:gd name="connsiteY9" fmla="*/ 297656 h 476250"/>
                <a:gd name="connsiteX10" fmla="*/ 591026 w 762000"/>
                <a:gd name="connsiteY10" fmla="*/ 297656 h 476250"/>
                <a:gd name="connsiteX11" fmla="*/ 591026 w 762000"/>
                <a:gd name="connsiteY11" fmla="*/ 443389 h 476250"/>
                <a:gd name="connsiteX12" fmla="*/ 548164 w 762000"/>
                <a:gd name="connsiteY12" fmla="*/ 443389 h 476250"/>
                <a:gd name="connsiteX13" fmla="*/ 548164 w 762000"/>
                <a:gd name="connsiteY13" fmla="*/ 370046 h 476250"/>
                <a:gd name="connsiteX14" fmla="*/ 226219 w 762000"/>
                <a:gd name="connsiteY14" fmla="*/ 370046 h 476250"/>
                <a:gd name="connsiteX15" fmla="*/ 226219 w 762000"/>
                <a:gd name="connsiteY15" fmla="*/ 443389 h 476250"/>
                <a:gd name="connsiteX16" fmla="*/ 183356 w 762000"/>
                <a:gd name="connsiteY16" fmla="*/ 443389 h 476250"/>
                <a:gd name="connsiteX17" fmla="*/ 183356 w 762000"/>
                <a:gd name="connsiteY17" fmla="*/ 297656 h 476250"/>
                <a:gd name="connsiteX18" fmla="*/ 79534 w 762000"/>
                <a:gd name="connsiteY18" fmla="*/ 297656 h 476250"/>
                <a:gd name="connsiteX19" fmla="*/ 79534 w 762000"/>
                <a:gd name="connsiteY19" fmla="*/ 443389 h 476250"/>
                <a:gd name="connsiteX20" fmla="*/ 36671 w 762000"/>
                <a:gd name="connsiteY20" fmla="*/ 443389 h 476250"/>
                <a:gd name="connsiteX21" fmla="*/ 36671 w 762000"/>
                <a:gd name="connsiteY21" fmla="*/ 254794 h 476250"/>
                <a:gd name="connsiteX22" fmla="*/ 110014 w 762000"/>
                <a:gd name="connsiteY22" fmla="*/ 254794 h 476250"/>
                <a:gd name="connsiteX23" fmla="*/ 110014 w 762000"/>
                <a:gd name="connsiteY23" fmla="*/ 181451 h 476250"/>
                <a:gd name="connsiteX24" fmla="*/ 183356 w 762000"/>
                <a:gd name="connsiteY24" fmla="*/ 181451 h 476250"/>
                <a:gd name="connsiteX25" fmla="*/ 183356 w 762000"/>
                <a:gd name="connsiteY25" fmla="*/ 108109 h 476250"/>
                <a:gd name="connsiteX26" fmla="*/ 256699 w 762000"/>
                <a:gd name="connsiteY26" fmla="*/ 108109 h 476250"/>
                <a:gd name="connsiteX27" fmla="*/ 256699 w 762000"/>
                <a:gd name="connsiteY27" fmla="*/ 35719 h 476250"/>
                <a:gd name="connsiteX28" fmla="*/ 299561 w 762000"/>
                <a:gd name="connsiteY28" fmla="*/ 35719 h 476250"/>
                <a:gd name="connsiteX29" fmla="*/ 299561 w 762000"/>
                <a:gd name="connsiteY29" fmla="*/ 109061 h 476250"/>
                <a:gd name="connsiteX30" fmla="*/ 474821 w 762000"/>
                <a:gd name="connsiteY30" fmla="*/ 109061 h 476250"/>
                <a:gd name="connsiteX31" fmla="*/ 474821 w 762000"/>
                <a:gd name="connsiteY31" fmla="*/ 35719 h 476250"/>
                <a:gd name="connsiteX32" fmla="*/ 517684 w 762000"/>
                <a:gd name="connsiteY32" fmla="*/ 35719 h 476250"/>
                <a:gd name="connsiteX33" fmla="*/ 444341 w 762000"/>
                <a:gd name="connsiteY33" fmla="*/ 254794 h 476250"/>
                <a:gd name="connsiteX34" fmla="*/ 547211 w 762000"/>
                <a:gd name="connsiteY34" fmla="*/ 254794 h 476250"/>
                <a:gd name="connsiteX35" fmla="*/ 547211 w 762000"/>
                <a:gd name="connsiteY35" fmla="*/ 151924 h 476250"/>
                <a:gd name="connsiteX36" fmla="*/ 444341 w 762000"/>
                <a:gd name="connsiteY36" fmla="*/ 151924 h 476250"/>
                <a:gd name="connsiteX37" fmla="*/ 444341 w 762000"/>
                <a:gd name="connsiteY37" fmla="*/ 254794 h 476250"/>
                <a:gd name="connsiteX38" fmla="*/ 226219 w 762000"/>
                <a:gd name="connsiteY38" fmla="*/ 254794 h 476250"/>
                <a:gd name="connsiteX39" fmla="*/ 329089 w 762000"/>
                <a:gd name="connsiteY39" fmla="*/ 254794 h 476250"/>
                <a:gd name="connsiteX40" fmla="*/ 329089 w 762000"/>
                <a:gd name="connsiteY40" fmla="*/ 151924 h 476250"/>
                <a:gd name="connsiteX41" fmla="*/ 226219 w 762000"/>
                <a:gd name="connsiteY41" fmla="*/ 151924 h 476250"/>
                <a:gd name="connsiteX42" fmla="*/ 226219 w 762000"/>
                <a:gd name="connsiteY42" fmla="*/ 254794 h 476250"/>
                <a:gd name="connsiteX43" fmla="*/ 546259 w 762000"/>
                <a:gd name="connsiteY43" fmla="*/ 7144 h 476250"/>
                <a:gd name="connsiteX44" fmla="*/ 517684 w 762000"/>
                <a:gd name="connsiteY44" fmla="*/ 7144 h 476250"/>
                <a:gd name="connsiteX45" fmla="*/ 474821 w 762000"/>
                <a:gd name="connsiteY45" fmla="*/ 7144 h 476250"/>
                <a:gd name="connsiteX46" fmla="*/ 446246 w 762000"/>
                <a:gd name="connsiteY46" fmla="*/ 7144 h 476250"/>
                <a:gd name="connsiteX47" fmla="*/ 446246 w 762000"/>
                <a:gd name="connsiteY47" fmla="*/ 35719 h 476250"/>
                <a:gd name="connsiteX48" fmla="*/ 446246 w 762000"/>
                <a:gd name="connsiteY48" fmla="*/ 80486 h 476250"/>
                <a:gd name="connsiteX49" fmla="*/ 327184 w 762000"/>
                <a:gd name="connsiteY49" fmla="*/ 80486 h 476250"/>
                <a:gd name="connsiteX50" fmla="*/ 327184 w 762000"/>
                <a:gd name="connsiteY50" fmla="*/ 35719 h 476250"/>
                <a:gd name="connsiteX51" fmla="*/ 327184 w 762000"/>
                <a:gd name="connsiteY51" fmla="*/ 7144 h 476250"/>
                <a:gd name="connsiteX52" fmla="*/ 298609 w 762000"/>
                <a:gd name="connsiteY52" fmla="*/ 7144 h 476250"/>
                <a:gd name="connsiteX53" fmla="*/ 255746 w 762000"/>
                <a:gd name="connsiteY53" fmla="*/ 7144 h 476250"/>
                <a:gd name="connsiteX54" fmla="*/ 227171 w 762000"/>
                <a:gd name="connsiteY54" fmla="*/ 7144 h 476250"/>
                <a:gd name="connsiteX55" fmla="*/ 227171 w 762000"/>
                <a:gd name="connsiteY55" fmla="*/ 35719 h 476250"/>
                <a:gd name="connsiteX56" fmla="*/ 227171 w 762000"/>
                <a:gd name="connsiteY56" fmla="*/ 80486 h 476250"/>
                <a:gd name="connsiteX57" fmla="*/ 182404 w 762000"/>
                <a:gd name="connsiteY57" fmla="*/ 80486 h 476250"/>
                <a:gd name="connsiteX58" fmla="*/ 153829 w 762000"/>
                <a:gd name="connsiteY58" fmla="*/ 80486 h 476250"/>
                <a:gd name="connsiteX59" fmla="*/ 153829 w 762000"/>
                <a:gd name="connsiteY59" fmla="*/ 109061 h 476250"/>
                <a:gd name="connsiteX60" fmla="*/ 153829 w 762000"/>
                <a:gd name="connsiteY60" fmla="*/ 153829 h 476250"/>
                <a:gd name="connsiteX61" fmla="*/ 109061 w 762000"/>
                <a:gd name="connsiteY61" fmla="*/ 153829 h 476250"/>
                <a:gd name="connsiteX62" fmla="*/ 80486 w 762000"/>
                <a:gd name="connsiteY62" fmla="*/ 153829 h 476250"/>
                <a:gd name="connsiteX63" fmla="*/ 80486 w 762000"/>
                <a:gd name="connsiteY63" fmla="*/ 182404 h 476250"/>
                <a:gd name="connsiteX64" fmla="*/ 80486 w 762000"/>
                <a:gd name="connsiteY64" fmla="*/ 226219 h 476250"/>
                <a:gd name="connsiteX65" fmla="*/ 35719 w 762000"/>
                <a:gd name="connsiteY65" fmla="*/ 226219 h 476250"/>
                <a:gd name="connsiteX66" fmla="*/ 7144 w 762000"/>
                <a:gd name="connsiteY66" fmla="*/ 226219 h 476250"/>
                <a:gd name="connsiteX67" fmla="*/ 7144 w 762000"/>
                <a:gd name="connsiteY67" fmla="*/ 254794 h 476250"/>
                <a:gd name="connsiteX68" fmla="*/ 7144 w 762000"/>
                <a:gd name="connsiteY68" fmla="*/ 444341 h 476250"/>
                <a:gd name="connsiteX69" fmla="*/ 7144 w 762000"/>
                <a:gd name="connsiteY69" fmla="*/ 472916 h 476250"/>
                <a:gd name="connsiteX70" fmla="*/ 35719 w 762000"/>
                <a:gd name="connsiteY70" fmla="*/ 472916 h 476250"/>
                <a:gd name="connsiteX71" fmla="*/ 78581 w 762000"/>
                <a:gd name="connsiteY71" fmla="*/ 472916 h 476250"/>
                <a:gd name="connsiteX72" fmla="*/ 107156 w 762000"/>
                <a:gd name="connsiteY72" fmla="*/ 472916 h 476250"/>
                <a:gd name="connsiteX73" fmla="*/ 107156 w 762000"/>
                <a:gd name="connsiteY73" fmla="*/ 444341 h 476250"/>
                <a:gd name="connsiteX74" fmla="*/ 107156 w 762000"/>
                <a:gd name="connsiteY74" fmla="*/ 326231 h 476250"/>
                <a:gd name="connsiteX75" fmla="*/ 152876 w 762000"/>
                <a:gd name="connsiteY75" fmla="*/ 326231 h 476250"/>
                <a:gd name="connsiteX76" fmla="*/ 152876 w 762000"/>
                <a:gd name="connsiteY76" fmla="*/ 443389 h 476250"/>
                <a:gd name="connsiteX77" fmla="*/ 152876 w 762000"/>
                <a:gd name="connsiteY77" fmla="*/ 471964 h 476250"/>
                <a:gd name="connsiteX78" fmla="*/ 181451 w 762000"/>
                <a:gd name="connsiteY78" fmla="*/ 471964 h 476250"/>
                <a:gd name="connsiteX79" fmla="*/ 224314 w 762000"/>
                <a:gd name="connsiteY79" fmla="*/ 471964 h 476250"/>
                <a:gd name="connsiteX80" fmla="*/ 252889 w 762000"/>
                <a:gd name="connsiteY80" fmla="*/ 471964 h 476250"/>
                <a:gd name="connsiteX81" fmla="*/ 252889 w 762000"/>
                <a:gd name="connsiteY81" fmla="*/ 443389 h 476250"/>
                <a:gd name="connsiteX82" fmla="*/ 252889 w 762000"/>
                <a:gd name="connsiteY82" fmla="*/ 398621 h 476250"/>
                <a:gd name="connsiteX83" fmla="*/ 516731 w 762000"/>
                <a:gd name="connsiteY83" fmla="*/ 398621 h 476250"/>
                <a:gd name="connsiteX84" fmla="*/ 516731 w 762000"/>
                <a:gd name="connsiteY84" fmla="*/ 443389 h 476250"/>
                <a:gd name="connsiteX85" fmla="*/ 516731 w 762000"/>
                <a:gd name="connsiteY85" fmla="*/ 471964 h 476250"/>
                <a:gd name="connsiteX86" fmla="*/ 545306 w 762000"/>
                <a:gd name="connsiteY86" fmla="*/ 471964 h 476250"/>
                <a:gd name="connsiteX87" fmla="*/ 591026 w 762000"/>
                <a:gd name="connsiteY87" fmla="*/ 471964 h 476250"/>
                <a:gd name="connsiteX88" fmla="*/ 619601 w 762000"/>
                <a:gd name="connsiteY88" fmla="*/ 471964 h 476250"/>
                <a:gd name="connsiteX89" fmla="*/ 619601 w 762000"/>
                <a:gd name="connsiteY89" fmla="*/ 443389 h 476250"/>
                <a:gd name="connsiteX90" fmla="*/ 619601 w 762000"/>
                <a:gd name="connsiteY90" fmla="*/ 326231 h 476250"/>
                <a:gd name="connsiteX91" fmla="*/ 664369 w 762000"/>
                <a:gd name="connsiteY91" fmla="*/ 326231 h 476250"/>
                <a:gd name="connsiteX92" fmla="*/ 664369 w 762000"/>
                <a:gd name="connsiteY92" fmla="*/ 443389 h 476250"/>
                <a:gd name="connsiteX93" fmla="*/ 664369 w 762000"/>
                <a:gd name="connsiteY93" fmla="*/ 471964 h 476250"/>
                <a:gd name="connsiteX94" fmla="*/ 692944 w 762000"/>
                <a:gd name="connsiteY94" fmla="*/ 471964 h 476250"/>
                <a:gd name="connsiteX95" fmla="*/ 735806 w 762000"/>
                <a:gd name="connsiteY95" fmla="*/ 471964 h 476250"/>
                <a:gd name="connsiteX96" fmla="*/ 764381 w 762000"/>
                <a:gd name="connsiteY96" fmla="*/ 471964 h 476250"/>
                <a:gd name="connsiteX97" fmla="*/ 764381 w 762000"/>
                <a:gd name="connsiteY97" fmla="*/ 443389 h 476250"/>
                <a:gd name="connsiteX98" fmla="*/ 764381 w 762000"/>
                <a:gd name="connsiteY98" fmla="*/ 254794 h 476250"/>
                <a:gd name="connsiteX99" fmla="*/ 764381 w 762000"/>
                <a:gd name="connsiteY99" fmla="*/ 226219 h 476250"/>
                <a:gd name="connsiteX100" fmla="*/ 735806 w 762000"/>
                <a:gd name="connsiteY100" fmla="*/ 226219 h 476250"/>
                <a:gd name="connsiteX101" fmla="*/ 691991 w 762000"/>
                <a:gd name="connsiteY101" fmla="*/ 226219 h 476250"/>
                <a:gd name="connsiteX102" fmla="*/ 691991 w 762000"/>
                <a:gd name="connsiteY102" fmla="*/ 181451 h 476250"/>
                <a:gd name="connsiteX103" fmla="*/ 691991 w 762000"/>
                <a:gd name="connsiteY103" fmla="*/ 152876 h 476250"/>
                <a:gd name="connsiteX104" fmla="*/ 663416 w 762000"/>
                <a:gd name="connsiteY104" fmla="*/ 152876 h 476250"/>
                <a:gd name="connsiteX105" fmla="*/ 619601 w 762000"/>
                <a:gd name="connsiteY105" fmla="*/ 152876 h 476250"/>
                <a:gd name="connsiteX106" fmla="*/ 619601 w 762000"/>
                <a:gd name="connsiteY106" fmla="*/ 108109 h 476250"/>
                <a:gd name="connsiteX107" fmla="*/ 619601 w 762000"/>
                <a:gd name="connsiteY107" fmla="*/ 79534 h 476250"/>
                <a:gd name="connsiteX108" fmla="*/ 591026 w 762000"/>
                <a:gd name="connsiteY108" fmla="*/ 79534 h 476250"/>
                <a:gd name="connsiteX109" fmla="*/ 546259 w 762000"/>
                <a:gd name="connsiteY109" fmla="*/ 79534 h 476250"/>
                <a:gd name="connsiteX110" fmla="*/ 546259 w 762000"/>
                <a:gd name="connsiteY110" fmla="*/ 35719 h 476250"/>
                <a:gd name="connsiteX111" fmla="*/ 546259 w 762000"/>
                <a:gd name="connsiteY111" fmla="*/ 7144 h 476250"/>
                <a:gd name="connsiteX112" fmla="*/ 546259 w 762000"/>
                <a:gd name="connsiteY112" fmla="*/ 7144 h 476250"/>
                <a:gd name="connsiteX113" fmla="*/ 472916 w 762000"/>
                <a:gd name="connsiteY113" fmla="*/ 180499 h 476250"/>
                <a:gd name="connsiteX114" fmla="*/ 518636 w 762000"/>
                <a:gd name="connsiteY114" fmla="*/ 180499 h 476250"/>
                <a:gd name="connsiteX115" fmla="*/ 518636 w 762000"/>
                <a:gd name="connsiteY115" fmla="*/ 226219 h 476250"/>
                <a:gd name="connsiteX116" fmla="*/ 472916 w 762000"/>
                <a:gd name="connsiteY116" fmla="*/ 226219 h 476250"/>
                <a:gd name="connsiteX117" fmla="*/ 472916 w 762000"/>
                <a:gd name="connsiteY117" fmla="*/ 180499 h 476250"/>
                <a:gd name="connsiteX118" fmla="*/ 472916 w 762000"/>
                <a:gd name="connsiteY118" fmla="*/ 180499 h 476250"/>
                <a:gd name="connsiteX119" fmla="*/ 254794 w 762000"/>
                <a:gd name="connsiteY119" fmla="*/ 180499 h 476250"/>
                <a:gd name="connsiteX120" fmla="*/ 300514 w 762000"/>
                <a:gd name="connsiteY120" fmla="*/ 180499 h 476250"/>
                <a:gd name="connsiteX121" fmla="*/ 300514 w 762000"/>
                <a:gd name="connsiteY121" fmla="*/ 226219 h 476250"/>
                <a:gd name="connsiteX122" fmla="*/ 254794 w 762000"/>
                <a:gd name="connsiteY122" fmla="*/ 226219 h 476250"/>
                <a:gd name="connsiteX123" fmla="*/ 254794 w 762000"/>
                <a:gd name="connsiteY123" fmla="*/ 180499 h 476250"/>
                <a:gd name="connsiteX124" fmla="*/ 254794 w 762000"/>
                <a:gd name="connsiteY124" fmla="*/ 180499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762000" h="476250">
                  <a:moveTo>
                    <a:pt x="517684" y="35719"/>
                  </a:moveTo>
                  <a:lnTo>
                    <a:pt x="517684" y="109061"/>
                  </a:lnTo>
                  <a:lnTo>
                    <a:pt x="591026" y="109061"/>
                  </a:lnTo>
                  <a:lnTo>
                    <a:pt x="591026" y="182404"/>
                  </a:lnTo>
                  <a:lnTo>
                    <a:pt x="664369" y="182404"/>
                  </a:lnTo>
                  <a:lnTo>
                    <a:pt x="664369" y="254794"/>
                  </a:lnTo>
                  <a:lnTo>
                    <a:pt x="736759" y="254794"/>
                  </a:lnTo>
                  <a:lnTo>
                    <a:pt x="736759" y="444341"/>
                  </a:lnTo>
                  <a:lnTo>
                    <a:pt x="693896" y="444341"/>
                  </a:lnTo>
                  <a:lnTo>
                    <a:pt x="693896" y="297656"/>
                  </a:lnTo>
                  <a:lnTo>
                    <a:pt x="591026" y="297656"/>
                  </a:lnTo>
                  <a:lnTo>
                    <a:pt x="591026" y="443389"/>
                  </a:lnTo>
                  <a:lnTo>
                    <a:pt x="548164" y="443389"/>
                  </a:lnTo>
                  <a:lnTo>
                    <a:pt x="548164" y="370046"/>
                  </a:lnTo>
                  <a:lnTo>
                    <a:pt x="226219" y="370046"/>
                  </a:lnTo>
                  <a:lnTo>
                    <a:pt x="226219" y="443389"/>
                  </a:lnTo>
                  <a:lnTo>
                    <a:pt x="183356" y="443389"/>
                  </a:lnTo>
                  <a:lnTo>
                    <a:pt x="183356" y="297656"/>
                  </a:lnTo>
                  <a:lnTo>
                    <a:pt x="79534" y="297656"/>
                  </a:lnTo>
                  <a:lnTo>
                    <a:pt x="79534" y="443389"/>
                  </a:lnTo>
                  <a:lnTo>
                    <a:pt x="36671" y="443389"/>
                  </a:lnTo>
                  <a:lnTo>
                    <a:pt x="36671" y="254794"/>
                  </a:lnTo>
                  <a:lnTo>
                    <a:pt x="110014" y="254794"/>
                  </a:lnTo>
                  <a:lnTo>
                    <a:pt x="110014" y="181451"/>
                  </a:lnTo>
                  <a:lnTo>
                    <a:pt x="183356" y="181451"/>
                  </a:lnTo>
                  <a:lnTo>
                    <a:pt x="183356" y="108109"/>
                  </a:lnTo>
                  <a:lnTo>
                    <a:pt x="256699" y="108109"/>
                  </a:lnTo>
                  <a:lnTo>
                    <a:pt x="256699" y="35719"/>
                  </a:lnTo>
                  <a:lnTo>
                    <a:pt x="299561" y="35719"/>
                  </a:lnTo>
                  <a:lnTo>
                    <a:pt x="299561" y="109061"/>
                  </a:lnTo>
                  <a:lnTo>
                    <a:pt x="474821" y="109061"/>
                  </a:lnTo>
                  <a:lnTo>
                    <a:pt x="474821" y="35719"/>
                  </a:lnTo>
                  <a:lnTo>
                    <a:pt x="517684" y="35719"/>
                  </a:lnTo>
                  <a:moveTo>
                    <a:pt x="444341" y="254794"/>
                  </a:moveTo>
                  <a:lnTo>
                    <a:pt x="547211" y="254794"/>
                  </a:lnTo>
                  <a:lnTo>
                    <a:pt x="547211" y="151924"/>
                  </a:lnTo>
                  <a:lnTo>
                    <a:pt x="444341" y="151924"/>
                  </a:lnTo>
                  <a:lnTo>
                    <a:pt x="444341" y="254794"/>
                  </a:lnTo>
                  <a:moveTo>
                    <a:pt x="226219" y="254794"/>
                  </a:moveTo>
                  <a:lnTo>
                    <a:pt x="329089" y="254794"/>
                  </a:lnTo>
                  <a:lnTo>
                    <a:pt x="329089" y="151924"/>
                  </a:lnTo>
                  <a:lnTo>
                    <a:pt x="226219" y="151924"/>
                  </a:lnTo>
                  <a:lnTo>
                    <a:pt x="226219" y="254794"/>
                  </a:lnTo>
                  <a:moveTo>
                    <a:pt x="546259" y="7144"/>
                  </a:moveTo>
                  <a:lnTo>
                    <a:pt x="517684" y="7144"/>
                  </a:lnTo>
                  <a:lnTo>
                    <a:pt x="474821" y="7144"/>
                  </a:lnTo>
                  <a:lnTo>
                    <a:pt x="446246" y="7144"/>
                  </a:lnTo>
                  <a:lnTo>
                    <a:pt x="446246" y="35719"/>
                  </a:lnTo>
                  <a:lnTo>
                    <a:pt x="446246" y="80486"/>
                  </a:lnTo>
                  <a:lnTo>
                    <a:pt x="327184" y="80486"/>
                  </a:lnTo>
                  <a:lnTo>
                    <a:pt x="327184" y="35719"/>
                  </a:lnTo>
                  <a:lnTo>
                    <a:pt x="327184" y="7144"/>
                  </a:lnTo>
                  <a:lnTo>
                    <a:pt x="298609" y="7144"/>
                  </a:lnTo>
                  <a:lnTo>
                    <a:pt x="255746" y="7144"/>
                  </a:lnTo>
                  <a:lnTo>
                    <a:pt x="227171" y="7144"/>
                  </a:lnTo>
                  <a:lnTo>
                    <a:pt x="227171" y="35719"/>
                  </a:lnTo>
                  <a:lnTo>
                    <a:pt x="227171" y="80486"/>
                  </a:lnTo>
                  <a:lnTo>
                    <a:pt x="182404" y="80486"/>
                  </a:lnTo>
                  <a:lnTo>
                    <a:pt x="153829" y="80486"/>
                  </a:lnTo>
                  <a:lnTo>
                    <a:pt x="153829" y="109061"/>
                  </a:lnTo>
                  <a:lnTo>
                    <a:pt x="153829" y="153829"/>
                  </a:lnTo>
                  <a:lnTo>
                    <a:pt x="109061" y="153829"/>
                  </a:lnTo>
                  <a:lnTo>
                    <a:pt x="80486" y="153829"/>
                  </a:lnTo>
                  <a:lnTo>
                    <a:pt x="80486" y="182404"/>
                  </a:lnTo>
                  <a:lnTo>
                    <a:pt x="80486" y="226219"/>
                  </a:lnTo>
                  <a:lnTo>
                    <a:pt x="35719" y="226219"/>
                  </a:lnTo>
                  <a:lnTo>
                    <a:pt x="7144" y="226219"/>
                  </a:lnTo>
                  <a:lnTo>
                    <a:pt x="7144" y="254794"/>
                  </a:lnTo>
                  <a:lnTo>
                    <a:pt x="7144" y="444341"/>
                  </a:lnTo>
                  <a:lnTo>
                    <a:pt x="7144" y="472916"/>
                  </a:lnTo>
                  <a:lnTo>
                    <a:pt x="35719" y="472916"/>
                  </a:lnTo>
                  <a:lnTo>
                    <a:pt x="78581" y="472916"/>
                  </a:lnTo>
                  <a:lnTo>
                    <a:pt x="107156" y="472916"/>
                  </a:lnTo>
                  <a:lnTo>
                    <a:pt x="107156" y="444341"/>
                  </a:lnTo>
                  <a:lnTo>
                    <a:pt x="107156" y="326231"/>
                  </a:lnTo>
                  <a:lnTo>
                    <a:pt x="152876" y="326231"/>
                  </a:lnTo>
                  <a:lnTo>
                    <a:pt x="152876" y="443389"/>
                  </a:lnTo>
                  <a:lnTo>
                    <a:pt x="152876" y="471964"/>
                  </a:lnTo>
                  <a:lnTo>
                    <a:pt x="181451" y="471964"/>
                  </a:lnTo>
                  <a:lnTo>
                    <a:pt x="224314" y="471964"/>
                  </a:lnTo>
                  <a:lnTo>
                    <a:pt x="252889" y="471964"/>
                  </a:lnTo>
                  <a:lnTo>
                    <a:pt x="252889" y="443389"/>
                  </a:lnTo>
                  <a:lnTo>
                    <a:pt x="252889" y="398621"/>
                  </a:lnTo>
                  <a:lnTo>
                    <a:pt x="516731" y="398621"/>
                  </a:lnTo>
                  <a:lnTo>
                    <a:pt x="516731" y="443389"/>
                  </a:lnTo>
                  <a:lnTo>
                    <a:pt x="516731" y="471964"/>
                  </a:lnTo>
                  <a:lnTo>
                    <a:pt x="545306" y="471964"/>
                  </a:lnTo>
                  <a:lnTo>
                    <a:pt x="591026" y="471964"/>
                  </a:lnTo>
                  <a:lnTo>
                    <a:pt x="619601" y="471964"/>
                  </a:lnTo>
                  <a:lnTo>
                    <a:pt x="619601" y="443389"/>
                  </a:lnTo>
                  <a:lnTo>
                    <a:pt x="619601" y="326231"/>
                  </a:lnTo>
                  <a:lnTo>
                    <a:pt x="664369" y="326231"/>
                  </a:lnTo>
                  <a:lnTo>
                    <a:pt x="664369" y="443389"/>
                  </a:lnTo>
                  <a:lnTo>
                    <a:pt x="664369" y="471964"/>
                  </a:lnTo>
                  <a:lnTo>
                    <a:pt x="692944" y="471964"/>
                  </a:lnTo>
                  <a:lnTo>
                    <a:pt x="735806" y="471964"/>
                  </a:lnTo>
                  <a:lnTo>
                    <a:pt x="764381" y="471964"/>
                  </a:lnTo>
                  <a:lnTo>
                    <a:pt x="764381" y="443389"/>
                  </a:lnTo>
                  <a:lnTo>
                    <a:pt x="764381" y="254794"/>
                  </a:lnTo>
                  <a:lnTo>
                    <a:pt x="764381" y="226219"/>
                  </a:lnTo>
                  <a:lnTo>
                    <a:pt x="735806" y="226219"/>
                  </a:lnTo>
                  <a:lnTo>
                    <a:pt x="691991" y="226219"/>
                  </a:lnTo>
                  <a:lnTo>
                    <a:pt x="691991" y="181451"/>
                  </a:lnTo>
                  <a:lnTo>
                    <a:pt x="691991" y="152876"/>
                  </a:lnTo>
                  <a:lnTo>
                    <a:pt x="663416" y="152876"/>
                  </a:lnTo>
                  <a:lnTo>
                    <a:pt x="619601" y="152876"/>
                  </a:lnTo>
                  <a:lnTo>
                    <a:pt x="619601" y="108109"/>
                  </a:lnTo>
                  <a:lnTo>
                    <a:pt x="619601" y="79534"/>
                  </a:lnTo>
                  <a:lnTo>
                    <a:pt x="591026" y="79534"/>
                  </a:lnTo>
                  <a:lnTo>
                    <a:pt x="546259" y="79534"/>
                  </a:lnTo>
                  <a:lnTo>
                    <a:pt x="546259" y="35719"/>
                  </a:lnTo>
                  <a:lnTo>
                    <a:pt x="546259" y="7144"/>
                  </a:lnTo>
                  <a:lnTo>
                    <a:pt x="546259" y="7144"/>
                  </a:lnTo>
                  <a:close/>
                  <a:moveTo>
                    <a:pt x="472916" y="180499"/>
                  </a:moveTo>
                  <a:lnTo>
                    <a:pt x="518636" y="180499"/>
                  </a:lnTo>
                  <a:lnTo>
                    <a:pt x="518636" y="226219"/>
                  </a:lnTo>
                  <a:lnTo>
                    <a:pt x="472916" y="226219"/>
                  </a:lnTo>
                  <a:lnTo>
                    <a:pt x="472916" y="180499"/>
                  </a:lnTo>
                  <a:lnTo>
                    <a:pt x="472916" y="180499"/>
                  </a:lnTo>
                  <a:close/>
                  <a:moveTo>
                    <a:pt x="254794" y="180499"/>
                  </a:moveTo>
                  <a:lnTo>
                    <a:pt x="300514" y="180499"/>
                  </a:lnTo>
                  <a:lnTo>
                    <a:pt x="300514" y="226219"/>
                  </a:lnTo>
                  <a:lnTo>
                    <a:pt x="254794" y="226219"/>
                  </a:lnTo>
                  <a:lnTo>
                    <a:pt x="254794" y="180499"/>
                  </a:lnTo>
                  <a:lnTo>
                    <a:pt x="254794" y="180499"/>
                  </a:lnTo>
                  <a:close/>
                </a:path>
              </a:pathLst>
            </a:custGeom>
            <a:solidFill>
              <a:schemeClr val="accent6"/>
            </a:solid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84C44619-5C6C-462F-A738-A601D0916A5D}"/>
                </a:ext>
              </a:extLst>
            </p:cNvPr>
            <p:cNvSpPr/>
            <p:nvPr/>
          </p:nvSpPr>
          <p:spPr>
            <a:xfrm>
              <a:off x="1824691" y="3035689"/>
              <a:ext cx="85725" cy="85725"/>
            </a:xfrm>
            <a:custGeom>
              <a:avLst/>
              <a:gdLst>
                <a:gd name="connsiteX0" fmla="*/ 7144 w 85725"/>
                <a:gd name="connsiteY0" fmla="*/ 7144 h 85725"/>
                <a:gd name="connsiteX1" fmla="*/ 78581 w 85725"/>
                <a:gd name="connsiteY1" fmla="*/ 7144 h 85725"/>
                <a:gd name="connsiteX2" fmla="*/ 78581 w 85725"/>
                <a:gd name="connsiteY2" fmla="*/ 78581 h 85725"/>
                <a:gd name="connsiteX3" fmla="*/ 7144 w 85725"/>
                <a:gd name="connsiteY3" fmla="*/ 78581 h 85725"/>
              </a:gdLst>
              <a:ahLst/>
              <a:cxnLst>
                <a:cxn ang="0">
                  <a:pos x="connsiteX0" y="connsiteY0"/>
                </a:cxn>
                <a:cxn ang="0">
                  <a:pos x="connsiteX1" y="connsiteY1"/>
                </a:cxn>
                <a:cxn ang="0">
                  <a:pos x="connsiteX2" y="connsiteY2"/>
                </a:cxn>
                <a:cxn ang="0">
                  <a:pos x="connsiteX3" y="connsiteY3"/>
                </a:cxn>
              </a:cxnLst>
              <a:rect l="l" t="t" r="r" b="b"/>
              <a:pathLst>
                <a:path w="85725" h="85725">
                  <a:moveTo>
                    <a:pt x="7144" y="7144"/>
                  </a:moveTo>
                  <a:lnTo>
                    <a:pt x="78581" y="7144"/>
                  </a:lnTo>
                  <a:lnTo>
                    <a:pt x="78581" y="78581"/>
                  </a:lnTo>
                  <a:lnTo>
                    <a:pt x="7144" y="78581"/>
                  </a:lnTo>
                  <a:close/>
                </a:path>
              </a:pathLst>
            </a:custGeom>
            <a:solidFill>
              <a:schemeClr val="bg1"/>
            </a:solid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FCA7A90F-8E8B-4D40-90C2-E81B3DD6F26C}"/>
                </a:ext>
              </a:extLst>
            </p:cNvPr>
            <p:cNvSpPr/>
            <p:nvPr/>
          </p:nvSpPr>
          <p:spPr>
            <a:xfrm>
              <a:off x="1811356" y="3021402"/>
              <a:ext cx="114300" cy="114300"/>
            </a:xfrm>
            <a:custGeom>
              <a:avLst/>
              <a:gdLst>
                <a:gd name="connsiteX0" fmla="*/ 78581 w 114300"/>
                <a:gd name="connsiteY0" fmla="*/ 35719 h 114300"/>
                <a:gd name="connsiteX1" fmla="*/ 78581 w 114300"/>
                <a:gd name="connsiteY1" fmla="*/ 78581 h 114300"/>
                <a:gd name="connsiteX2" fmla="*/ 35719 w 114300"/>
                <a:gd name="connsiteY2" fmla="*/ 78581 h 114300"/>
                <a:gd name="connsiteX3" fmla="*/ 35719 w 114300"/>
                <a:gd name="connsiteY3" fmla="*/ 35719 h 114300"/>
                <a:gd name="connsiteX4" fmla="*/ 78581 w 114300"/>
                <a:gd name="connsiteY4" fmla="*/ 35719 h 114300"/>
                <a:gd name="connsiteX5" fmla="*/ 107156 w 114300"/>
                <a:gd name="connsiteY5" fmla="*/ 7144 h 114300"/>
                <a:gd name="connsiteX6" fmla="*/ 78581 w 114300"/>
                <a:gd name="connsiteY6" fmla="*/ 7144 h 114300"/>
                <a:gd name="connsiteX7" fmla="*/ 35719 w 114300"/>
                <a:gd name="connsiteY7" fmla="*/ 7144 h 114300"/>
                <a:gd name="connsiteX8" fmla="*/ 7144 w 114300"/>
                <a:gd name="connsiteY8" fmla="*/ 7144 h 114300"/>
                <a:gd name="connsiteX9" fmla="*/ 7144 w 114300"/>
                <a:gd name="connsiteY9" fmla="*/ 35719 h 114300"/>
                <a:gd name="connsiteX10" fmla="*/ 7144 w 114300"/>
                <a:gd name="connsiteY10" fmla="*/ 78581 h 114300"/>
                <a:gd name="connsiteX11" fmla="*/ 7144 w 114300"/>
                <a:gd name="connsiteY11" fmla="*/ 107156 h 114300"/>
                <a:gd name="connsiteX12" fmla="*/ 35719 w 114300"/>
                <a:gd name="connsiteY12" fmla="*/ 107156 h 114300"/>
                <a:gd name="connsiteX13" fmla="*/ 78581 w 114300"/>
                <a:gd name="connsiteY13" fmla="*/ 107156 h 114300"/>
                <a:gd name="connsiteX14" fmla="*/ 107156 w 114300"/>
                <a:gd name="connsiteY14" fmla="*/ 107156 h 114300"/>
                <a:gd name="connsiteX15" fmla="*/ 107156 w 114300"/>
                <a:gd name="connsiteY15" fmla="*/ 78581 h 114300"/>
                <a:gd name="connsiteX16" fmla="*/ 107156 w 114300"/>
                <a:gd name="connsiteY16" fmla="*/ 35719 h 114300"/>
                <a:gd name="connsiteX17" fmla="*/ 107156 w 114300"/>
                <a:gd name="connsiteY17" fmla="*/ 7144 h 114300"/>
                <a:gd name="connsiteX18" fmla="*/ 107156 w 114300"/>
                <a:gd name="connsiteY18" fmla="*/ 714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114300">
                  <a:moveTo>
                    <a:pt x="78581" y="35719"/>
                  </a:moveTo>
                  <a:lnTo>
                    <a:pt x="78581" y="78581"/>
                  </a:lnTo>
                  <a:lnTo>
                    <a:pt x="35719" y="78581"/>
                  </a:lnTo>
                  <a:lnTo>
                    <a:pt x="35719" y="35719"/>
                  </a:lnTo>
                  <a:lnTo>
                    <a:pt x="78581" y="35719"/>
                  </a:lnTo>
                  <a:moveTo>
                    <a:pt x="107156" y="7144"/>
                  </a:moveTo>
                  <a:lnTo>
                    <a:pt x="78581" y="7144"/>
                  </a:lnTo>
                  <a:lnTo>
                    <a:pt x="35719" y="7144"/>
                  </a:lnTo>
                  <a:lnTo>
                    <a:pt x="7144" y="7144"/>
                  </a:lnTo>
                  <a:lnTo>
                    <a:pt x="7144" y="35719"/>
                  </a:lnTo>
                  <a:lnTo>
                    <a:pt x="7144" y="78581"/>
                  </a:lnTo>
                  <a:lnTo>
                    <a:pt x="7144" y="107156"/>
                  </a:lnTo>
                  <a:lnTo>
                    <a:pt x="35719" y="107156"/>
                  </a:lnTo>
                  <a:lnTo>
                    <a:pt x="78581" y="107156"/>
                  </a:lnTo>
                  <a:lnTo>
                    <a:pt x="107156" y="107156"/>
                  </a:lnTo>
                  <a:lnTo>
                    <a:pt x="107156" y="78581"/>
                  </a:lnTo>
                  <a:lnTo>
                    <a:pt x="107156" y="35719"/>
                  </a:lnTo>
                  <a:lnTo>
                    <a:pt x="107156" y="7144"/>
                  </a:lnTo>
                  <a:lnTo>
                    <a:pt x="107156" y="7144"/>
                  </a:lnTo>
                  <a:close/>
                </a:path>
              </a:pathLst>
            </a:custGeom>
            <a:solidFill>
              <a:schemeClr val="accent6"/>
            </a:solid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1CD02C96-60A5-4083-BC6C-9E52C86708AA}"/>
                </a:ext>
              </a:extLst>
            </p:cNvPr>
            <p:cNvSpPr/>
            <p:nvPr/>
          </p:nvSpPr>
          <p:spPr>
            <a:xfrm>
              <a:off x="1751348" y="3547182"/>
              <a:ext cx="85725" cy="85725"/>
            </a:xfrm>
            <a:custGeom>
              <a:avLst/>
              <a:gdLst>
                <a:gd name="connsiteX0" fmla="*/ 7144 w 85725"/>
                <a:gd name="connsiteY0" fmla="*/ 7144 h 85725"/>
                <a:gd name="connsiteX1" fmla="*/ 78581 w 85725"/>
                <a:gd name="connsiteY1" fmla="*/ 7144 h 85725"/>
                <a:gd name="connsiteX2" fmla="*/ 78581 w 85725"/>
                <a:gd name="connsiteY2" fmla="*/ 78581 h 85725"/>
                <a:gd name="connsiteX3" fmla="*/ 7144 w 85725"/>
                <a:gd name="connsiteY3" fmla="*/ 78581 h 85725"/>
              </a:gdLst>
              <a:ahLst/>
              <a:cxnLst>
                <a:cxn ang="0">
                  <a:pos x="connsiteX0" y="connsiteY0"/>
                </a:cxn>
                <a:cxn ang="0">
                  <a:pos x="connsiteX1" y="connsiteY1"/>
                </a:cxn>
                <a:cxn ang="0">
                  <a:pos x="connsiteX2" y="connsiteY2"/>
                </a:cxn>
                <a:cxn ang="0">
                  <a:pos x="connsiteX3" y="connsiteY3"/>
                </a:cxn>
              </a:cxnLst>
              <a:rect l="l" t="t" r="r" b="b"/>
              <a:pathLst>
                <a:path w="85725" h="85725">
                  <a:moveTo>
                    <a:pt x="7144" y="7144"/>
                  </a:moveTo>
                  <a:lnTo>
                    <a:pt x="78581" y="7144"/>
                  </a:lnTo>
                  <a:lnTo>
                    <a:pt x="78581" y="78581"/>
                  </a:lnTo>
                  <a:lnTo>
                    <a:pt x="7144" y="78581"/>
                  </a:lnTo>
                  <a:close/>
                </a:path>
              </a:pathLst>
            </a:custGeom>
            <a:solidFill>
              <a:schemeClr val="bg1"/>
            </a:solid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0E33FC00-8BC4-4E07-8318-4197439511E3}"/>
                </a:ext>
              </a:extLst>
            </p:cNvPr>
            <p:cNvSpPr/>
            <p:nvPr/>
          </p:nvSpPr>
          <p:spPr>
            <a:xfrm>
              <a:off x="1738013" y="3532894"/>
              <a:ext cx="114300" cy="114300"/>
            </a:xfrm>
            <a:custGeom>
              <a:avLst/>
              <a:gdLst>
                <a:gd name="connsiteX0" fmla="*/ 78581 w 114300"/>
                <a:gd name="connsiteY0" fmla="*/ 35719 h 114300"/>
                <a:gd name="connsiteX1" fmla="*/ 78581 w 114300"/>
                <a:gd name="connsiteY1" fmla="*/ 78581 h 114300"/>
                <a:gd name="connsiteX2" fmla="*/ 35719 w 114300"/>
                <a:gd name="connsiteY2" fmla="*/ 78581 h 114300"/>
                <a:gd name="connsiteX3" fmla="*/ 35719 w 114300"/>
                <a:gd name="connsiteY3" fmla="*/ 35719 h 114300"/>
                <a:gd name="connsiteX4" fmla="*/ 78581 w 114300"/>
                <a:gd name="connsiteY4" fmla="*/ 35719 h 114300"/>
                <a:gd name="connsiteX5" fmla="*/ 107156 w 114300"/>
                <a:gd name="connsiteY5" fmla="*/ 7144 h 114300"/>
                <a:gd name="connsiteX6" fmla="*/ 78581 w 114300"/>
                <a:gd name="connsiteY6" fmla="*/ 7144 h 114300"/>
                <a:gd name="connsiteX7" fmla="*/ 35719 w 114300"/>
                <a:gd name="connsiteY7" fmla="*/ 7144 h 114300"/>
                <a:gd name="connsiteX8" fmla="*/ 7144 w 114300"/>
                <a:gd name="connsiteY8" fmla="*/ 7144 h 114300"/>
                <a:gd name="connsiteX9" fmla="*/ 7144 w 114300"/>
                <a:gd name="connsiteY9" fmla="*/ 35719 h 114300"/>
                <a:gd name="connsiteX10" fmla="*/ 7144 w 114300"/>
                <a:gd name="connsiteY10" fmla="*/ 78581 h 114300"/>
                <a:gd name="connsiteX11" fmla="*/ 7144 w 114300"/>
                <a:gd name="connsiteY11" fmla="*/ 107156 h 114300"/>
                <a:gd name="connsiteX12" fmla="*/ 35719 w 114300"/>
                <a:gd name="connsiteY12" fmla="*/ 107156 h 114300"/>
                <a:gd name="connsiteX13" fmla="*/ 78581 w 114300"/>
                <a:gd name="connsiteY13" fmla="*/ 107156 h 114300"/>
                <a:gd name="connsiteX14" fmla="*/ 107156 w 114300"/>
                <a:gd name="connsiteY14" fmla="*/ 107156 h 114300"/>
                <a:gd name="connsiteX15" fmla="*/ 107156 w 114300"/>
                <a:gd name="connsiteY15" fmla="*/ 78581 h 114300"/>
                <a:gd name="connsiteX16" fmla="*/ 107156 w 114300"/>
                <a:gd name="connsiteY16" fmla="*/ 35719 h 114300"/>
                <a:gd name="connsiteX17" fmla="*/ 107156 w 114300"/>
                <a:gd name="connsiteY17" fmla="*/ 7144 h 114300"/>
                <a:gd name="connsiteX18" fmla="*/ 107156 w 114300"/>
                <a:gd name="connsiteY18" fmla="*/ 714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114300">
                  <a:moveTo>
                    <a:pt x="78581" y="35719"/>
                  </a:moveTo>
                  <a:lnTo>
                    <a:pt x="78581" y="78581"/>
                  </a:lnTo>
                  <a:lnTo>
                    <a:pt x="35719" y="78581"/>
                  </a:lnTo>
                  <a:lnTo>
                    <a:pt x="35719" y="35719"/>
                  </a:lnTo>
                  <a:lnTo>
                    <a:pt x="78581" y="35719"/>
                  </a:lnTo>
                  <a:moveTo>
                    <a:pt x="107156" y="7144"/>
                  </a:moveTo>
                  <a:lnTo>
                    <a:pt x="78581" y="7144"/>
                  </a:lnTo>
                  <a:lnTo>
                    <a:pt x="35719" y="7144"/>
                  </a:lnTo>
                  <a:lnTo>
                    <a:pt x="7144" y="7144"/>
                  </a:lnTo>
                  <a:lnTo>
                    <a:pt x="7144" y="35719"/>
                  </a:lnTo>
                  <a:lnTo>
                    <a:pt x="7144" y="78581"/>
                  </a:lnTo>
                  <a:lnTo>
                    <a:pt x="7144" y="107156"/>
                  </a:lnTo>
                  <a:lnTo>
                    <a:pt x="35719" y="107156"/>
                  </a:lnTo>
                  <a:lnTo>
                    <a:pt x="78581" y="107156"/>
                  </a:lnTo>
                  <a:lnTo>
                    <a:pt x="107156" y="107156"/>
                  </a:lnTo>
                  <a:lnTo>
                    <a:pt x="107156" y="78581"/>
                  </a:lnTo>
                  <a:lnTo>
                    <a:pt x="107156" y="35719"/>
                  </a:lnTo>
                  <a:lnTo>
                    <a:pt x="107156" y="7144"/>
                  </a:lnTo>
                  <a:lnTo>
                    <a:pt x="107156" y="7144"/>
                  </a:lnTo>
                  <a:close/>
                </a:path>
              </a:pathLst>
            </a:custGeom>
            <a:solidFill>
              <a:schemeClr val="accent6"/>
            </a:solid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9C1706AE-AECA-4E36-B3E2-C1584634428F}"/>
                </a:ext>
              </a:extLst>
            </p:cNvPr>
            <p:cNvSpPr/>
            <p:nvPr/>
          </p:nvSpPr>
          <p:spPr>
            <a:xfrm>
              <a:off x="1533226" y="3547182"/>
              <a:ext cx="85725" cy="85725"/>
            </a:xfrm>
            <a:custGeom>
              <a:avLst/>
              <a:gdLst>
                <a:gd name="connsiteX0" fmla="*/ 7144 w 85725"/>
                <a:gd name="connsiteY0" fmla="*/ 7144 h 85725"/>
                <a:gd name="connsiteX1" fmla="*/ 78581 w 85725"/>
                <a:gd name="connsiteY1" fmla="*/ 7144 h 85725"/>
                <a:gd name="connsiteX2" fmla="*/ 78581 w 85725"/>
                <a:gd name="connsiteY2" fmla="*/ 78581 h 85725"/>
                <a:gd name="connsiteX3" fmla="*/ 7144 w 85725"/>
                <a:gd name="connsiteY3" fmla="*/ 78581 h 85725"/>
              </a:gdLst>
              <a:ahLst/>
              <a:cxnLst>
                <a:cxn ang="0">
                  <a:pos x="connsiteX0" y="connsiteY0"/>
                </a:cxn>
                <a:cxn ang="0">
                  <a:pos x="connsiteX1" y="connsiteY1"/>
                </a:cxn>
                <a:cxn ang="0">
                  <a:pos x="connsiteX2" y="connsiteY2"/>
                </a:cxn>
                <a:cxn ang="0">
                  <a:pos x="connsiteX3" y="connsiteY3"/>
                </a:cxn>
              </a:cxnLst>
              <a:rect l="l" t="t" r="r" b="b"/>
              <a:pathLst>
                <a:path w="85725" h="85725">
                  <a:moveTo>
                    <a:pt x="7144" y="7144"/>
                  </a:moveTo>
                  <a:lnTo>
                    <a:pt x="78581" y="7144"/>
                  </a:lnTo>
                  <a:lnTo>
                    <a:pt x="78581" y="78581"/>
                  </a:lnTo>
                  <a:lnTo>
                    <a:pt x="7144" y="78581"/>
                  </a:lnTo>
                  <a:close/>
                </a:path>
              </a:pathLst>
            </a:custGeom>
            <a:solidFill>
              <a:schemeClr val="bg1"/>
            </a:solid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72BBA888-330E-4BAE-9745-4F94E836D1C1}"/>
                </a:ext>
              </a:extLst>
            </p:cNvPr>
            <p:cNvSpPr/>
            <p:nvPr/>
          </p:nvSpPr>
          <p:spPr>
            <a:xfrm>
              <a:off x="1518938" y="3532894"/>
              <a:ext cx="114300" cy="114300"/>
            </a:xfrm>
            <a:custGeom>
              <a:avLst/>
              <a:gdLst>
                <a:gd name="connsiteX0" fmla="*/ 78581 w 114300"/>
                <a:gd name="connsiteY0" fmla="*/ 35719 h 114300"/>
                <a:gd name="connsiteX1" fmla="*/ 78581 w 114300"/>
                <a:gd name="connsiteY1" fmla="*/ 78581 h 114300"/>
                <a:gd name="connsiteX2" fmla="*/ 35719 w 114300"/>
                <a:gd name="connsiteY2" fmla="*/ 78581 h 114300"/>
                <a:gd name="connsiteX3" fmla="*/ 35719 w 114300"/>
                <a:gd name="connsiteY3" fmla="*/ 35719 h 114300"/>
                <a:gd name="connsiteX4" fmla="*/ 78581 w 114300"/>
                <a:gd name="connsiteY4" fmla="*/ 35719 h 114300"/>
                <a:gd name="connsiteX5" fmla="*/ 107156 w 114300"/>
                <a:gd name="connsiteY5" fmla="*/ 7144 h 114300"/>
                <a:gd name="connsiteX6" fmla="*/ 78581 w 114300"/>
                <a:gd name="connsiteY6" fmla="*/ 7144 h 114300"/>
                <a:gd name="connsiteX7" fmla="*/ 35719 w 114300"/>
                <a:gd name="connsiteY7" fmla="*/ 7144 h 114300"/>
                <a:gd name="connsiteX8" fmla="*/ 7144 w 114300"/>
                <a:gd name="connsiteY8" fmla="*/ 7144 h 114300"/>
                <a:gd name="connsiteX9" fmla="*/ 7144 w 114300"/>
                <a:gd name="connsiteY9" fmla="*/ 35719 h 114300"/>
                <a:gd name="connsiteX10" fmla="*/ 7144 w 114300"/>
                <a:gd name="connsiteY10" fmla="*/ 78581 h 114300"/>
                <a:gd name="connsiteX11" fmla="*/ 7144 w 114300"/>
                <a:gd name="connsiteY11" fmla="*/ 107156 h 114300"/>
                <a:gd name="connsiteX12" fmla="*/ 35719 w 114300"/>
                <a:gd name="connsiteY12" fmla="*/ 107156 h 114300"/>
                <a:gd name="connsiteX13" fmla="*/ 78581 w 114300"/>
                <a:gd name="connsiteY13" fmla="*/ 107156 h 114300"/>
                <a:gd name="connsiteX14" fmla="*/ 107156 w 114300"/>
                <a:gd name="connsiteY14" fmla="*/ 107156 h 114300"/>
                <a:gd name="connsiteX15" fmla="*/ 107156 w 114300"/>
                <a:gd name="connsiteY15" fmla="*/ 78581 h 114300"/>
                <a:gd name="connsiteX16" fmla="*/ 107156 w 114300"/>
                <a:gd name="connsiteY16" fmla="*/ 35719 h 114300"/>
                <a:gd name="connsiteX17" fmla="*/ 107156 w 114300"/>
                <a:gd name="connsiteY17" fmla="*/ 7144 h 114300"/>
                <a:gd name="connsiteX18" fmla="*/ 107156 w 114300"/>
                <a:gd name="connsiteY18" fmla="*/ 714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114300">
                  <a:moveTo>
                    <a:pt x="78581" y="35719"/>
                  </a:moveTo>
                  <a:lnTo>
                    <a:pt x="78581" y="78581"/>
                  </a:lnTo>
                  <a:lnTo>
                    <a:pt x="35719" y="78581"/>
                  </a:lnTo>
                  <a:lnTo>
                    <a:pt x="35719" y="35719"/>
                  </a:lnTo>
                  <a:lnTo>
                    <a:pt x="78581" y="35719"/>
                  </a:lnTo>
                  <a:moveTo>
                    <a:pt x="107156" y="7144"/>
                  </a:moveTo>
                  <a:lnTo>
                    <a:pt x="78581" y="7144"/>
                  </a:lnTo>
                  <a:lnTo>
                    <a:pt x="35719" y="7144"/>
                  </a:lnTo>
                  <a:lnTo>
                    <a:pt x="7144" y="7144"/>
                  </a:lnTo>
                  <a:lnTo>
                    <a:pt x="7144" y="35719"/>
                  </a:lnTo>
                  <a:lnTo>
                    <a:pt x="7144" y="78581"/>
                  </a:lnTo>
                  <a:lnTo>
                    <a:pt x="7144" y="107156"/>
                  </a:lnTo>
                  <a:lnTo>
                    <a:pt x="35719" y="107156"/>
                  </a:lnTo>
                  <a:lnTo>
                    <a:pt x="78581" y="107156"/>
                  </a:lnTo>
                  <a:lnTo>
                    <a:pt x="107156" y="107156"/>
                  </a:lnTo>
                  <a:lnTo>
                    <a:pt x="107156" y="78581"/>
                  </a:lnTo>
                  <a:lnTo>
                    <a:pt x="107156" y="35719"/>
                  </a:lnTo>
                  <a:lnTo>
                    <a:pt x="107156" y="7144"/>
                  </a:lnTo>
                  <a:lnTo>
                    <a:pt x="107156" y="7144"/>
                  </a:lnTo>
                  <a:close/>
                </a:path>
              </a:pathLst>
            </a:custGeom>
            <a:solidFill>
              <a:schemeClr val="accent6"/>
            </a:solid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79331402-761D-4216-A344-B1689852AA20}"/>
                </a:ext>
              </a:extLst>
            </p:cNvPr>
            <p:cNvSpPr/>
            <p:nvPr/>
          </p:nvSpPr>
          <p:spPr>
            <a:xfrm>
              <a:off x="1352251" y="3710059"/>
              <a:ext cx="47625" cy="123825"/>
            </a:xfrm>
            <a:custGeom>
              <a:avLst/>
              <a:gdLst>
                <a:gd name="connsiteX0" fmla="*/ 7144 w 47625"/>
                <a:gd name="connsiteY0" fmla="*/ 7144 h 123825"/>
                <a:gd name="connsiteX1" fmla="*/ 42386 w 47625"/>
                <a:gd name="connsiteY1" fmla="*/ 7144 h 123825"/>
                <a:gd name="connsiteX2" fmla="*/ 42386 w 47625"/>
                <a:gd name="connsiteY2" fmla="*/ 122396 h 123825"/>
                <a:gd name="connsiteX3" fmla="*/ 7144 w 47625"/>
                <a:gd name="connsiteY3" fmla="*/ 122396 h 123825"/>
                <a:gd name="connsiteX4" fmla="*/ 7144 w 47625"/>
                <a:gd name="connsiteY4" fmla="*/ 7144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123825">
                  <a:moveTo>
                    <a:pt x="7144" y="7144"/>
                  </a:moveTo>
                  <a:lnTo>
                    <a:pt x="42386" y="7144"/>
                  </a:lnTo>
                  <a:lnTo>
                    <a:pt x="42386" y="122396"/>
                  </a:lnTo>
                  <a:lnTo>
                    <a:pt x="7144" y="122396"/>
                  </a:lnTo>
                  <a:lnTo>
                    <a:pt x="7144" y="7144"/>
                  </a:lnTo>
                  <a:close/>
                </a:path>
              </a:pathLst>
            </a:custGeom>
            <a:solidFill>
              <a:schemeClr val="bg1"/>
            </a:solid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522C46C3-28AA-4B62-861F-CFD0A1CD4251}"/>
                </a:ext>
              </a:extLst>
            </p:cNvPr>
            <p:cNvSpPr/>
            <p:nvPr/>
          </p:nvSpPr>
          <p:spPr>
            <a:xfrm>
              <a:off x="1413211" y="3710059"/>
              <a:ext cx="123825" cy="123825"/>
            </a:xfrm>
            <a:custGeom>
              <a:avLst/>
              <a:gdLst>
                <a:gd name="connsiteX0" fmla="*/ 7144 w 123825"/>
                <a:gd name="connsiteY0" fmla="*/ 7144 h 123825"/>
                <a:gd name="connsiteX1" fmla="*/ 40481 w 123825"/>
                <a:gd name="connsiteY1" fmla="*/ 7144 h 123825"/>
                <a:gd name="connsiteX2" fmla="*/ 83344 w 123825"/>
                <a:gd name="connsiteY2" fmla="*/ 70961 h 123825"/>
                <a:gd name="connsiteX3" fmla="*/ 83344 w 123825"/>
                <a:gd name="connsiteY3" fmla="*/ 7144 h 123825"/>
                <a:gd name="connsiteX4" fmla="*/ 116681 w 123825"/>
                <a:gd name="connsiteY4" fmla="*/ 7144 h 123825"/>
                <a:gd name="connsiteX5" fmla="*/ 116681 w 123825"/>
                <a:gd name="connsiteY5" fmla="*/ 122396 h 123825"/>
                <a:gd name="connsiteX6" fmla="*/ 83344 w 123825"/>
                <a:gd name="connsiteY6" fmla="*/ 122396 h 123825"/>
                <a:gd name="connsiteX7" fmla="*/ 40481 w 123825"/>
                <a:gd name="connsiteY7" fmla="*/ 58579 h 123825"/>
                <a:gd name="connsiteX8" fmla="*/ 40481 w 123825"/>
                <a:gd name="connsiteY8" fmla="*/ 121444 h 123825"/>
                <a:gd name="connsiteX9" fmla="*/ 7144 w 123825"/>
                <a:gd name="connsiteY9" fmla="*/ 121444 h 123825"/>
                <a:gd name="connsiteX10" fmla="*/ 7144 w 123825"/>
                <a:gd name="connsiteY10"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825" h="123825">
                  <a:moveTo>
                    <a:pt x="7144" y="7144"/>
                  </a:moveTo>
                  <a:lnTo>
                    <a:pt x="40481" y="7144"/>
                  </a:lnTo>
                  <a:lnTo>
                    <a:pt x="83344" y="70961"/>
                  </a:lnTo>
                  <a:lnTo>
                    <a:pt x="83344" y="7144"/>
                  </a:lnTo>
                  <a:lnTo>
                    <a:pt x="116681" y="7144"/>
                  </a:lnTo>
                  <a:lnTo>
                    <a:pt x="116681" y="122396"/>
                  </a:lnTo>
                  <a:lnTo>
                    <a:pt x="83344" y="122396"/>
                  </a:lnTo>
                  <a:lnTo>
                    <a:pt x="40481" y="58579"/>
                  </a:lnTo>
                  <a:lnTo>
                    <a:pt x="40481" y="121444"/>
                  </a:lnTo>
                  <a:lnTo>
                    <a:pt x="7144" y="121444"/>
                  </a:lnTo>
                  <a:lnTo>
                    <a:pt x="7144" y="7144"/>
                  </a:lnTo>
                  <a:close/>
                </a:path>
              </a:pathLst>
            </a:custGeom>
            <a:solidFill>
              <a:schemeClr val="bg1"/>
            </a:solid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6D132BAF-E3A5-446C-BD75-45249FF11489}"/>
                </a:ext>
              </a:extLst>
            </p:cNvPr>
            <p:cNvSpPr/>
            <p:nvPr/>
          </p:nvSpPr>
          <p:spPr>
            <a:xfrm>
              <a:off x="1536083" y="3710059"/>
              <a:ext cx="133350" cy="123825"/>
            </a:xfrm>
            <a:custGeom>
              <a:avLst/>
              <a:gdLst>
                <a:gd name="connsiteX0" fmla="*/ 7144 w 133350"/>
                <a:gd name="connsiteY0" fmla="*/ 7144 h 123825"/>
                <a:gd name="connsiteX1" fmla="*/ 44291 w 133350"/>
                <a:gd name="connsiteY1" fmla="*/ 7144 h 123825"/>
                <a:gd name="connsiteX2" fmla="*/ 70009 w 133350"/>
                <a:gd name="connsiteY2" fmla="*/ 90011 h 123825"/>
                <a:gd name="connsiteX3" fmla="*/ 95726 w 133350"/>
                <a:gd name="connsiteY3" fmla="*/ 7144 h 123825"/>
                <a:gd name="connsiteX4" fmla="*/ 131921 w 133350"/>
                <a:gd name="connsiteY4" fmla="*/ 7144 h 123825"/>
                <a:gd name="connsiteX5" fmla="*/ 89059 w 133350"/>
                <a:gd name="connsiteY5" fmla="*/ 122396 h 123825"/>
                <a:gd name="connsiteX6" fmla="*/ 50959 w 133350"/>
                <a:gd name="connsiteY6" fmla="*/ 122396 h 123825"/>
                <a:gd name="connsiteX7" fmla="*/ 7144 w 133350"/>
                <a:gd name="connsiteY7"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23825">
                  <a:moveTo>
                    <a:pt x="7144" y="7144"/>
                  </a:moveTo>
                  <a:lnTo>
                    <a:pt x="44291" y="7144"/>
                  </a:lnTo>
                  <a:lnTo>
                    <a:pt x="70009" y="90011"/>
                  </a:lnTo>
                  <a:lnTo>
                    <a:pt x="95726" y="7144"/>
                  </a:lnTo>
                  <a:lnTo>
                    <a:pt x="131921" y="7144"/>
                  </a:lnTo>
                  <a:lnTo>
                    <a:pt x="89059" y="122396"/>
                  </a:lnTo>
                  <a:lnTo>
                    <a:pt x="50959" y="122396"/>
                  </a:lnTo>
                  <a:lnTo>
                    <a:pt x="7144" y="7144"/>
                  </a:lnTo>
                  <a:close/>
                </a:path>
              </a:pathLst>
            </a:custGeom>
            <a:solidFill>
              <a:schemeClr val="bg1"/>
            </a:solid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AC4B7E2B-2A51-4AC2-8405-529FB42A7378}"/>
                </a:ext>
              </a:extLst>
            </p:cNvPr>
            <p:cNvSpPr/>
            <p:nvPr/>
          </p:nvSpPr>
          <p:spPr>
            <a:xfrm>
              <a:off x="1651336" y="3710059"/>
              <a:ext cx="133350" cy="123825"/>
            </a:xfrm>
            <a:custGeom>
              <a:avLst/>
              <a:gdLst>
                <a:gd name="connsiteX0" fmla="*/ 89059 w 133350"/>
                <a:gd name="connsiteY0" fmla="*/ 103346 h 123825"/>
                <a:gd name="connsiteX1" fmla="*/ 49054 w 133350"/>
                <a:gd name="connsiteY1" fmla="*/ 103346 h 123825"/>
                <a:gd name="connsiteX2" fmla="*/ 43339 w 133350"/>
                <a:gd name="connsiteY2" fmla="*/ 122396 h 123825"/>
                <a:gd name="connsiteX3" fmla="*/ 7144 w 133350"/>
                <a:gd name="connsiteY3" fmla="*/ 122396 h 123825"/>
                <a:gd name="connsiteX4" fmla="*/ 50006 w 133350"/>
                <a:gd name="connsiteY4" fmla="*/ 7144 h 123825"/>
                <a:gd name="connsiteX5" fmla="*/ 89059 w 133350"/>
                <a:gd name="connsiteY5" fmla="*/ 7144 h 123825"/>
                <a:gd name="connsiteX6" fmla="*/ 131921 w 133350"/>
                <a:gd name="connsiteY6" fmla="*/ 122396 h 123825"/>
                <a:gd name="connsiteX7" fmla="*/ 94774 w 133350"/>
                <a:gd name="connsiteY7" fmla="*/ 122396 h 123825"/>
                <a:gd name="connsiteX8" fmla="*/ 89059 w 133350"/>
                <a:gd name="connsiteY8" fmla="*/ 103346 h 123825"/>
                <a:gd name="connsiteX9" fmla="*/ 82391 w 133350"/>
                <a:gd name="connsiteY9" fmla="*/ 78581 h 123825"/>
                <a:gd name="connsiteX10" fmla="*/ 70009 w 133350"/>
                <a:gd name="connsiteY10" fmla="*/ 37624 h 123825"/>
                <a:gd name="connsiteX11" fmla="*/ 57626 w 133350"/>
                <a:gd name="connsiteY11" fmla="*/ 78581 h 123825"/>
                <a:gd name="connsiteX12" fmla="*/ 82391 w 133350"/>
                <a:gd name="connsiteY12" fmla="*/ 78581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0" h="123825">
                  <a:moveTo>
                    <a:pt x="89059" y="103346"/>
                  </a:moveTo>
                  <a:lnTo>
                    <a:pt x="49054" y="103346"/>
                  </a:lnTo>
                  <a:lnTo>
                    <a:pt x="43339" y="122396"/>
                  </a:lnTo>
                  <a:lnTo>
                    <a:pt x="7144" y="122396"/>
                  </a:lnTo>
                  <a:lnTo>
                    <a:pt x="50006" y="7144"/>
                  </a:lnTo>
                  <a:lnTo>
                    <a:pt x="89059" y="7144"/>
                  </a:lnTo>
                  <a:lnTo>
                    <a:pt x="131921" y="122396"/>
                  </a:lnTo>
                  <a:lnTo>
                    <a:pt x="94774" y="122396"/>
                  </a:lnTo>
                  <a:lnTo>
                    <a:pt x="89059" y="103346"/>
                  </a:lnTo>
                  <a:close/>
                  <a:moveTo>
                    <a:pt x="82391" y="78581"/>
                  </a:moveTo>
                  <a:lnTo>
                    <a:pt x="70009" y="37624"/>
                  </a:lnTo>
                  <a:lnTo>
                    <a:pt x="57626" y="78581"/>
                  </a:lnTo>
                  <a:lnTo>
                    <a:pt x="82391" y="78581"/>
                  </a:lnTo>
                  <a:close/>
                </a:path>
              </a:pathLst>
            </a:custGeom>
            <a:solidFill>
              <a:schemeClr val="bg1"/>
            </a:solid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27263132-9960-4D93-9937-5FC57A780F64}"/>
                </a:ext>
              </a:extLst>
            </p:cNvPr>
            <p:cNvSpPr/>
            <p:nvPr/>
          </p:nvSpPr>
          <p:spPr>
            <a:xfrm>
              <a:off x="1788496" y="3710059"/>
              <a:ext cx="114300" cy="123825"/>
            </a:xfrm>
            <a:custGeom>
              <a:avLst/>
              <a:gdLst>
                <a:gd name="connsiteX0" fmla="*/ 7144 w 114300"/>
                <a:gd name="connsiteY0" fmla="*/ 7144 h 123825"/>
                <a:gd name="connsiteX1" fmla="*/ 59531 w 114300"/>
                <a:gd name="connsiteY1" fmla="*/ 7144 h 123825"/>
                <a:gd name="connsiteX2" fmla="*/ 84296 w 114300"/>
                <a:gd name="connsiteY2" fmla="*/ 10954 h 123825"/>
                <a:gd name="connsiteX3" fmla="*/ 100489 w 114300"/>
                <a:gd name="connsiteY3" fmla="*/ 23336 h 123825"/>
                <a:gd name="connsiteX4" fmla="*/ 110014 w 114300"/>
                <a:gd name="connsiteY4" fmla="*/ 41434 h 123825"/>
                <a:gd name="connsiteX5" fmla="*/ 112871 w 114300"/>
                <a:gd name="connsiteY5" fmla="*/ 63341 h 123825"/>
                <a:gd name="connsiteX6" fmla="*/ 109061 w 114300"/>
                <a:gd name="connsiteY6" fmla="*/ 91916 h 123825"/>
                <a:gd name="connsiteX7" fmla="*/ 97631 w 114300"/>
                <a:gd name="connsiteY7" fmla="*/ 109061 h 123825"/>
                <a:gd name="connsiteX8" fmla="*/ 81439 w 114300"/>
                <a:gd name="connsiteY8" fmla="*/ 118586 h 123825"/>
                <a:gd name="connsiteX9" fmla="*/ 60484 w 114300"/>
                <a:gd name="connsiteY9" fmla="*/ 121444 h 123825"/>
                <a:gd name="connsiteX10" fmla="*/ 8096 w 114300"/>
                <a:gd name="connsiteY10" fmla="*/ 121444 h 123825"/>
                <a:gd name="connsiteX11" fmla="*/ 8096 w 114300"/>
                <a:gd name="connsiteY11" fmla="*/ 7144 h 123825"/>
                <a:gd name="connsiteX12" fmla="*/ 42386 w 114300"/>
                <a:gd name="connsiteY12" fmla="*/ 32861 h 123825"/>
                <a:gd name="connsiteX13" fmla="*/ 42386 w 114300"/>
                <a:gd name="connsiteY13" fmla="*/ 95726 h 123825"/>
                <a:gd name="connsiteX14" fmla="*/ 50959 w 114300"/>
                <a:gd name="connsiteY14" fmla="*/ 95726 h 123825"/>
                <a:gd name="connsiteX15" fmla="*/ 67151 w 114300"/>
                <a:gd name="connsiteY15" fmla="*/ 92869 h 123825"/>
                <a:gd name="connsiteX16" fmla="*/ 74771 w 114300"/>
                <a:gd name="connsiteY16" fmla="*/ 84296 h 123825"/>
                <a:gd name="connsiteX17" fmla="*/ 77629 w 114300"/>
                <a:gd name="connsiteY17" fmla="*/ 64294 h 123825"/>
                <a:gd name="connsiteX18" fmla="*/ 71914 w 114300"/>
                <a:gd name="connsiteY18" fmla="*/ 39529 h 123825"/>
                <a:gd name="connsiteX19" fmla="*/ 51911 w 114300"/>
                <a:gd name="connsiteY19" fmla="*/ 32861 h 123825"/>
                <a:gd name="connsiteX20" fmla="*/ 42386 w 114300"/>
                <a:gd name="connsiteY20" fmla="*/ 32861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300" h="123825">
                  <a:moveTo>
                    <a:pt x="7144" y="7144"/>
                  </a:moveTo>
                  <a:lnTo>
                    <a:pt x="59531" y="7144"/>
                  </a:lnTo>
                  <a:cubicBezTo>
                    <a:pt x="70009" y="7144"/>
                    <a:pt x="78581" y="8096"/>
                    <a:pt x="84296" y="10954"/>
                  </a:cubicBezTo>
                  <a:cubicBezTo>
                    <a:pt x="90964" y="13811"/>
                    <a:pt x="95726" y="17621"/>
                    <a:pt x="100489" y="23336"/>
                  </a:cubicBezTo>
                  <a:cubicBezTo>
                    <a:pt x="104299" y="29051"/>
                    <a:pt x="108109" y="34766"/>
                    <a:pt x="110014" y="41434"/>
                  </a:cubicBezTo>
                  <a:cubicBezTo>
                    <a:pt x="111919" y="48101"/>
                    <a:pt x="112871" y="55721"/>
                    <a:pt x="112871" y="63341"/>
                  </a:cubicBezTo>
                  <a:cubicBezTo>
                    <a:pt x="112871" y="75724"/>
                    <a:pt x="111919" y="85249"/>
                    <a:pt x="109061" y="91916"/>
                  </a:cubicBezTo>
                  <a:cubicBezTo>
                    <a:pt x="106204" y="98584"/>
                    <a:pt x="102394" y="104299"/>
                    <a:pt x="97631" y="109061"/>
                  </a:cubicBezTo>
                  <a:cubicBezTo>
                    <a:pt x="92869" y="113824"/>
                    <a:pt x="87154" y="116681"/>
                    <a:pt x="81439" y="118586"/>
                  </a:cubicBezTo>
                  <a:cubicBezTo>
                    <a:pt x="73819" y="120491"/>
                    <a:pt x="66199" y="121444"/>
                    <a:pt x="60484" y="121444"/>
                  </a:cubicBezTo>
                  <a:lnTo>
                    <a:pt x="8096" y="121444"/>
                  </a:lnTo>
                  <a:lnTo>
                    <a:pt x="8096" y="7144"/>
                  </a:lnTo>
                  <a:close/>
                  <a:moveTo>
                    <a:pt x="42386" y="32861"/>
                  </a:moveTo>
                  <a:lnTo>
                    <a:pt x="42386" y="95726"/>
                  </a:lnTo>
                  <a:lnTo>
                    <a:pt x="50959" y="95726"/>
                  </a:lnTo>
                  <a:cubicBezTo>
                    <a:pt x="58579" y="95726"/>
                    <a:pt x="63341" y="94774"/>
                    <a:pt x="67151" y="92869"/>
                  </a:cubicBezTo>
                  <a:cubicBezTo>
                    <a:pt x="70961" y="90964"/>
                    <a:pt x="72866" y="88106"/>
                    <a:pt x="74771" y="84296"/>
                  </a:cubicBezTo>
                  <a:cubicBezTo>
                    <a:pt x="76676" y="80486"/>
                    <a:pt x="77629" y="73819"/>
                    <a:pt x="77629" y="64294"/>
                  </a:cubicBezTo>
                  <a:cubicBezTo>
                    <a:pt x="77629" y="51911"/>
                    <a:pt x="75724" y="43339"/>
                    <a:pt x="71914" y="39529"/>
                  </a:cubicBezTo>
                  <a:cubicBezTo>
                    <a:pt x="68104" y="35719"/>
                    <a:pt x="61436" y="32861"/>
                    <a:pt x="51911" y="32861"/>
                  </a:cubicBezTo>
                  <a:lnTo>
                    <a:pt x="42386" y="32861"/>
                  </a:lnTo>
                  <a:close/>
                </a:path>
              </a:pathLst>
            </a:custGeom>
            <a:solidFill>
              <a:schemeClr val="bg1"/>
            </a:solid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11B9193F-3B61-46B2-AEA5-AEE5F09773B4}"/>
                </a:ext>
              </a:extLst>
            </p:cNvPr>
            <p:cNvSpPr/>
            <p:nvPr/>
          </p:nvSpPr>
          <p:spPr>
            <a:xfrm>
              <a:off x="1912321" y="3710059"/>
              <a:ext cx="104775" cy="123825"/>
            </a:xfrm>
            <a:custGeom>
              <a:avLst/>
              <a:gdLst>
                <a:gd name="connsiteX0" fmla="*/ 7144 w 104775"/>
                <a:gd name="connsiteY0" fmla="*/ 7144 h 123825"/>
                <a:gd name="connsiteX1" fmla="*/ 102394 w 104775"/>
                <a:gd name="connsiteY1" fmla="*/ 7144 h 123825"/>
                <a:gd name="connsiteX2" fmla="*/ 102394 w 104775"/>
                <a:gd name="connsiteY2" fmla="*/ 31909 h 123825"/>
                <a:gd name="connsiteX3" fmla="*/ 42386 w 104775"/>
                <a:gd name="connsiteY3" fmla="*/ 31909 h 123825"/>
                <a:gd name="connsiteX4" fmla="*/ 42386 w 104775"/>
                <a:gd name="connsiteY4" fmla="*/ 50006 h 123825"/>
                <a:gd name="connsiteX5" fmla="*/ 97631 w 104775"/>
                <a:gd name="connsiteY5" fmla="*/ 50006 h 123825"/>
                <a:gd name="connsiteX6" fmla="*/ 97631 w 104775"/>
                <a:gd name="connsiteY6" fmla="*/ 73819 h 123825"/>
                <a:gd name="connsiteX7" fmla="*/ 42386 w 104775"/>
                <a:gd name="connsiteY7" fmla="*/ 73819 h 123825"/>
                <a:gd name="connsiteX8" fmla="*/ 42386 w 104775"/>
                <a:gd name="connsiteY8" fmla="*/ 96679 h 123825"/>
                <a:gd name="connsiteX9" fmla="*/ 103346 w 104775"/>
                <a:gd name="connsiteY9" fmla="*/ 96679 h 123825"/>
                <a:gd name="connsiteX10" fmla="*/ 103346 w 104775"/>
                <a:gd name="connsiteY10" fmla="*/ 122396 h 123825"/>
                <a:gd name="connsiteX11" fmla="*/ 7144 w 104775"/>
                <a:gd name="connsiteY11" fmla="*/ 122396 h 123825"/>
                <a:gd name="connsiteX12" fmla="*/ 7144 w 104775"/>
                <a:gd name="connsiteY12"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775" h="123825">
                  <a:moveTo>
                    <a:pt x="7144" y="7144"/>
                  </a:moveTo>
                  <a:lnTo>
                    <a:pt x="102394" y="7144"/>
                  </a:lnTo>
                  <a:lnTo>
                    <a:pt x="102394" y="31909"/>
                  </a:lnTo>
                  <a:lnTo>
                    <a:pt x="42386" y="31909"/>
                  </a:lnTo>
                  <a:lnTo>
                    <a:pt x="42386" y="50006"/>
                  </a:lnTo>
                  <a:lnTo>
                    <a:pt x="97631" y="50006"/>
                  </a:lnTo>
                  <a:lnTo>
                    <a:pt x="97631" y="73819"/>
                  </a:lnTo>
                  <a:lnTo>
                    <a:pt x="42386" y="73819"/>
                  </a:lnTo>
                  <a:lnTo>
                    <a:pt x="42386" y="96679"/>
                  </a:lnTo>
                  <a:lnTo>
                    <a:pt x="103346" y="96679"/>
                  </a:lnTo>
                  <a:lnTo>
                    <a:pt x="103346" y="122396"/>
                  </a:lnTo>
                  <a:lnTo>
                    <a:pt x="7144" y="122396"/>
                  </a:lnTo>
                  <a:lnTo>
                    <a:pt x="7144" y="7144"/>
                  </a:lnTo>
                  <a:close/>
                </a:path>
              </a:pathLst>
            </a:custGeom>
            <a:solidFill>
              <a:schemeClr val="bg1"/>
            </a:solid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DB7B8F10-C2A8-4928-9C8E-4786F026BE79}"/>
                </a:ext>
              </a:extLst>
            </p:cNvPr>
            <p:cNvSpPr/>
            <p:nvPr/>
          </p:nvSpPr>
          <p:spPr>
            <a:xfrm>
              <a:off x="2022436" y="3155329"/>
              <a:ext cx="95250" cy="95250"/>
            </a:xfrm>
            <a:custGeom>
              <a:avLst/>
              <a:gdLst>
                <a:gd name="connsiteX0" fmla="*/ 30379 w 95250"/>
                <a:gd name="connsiteY0" fmla="*/ 51334 h 95250"/>
                <a:gd name="connsiteX1" fmla="*/ 33236 w 95250"/>
                <a:gd name="connsiteY1" fmla="*/ 58954 h 95250"/>
                <a:gd name="connsiteX2" fmla="*/ 30379 w 95250"/>
                <a:gd name="connsiteY2" fmla="*/ 87529 h 95250"/>
                <a:gd name="connsiteX3" fmla="*/ 33236 w 95250"/>
                <a:gd name="connsiteY3" fmla="*/ 88481 h 95250"/>
                <a:gd name="connsiteX4" fmla="*/ 51334 w 95250"/>
                <a:gd name="connsiteY4" fmla="*/ 66574 h 95250"/>
                <a:gd name="connsiteX5" fmla="*/ 58954 w 95250"/>
                <a:gd name="connsiteY5" fmla="*/ 63716 h 95250"/>
                <a:gd name="connsiteX6" fmla="*/ 87529 w 95250"/>
                <a:gd name="connsiteY6" fmla="*/ 66574 h 95250"/>
                <a:gd name="connsiteX7" fmla="*/ 88481 w 95250"/>
                <a:gd name="connsiteY7" fmla="*/ 63716 h 95250"/>
                <a:gd name="connsiteX8" fmla="*/ 66574 w 95250"/>
                <a:gd name="connsiteY8" fmla="*/ 45619 h 95250"/>
                <a:gd name="connsiteX9" fmla="*/ 63716 w 95250"/>
                <a:gd name="connsiteY9" fmla="*/ 37999 h 95250"/>
                <a:gd name="connsiteX10" fmla="*/ 66574 w 95250"/>
                <a:gd name="connsiteY10" fmla="*/ 9424 h 95250"/>
                <a:gd name="connsiteX11" fmla="*/ 63716 w 95250"/>
                <a:gd name="connsiteY11" fmla="*/ 8471 h 95250"/>
                <a:gd name="connsiteX12" fmla="*/ 45619 w 95250"/>
                <a:gd name="connsiteY12" fmla="*/ 30379 h 95250"/>
                <a:gd name="connsiteX13" fmla="*/ 37999 w 95250"/>
                <a:gd name="connsiteY13" fmla="*/ 33236 h 95250"/>
                <a:gd name="connsiteX14" fmla="*/ 9424 w 95250"/>
                <a:gd name="connsiteY14" fmla="*/ 30379 h 95250"/>
                <a:gd name="connsiteX15" fmla="*/ 8471 w 95250"/>
                <a:gd name="connsiteY15" fmla="*/ 33236 h 95250"/>
                <a:gd name="connsiteX16" fmla="*/ 30379 w 95250"/>
                <a:gd name="connsiteY16" fmla="*/ 51334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250" h="95250">
                  <a:moveTo>
                    <a:pt x="30379" y="51334"/>
                  </a:moveTo>
                  <a:cubicBezTo>
                    <a:pt x="32284" y="53239"/>
                    <a:pt x="34189" y="56096"/>
                    <a:pt x="33236" y="58954"/>
                  </a:cubicBezTo>
                  <a:lnTo>
                    <a:pt x="30379" y="87529"/>
                  </a:lnTo>
                  <a:cubicBezTo>
                    <a:pt x="30379" y="90386"/>
                    <a:pt x="31331" y="90386"/>
                    <a:pt x="33236" y="88481"/>
                  </a:cubicBezTo>
                  <a:lnTo>
                    <a:pt x="51334" y="66574"/>
                  </a:lnTo>
                  <a:cubicBezTo>
                    <a:pt x="53239" y="64669"/>
                    <a:pt x="56096" y="62764"/>
                    <a:pt x="58954" y="63716"/>
                  </a:cubicBezTo>
                  <a:lnTo>
                    <a:pt x="87529" y="66574"/>
                  </a:lnTo>
                  <a:cubicBezTo>
                    <a:pt x="90386" y="66574"/>
                    <a:pt x="90386" y="65621"/>
                    <a:pt x="88481" y="63716"/>
                  </a:cubicBezTo>
                  <a:lnTo>
                    <a:pt x="66574" y="45619"/>
                  </a:lnTo>
                  <a:cubicBezTo>
                    <a:pt x="64669" y="43714"/>
                    <a:pt x="62764" y="40856"/>
                    <a:pt x="63716" y="37999"/>
                  </a:cubicBezTo>
                  <a:lnTo>
                    <a:pt x="66574" y="9424"/>
                  </a:lnTo>
                  <a:cubicBezTo>
                    <a:pt x="66574" y="6566"/>
                    <a:pt x="65621" y="6566"/>
                    <a:pt x="63716" y="8471"/>
                  </a:cubicBezTo>
                  <a:lnTo>
                    <a:pt x="45619" y="30379"/>
                  </a:lnTo>
                  <a:cubicBezTo>
                    <a:pt x="43714" y="32284"/>
                    <a:pt x="40856" y="34189"/>
                    <a:pt x="37999" y="33236"/>
                  </a:cubicBezTo>
                  <a:lnTo>
                    <a:pt x="9424" y="30379"/>
                  </a:lnTo>
                  <a:cubicBezTo>
                    <a:pt x="6566" y="30379"/>
                    <a:pt x="6566" y="31331"/>
                    <a:pt x="8471" y="33236"/>
                  </a:cubicBezTo>
                  <a:lnTo>
                    <a:pt x="30379" y="51334"/>
                  </a:lnTo>
                  <a:close/>
                </a:path>
              </a:pathLst>
            </a:custGeom>
            <a:solidFill>
              <a:schemeClr val="accent3"/>
            </a:solid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5E7150E8-46A6-4AA9-8C0F-CE4E9473D026}"/>
                </a:ext>
              </a:extLst>
            </p:cNvPr>
            <p:cNvSpPr/>
            <p:nvPr/>
          </p:nvSpPr>
          <p:spPr>
            <a:xfrm>
              <a:off x="1264383" y="3617429"/>
              <a:ext cx="95250" cy="95250"/>
            </a:xfrm>
            <a:custGeom>
              <a:avLst/>
              <a:gdLst>
                <a:gd name="connsiteX0" fmla="*/ 37862 w 95250"/>
                <a:gd name="connsiteY0" fmla="*/ 61674 h 95250"/>
                <a:gd name="connsiteX1" fmla="*/ 44529 w 95250"/>
                <a:gd name="connsiteY1" fmla="*/ 67389 h 95250"/>
                <a:gd name="connsiteX2" fmla="*/ 54054 w 95250"/>
                <a:gd name="connsiteY2" fmla="*/ 94059 h 95250"/>
                <a:gd name="connsiteX3" fmla="*/ 56912 w 95250"/>
                <a:gd name="connsiteY3" fmla="*/ 94059 h 95250"/>
                <a:gd name="connsiteX4" fmla="*/ 62627 w 95250"/>
                <a:gd name="connsiteY4" fmla="*/ 66437 h 95250"/>
                <a:gd name="connsiteX5" fmla="*/ 68342 w 95250"/>
                <a:gd name="connsiteY5" fmla="*/ 59769 h 95250"/>
                <a:gd name="connsiteX6" fmla="*/ 95012 w 95250"/>
                <a:gd name="connsiteY6" fmla="*/ 50244 h 95250"/>
                <a:gd name="connsiteX7" fmla="*/ 95012 w 95250"/>
                <a:gd name="connsiteY7" fmla="*/ 47387 h 95250"/>
                <a:gd name="connsiteX8" fmla="*/ 67389 w 95250"/>
                <a:gd name="connsiteY8" fmla="*/ 41672 h 95250"/>
                <a:gd name="connsiteX9" fmla="*/ 60722 w 95250"/>
                <a:gd name="connsiteY9" fmla="*/ 35957 h 95250"/>
                <a:gd name="connsiteX10" fmla="*/ 51197 w 95250"/>
                <a:gd name="connsiteY10" fmla="*/ 9287 h 95250"/>
                <a:gd name="connsiteX11" fmla="*/ 48339 w 95250"/>
                <a:gd name="connsiteY11" fmla="*/ 9287 h 95250"/>
                <a:gd name="connsiteX12" fmla="*/ 41672 w 95250"/>
                <a:gd name="connsiteY12" fmla="*/ 36909 h 95250"/>
                <a:gd name="connsiteX13" fmla="*/ 35957 w 95250"/>
                <a:gd name="connsiteY13" fmla="*/ 43577 h 95250"/>
                <a:gd name="connsiteX14" fmla="*/ 9287 w 95250"/>
                <a:gd name="connsiteY14" fmla="*/ 53102 h 95250"/>
                <a:gd name="connsiteX15" fmla="*/ 9287 w 95250"/>
                <a:gd name="connsiteY15" fmla="*/ 55959 h 95250"/>
                <a:gd name="connsiteX16" fmla="*/ 37862 w 95250"/>
                <a:gd name="connsiteY16" fmla="*/ 61674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250" h="95250">
                  <a:moveTo>
                    <a:pt x="37862" y="61674"/>
                  </a:moveTo>
                  <a:cubicBezTo>
                    <a:pt x="40719" y="62627"/>
                    <a:pt x="43577" y="64532"/>
                    <a:pt x="44529" y="67389"/>
                  </a:cubicBezTo>
                  <a:lnTo>
                    <a:pt x="54054" y="94059"/>
                  </a:lnTo>
                  <a:cubicBezTo>
                    <a:pt x="55007" y="96917"/>
                    <a:pt x="55959" y="96917"/>
                    <a:pt x="56912" y="94059"/>
                  </a:cubicBezTo>
                  <a:lnTo>
                    <a:pt x="62627" y="66437"/>
                  </a:lnTo>
                  <a:cubicBezTo>
                    <a:pt x="63579" y="63579"/>
                    <a:pt x="65484" y="60722"/>
                    <a:pt x="68342" y="59769"/>
                  </a:cubicBezTo>
                  <a:lnTo>
                    <a:pt x="95012" y="50244"/>
                  </a:lnTo>
                  <a:cubicBezTo>
                    <a:pt x="97869" y="49292"/>
                    <a:pt x="97869" y="48339"/>
                    <a:pt x="95012" y="47387"/>
                  </a:cubicBezTo>
                  <a:lnTo>
                    <a:pt x="67389" y="41672"/>
                  </a:lnTo>
                  <a:cubicBezTo>
                    <a:pt x="64532" y="40719"/>
                    <a:pt x="61674" y="38814"/>
                    <a:pt x="60722" y="35957"/>
                  </a:cubicBezTo>
                  <a:lnTo>
                    <a:pt x="51197" y="9287"/>
                  </a:lnTo>
                  <a:cubicBezTo>
                    <a:pt x="50244" y="6429"/>
                    <a:pt x="49292" y="6429"/>
                    <a:pt x="48339" y="9287"/>
                  </a:cubicBezTo>
                  <a:lnTo>
                    <a:pt x="41672" y="36909"/>
                  </a:lnTo>
                  <a:cubicBezTo>
                    <a:pt x="40719" y="39767"/>
                    <a:pt x="38814" y="42624"/>
                    <a:pt x="35957" y="43577"/>
                  </a:cubicBezTo>
                  <a:lnTo>
                    <a:pt x="9287" y="53102"/>
                  </a:lnTo>
                  <a:cubicBezTo>
                    <a:pt x="6429" y="54054"/>
                    <a:pt x="6429" y="55007"/>
                    <a:pt x="9287" y="55959"/>
                  </a:cubicBezTo>
                  <a:lnTo>
                    <a:pt x="37862" y="61674"/>
                  </a:lnTo>
                  <a:close/>
                </a:path>
              </a:pathLst>
            </a:custGeom>
            <a:solidFill>
              <a:schemeClr val="accent3"/>
            </a:solidFill>
            <a:ln w="9525"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F4CEA4FE-7769-4C79-A31A-CEBD60B97E73}"/>
                </a:ext>
              </a:extLst>
            </p:cNvPr>
            <p:cNvSpPr/>
            <p:nvPr/>
          </p:nvSpPr>
          <p:spPr>
            <a:xfrm>
              <a:off x="1352251" y="3710059"/>
              <a:ext cx="47625" cy="123825"/>
            </a:xfrm>
            <a:custGeom>
              <a:avLst/>
              <a:gdLst>
                <a:gd name="connsiteX0" fmla="*/ 7144 w 47625"/>
                <a:gd name="connsiteY0" fmla="*/ 7144 h 123825"/>
                <a:gd name="connsiteX1" fmla="*/ 42386 w 47625"/>
                <a:gd name="connsiteY1" fmla="*/ 7144 h 123825"/>
                <a:gd name="connsiteX2" fmla="*/ 42386 w 47625"/>
                <a:gd name="connsiteY2" fmla="*/ 122396 h 123825"/>
                <a:gd name="connsiteX3" fmla="*/ 7144 w 47625"/>
                <a:gd name="connsiteY3" fmla="*/ 122396 h 123825"/>
                <a:gd name="connsiteX4" fmla="*/ 7144 w 47625"/>
                <a:gd name="connsiteY4" fmla="*/ 7144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123825">
                  <a:moveTo>
                    <a:pt x="7144" y="7144"/>
                  </a:moveTo>
                  <a:lnTo>
                    <a:pt x="42386" y="7144"/>
                  </a:lnTo>
                  <a:lnTo>
                    <a:pt x="42386" y="122396"/>
                  </a:lnTo>
                  <a:lnTo>
                    <a:pt x="7144" y="122396"/>
                  </a:lnTo>
                  <a:lnTo>
                    <a:pt x="7144" y="7144"/>
                  </a:lnTo>
                  <a:close/>
                </a:path>
              </a:pathLst>
            </a:custGeom>
            <a:solidFill>
              <a:schemeClr val="bg1"/>
            </a:solid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D6E0C72E-F4A1-4A03-A4D8-D5F6519487A4}"/>
                </a:ext>
              </a:extLst>
            </p:cNvPr>
            <p:cNvSpPr/>
            <p:nvPr/>
          </p:nvSpPr>
          <p:spPr>
            <a:xfrm>
              <a:off x="1413211" y="3710059"/>
              <a:ext cx="123825" cy="123825"/>
            </a:xfrm>
            <a:custGeom>
              <a:avLst/>
              <a:gdLst>
                <a:gd name="connsiteX0" fmla="*/ 7144 w 123825"/>
                <a:gd name="connsiteY0" fmla="*/ 7144 h 123825"/>
                <a:gd name="connsiteX1" fmla="*/ 40481 w 123825"/>
                <a:gd name="connsiteY1" fmla="*/ 7144 h 123825"/>
                <a:gd name="connsiteX2" fmla="*/ 83344 w 123825"/>
                <a:gd name="connsiteY2" fmla="*/ 70961 h 123825"/>
                <a:gd name="connsiteX3" fmla="*/ 83344 w 123825"/>
                <a:gd name="connsiteY3" fmla="*/ 7144 h 123825"/>
                <a:gd name="connsiteX4" fmla="*/ 116681 w 123825"/>
                <a:gd name="connsiteY4" fmla="*/ 7144 h 123825"/>
                <a:gd name="connsiteX5" fmla="*/ 116681 w 123825"/>
                <a:gd name="connsiteY5" fmla="*/ 122396 h 123825"/>
                <a:gd name="connsiteX6" fmla="*/ 83344 w 123825"/>
                <a:gd name="connsiteY6" fmla="*/ 122396 h 123825"/>
                <a:gd name="connsiteX7" fmla="*/ 40481 w 123825"/>
                <a:gd name="connsiteY7" fmla="*/ 58579 h 123825"/>
                <a:gd name="connsiteX8" fmla="*/ 40481 w 123825"/>
                <a:gd name="connsiteY8" fmla="*/ 121444 h 123825"/>
                <a:gd name="connsiteX9" fmla="*/ 7144 w 123825"/>
                <a:gd name="connsiteY9" fmla="*/ 121444 h 123825"/>
                <a:gd name="connsiteX10" fmla="*/ 7144 w 123825"/>
                <a:gd name="connsiteY10"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825" h="123825">
                  <a:moveTo>
                    <a:pt x="7144" y="7144"/>
                  </a:moveTo>
                  <a:lnTo>
                    <a:pt x="40481" y="7144"/>
                  </a:lnTo>
                  <a:lnTo>
                    <a:pt x="83344" y="70961"/>
                  </a:lnTo>
                  <a:lnTo>
                    <a:pt x="83344" y="7144"/>
                  </a:lnTo>
                  <a:lnTo>
                    <a:pt x="116681" y="7144"/>
                  </a:lnTo>
                  <a:lnTo>
                    <a:pt x="116681" y="122396"/>
                  </a:lnTo>
                  <a:lnTo>
                    <a:pt x="83344" y="122396"/>
                  </a:lnTo>
                  <a:lnTo>
                    <a:pt x="40481" y="58579"/>
                  </a:lnTo>
                  <a:lnTo>
                    <a:pt x="40481" y="121444"/>
                  </a:lnTo>
                  <a:lnTo>
                    <a:pt x="7144" y="121444"/>
                  </a:lnTo>
                  <a:lnTo>
                    <a:pt x="7144" y="7144"/>
                  </a:lnTo>
                  <a:close/>
                </a:path>
              </a:pathLst>
            </a:custGeom>
            <a:solidFill>
              <a:schemeClr val="bg1"/>
            </a:solid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471428D5-289F-4C48-9298-033FC4598601}"/>
                </a:ext>
              </a:extLst>
            </p:cNvPr>
            <p:cNvSpPr/>
            <p:nvPr/>
          </p:nvSpPr>
          <p:spPr>
            <a:xfrm>
              <a:off x="1536083" y="3710059"/>
              <a:ext cx="133350" cy="123825"/>
            </a:xfrm>
            <a:custGeom>
              <a:avLst/>
              <a:gdLst>
                <a:gd name="connsiteX0" fmla="*/ 7144 w 133350"/>
                <a:gd name="connsiteY0" fmla="*/ 7144 h 123825"/>
                <a:gd name="connsiteX1" fmla="*/ 44291 w 133350"/>
                <a:gd name="connsiteY1" fmla="*/ 7144 h 123825"/>
                <a:gd name="connsiteX2" fmla="*/ 70009 w 133350"/>
                <a:gd name="connsiteY2" fmla="*/ 90011 h 123825"/>
                <a:gd name="connsiteX3" fmla="*/ 95726 w 133350"/>
                <a:gd name="connsiteY3" fmla="*/ 7144 h 123825"/>
                <a:gd name="connsiteX4" fmla="*/ 131921 w 133350"/>
                <a:gd name="connsiteY4" fmla="*/ 7144 h 123825"/>
                <a:gd name="connsiteX5" fmla="*/ 89059 w 133350"/>
                <a:gd name="connsiteY5" fmla="*/ 122396 h 123825"/>
                <a:gd name="connsiteX6" fmla="*/ 50959 w 133350"/>
                <a:gd name="connsiteY6" fmla="*/ 122396 h 123825"/>
                <a:gd name="connsiteX7" fmla="*/ 7144 w 133350"/>
                <a:gd name="connsiteY7"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23825">
                  <a:moveTo>
                    <a:pt x="7144" y="7144"/>
                  </a:moveTo>
                  <a:lnTo>
                    <a:pt x="44291" y="7144"/>
                  </a:lnTo>
                  <a:lnTo>
                    <a:pt x="70009" y="90011"/>
                  </a:lnTo>
                  <a:lnTo>
                    <a:pt x="95726" y="7144"/>
                  </a:lnTo>
                  <a:lnTo>
                    <a:pt x="131921" y="7144"/>
                  </a:lnTo>
                  <a:lnTo>
                    <a:pt x="89059" y="122396"/>
                  </a:lnTo>
                  <a:lnTo>
                    <a:pt x="50959" y="122396"/>
                  </a:lnTo>
                  <a:lnTo>
                    <a:pt x="7144" y="7144"/>
                  </a:lnTo>
                  <a:close/>
                </a:path>
              </a:pathLst>
            </a:custGeom>
            <a:solidFill>
              <a:schemeClr val="bg1"/>
            </a:solidFill>
            <a:ln w="9525"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FAC55307-636F-4F5C-819D-6422A4890F6D}"/>
                </a:ext>
              </a:extLst>
            </p:cNvPr>
            <p:cNvSpPr/>
            <p:nvPr/>
          </p:nvSpPr>
          <p:spPr>
            <a:xfrm>
              <a:off x="1651336" y="3710059"/>
              <a:ext cx="133350" cy="123825"/>
            </a:xfrm>
            <a:custGeom>
              <a:avLst/>
              <a:gdLst>
                <a:gd name="connsiteX0" fmla="*/ 89059 w 133350"/>
                <a:gd name="connsiteY0" fmla="*/ 103346 h 123825"/>
                <a:gd name="connsiteX1" fmla="*/ 49054 w 133350"/>
                <a:gd name="connsiteY1" fmla="*/ 103346 h 123825"/>
                <a:gd name="connsiteX2" fmla="*/ 43339 w 133350"/>
                <a:gd name="connsiteY2" fmla="*/ 122396 h 123825"/>
                <a:gd name="connsiteX3" fmla="*/ 7144 w 133350"/>
                <a:gd name="connsiteY3" fmla="*/ 122396 h 123825"/>
                <a:gd name="connsiteX4" fmla="*/ 50006 w 133350"/>
                <a:gd name="connsiteY4" fmla="*/ 7144 h 123825"/>
                <a:gd name="connsiteX5" fmla="*/ 89059 w 133350"/>
                <a:gd name="connsiteY5" fmla="*/ 7144 h 123825"/>
                <a:gd name="connsiteX6" fmla="*/ 131921 w 133350"/>
                <a:gd name="connsiteY6" fmla="*/ 122396 h 123825"/>
                <a:gd name="connsiteX7" fmla="*/ 94774 w 133350"/>
                <a:gd name="connsiteY7" fmla="*/ 122396 h 123825"/>
                <a:gd name="connsiteX8" fmla="*/ 89059 w 133350"/>
                <a:gd name="connsiteY8" fmla="*/ 103346 h 123825"/>
                <a:gd name="connsiteX9" fmla="*/ 82391 w 133350"/>
                <a:gd name="connsiteY9" fmla="*/ 78581 h 123825"/>
                <a:gd name="connsiteX10" fmla="*/ 70009 w 133350"/>
                <a:gd name="connsiteY10" fmla="*/ 37624 h 123825"/>
                <a:gd name="connsiteX11" fmla="*/ 57626 w 133350"/>
                <a:gd name="connsiteY11" fmla="*/ 78581 h 123825"/>
                <a:gd name="connsiteX12" fmla="*/ 82391 w 133350"/>
                <a:gd name="connsiteY12" fmla="*/ 78581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0" h="123825">
                  <a:moveTo>
                    <a:pt x="89059" y="103346"/>
                  </a:moveTo>
                  <a:lnTo>
                    <a:pt x="49054" y="103346"/>
                  </a:lnTo>
                  <a:lnTo>
                    <a:pt x="43339" y="122396"/>
                  </a:lnTo>
                  <a:lnTo>
                    <a:pt x="7144" y="122396"/>
                  </a:lnTo>
                  <a:lnTo>
                    <a:pt x="50006" y="7144"/>
                  </a:lnTo>
                  <a:lnTo>
                    <a:pt x="89059" y="7144"/>
                  </a:lnTo>
                  <a:lnTo>
                    <a:pt x="131921" y="122396"/>
                  </a:lnTo>
                  <a:lnTo>
                    <a:pt x="94774" y="122396"/>
                  </a:lnTo>
                  <a:lnTo>
                    <a:pt x="89059" y="103346"/>
                  </a:lnTo>
                  <a:close/>
                  <a:moveTo>
                    <a:pt x="82391" y="78581"/>
                  </a:moveTo>
                  <a:lnTo>
                    <a:pt x="70009" y="37624"/>
                  </a:lnTo>
                  <a:lnTo>
                    <a:pt x="57626" y="78581"/>
                  </a:lnTo>
                  <a:lnTo>
                    <a:pt x="82391" y="78581"/>
                  </a:lnTo>
                  <a:close/>
                </a:path>
              </a:pathLst>
            </a:custGeom>
            <a:solidFill>
              <a:schemeClr val="bg1"/>
            </a:solidFill>
            <a:ln w="9525"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DFEF6A18-4344-4AC5-B6DC-6AB1C17C1D6B}"/>
                </a:ext>
              </a:extLst>
            </p:cNvPr>
            <p:cNvSpPr/>
            <p:nvPr/>
          </p:nvSpPr>
          <p:spPr>
            <a:xfrm>
              <a:off x="1788496" y="3710059"/>
              <a:ext cx="114300" cy="123825"/>
            </a:xfrm>
            <a:custGeom>
              <a:avLst/>
              <a:gdLst>
                <a:gd name="connsiteX0" fmla="*/ 7144 w 114300"/>
                <a:gd name="connsiteY0" fmla="*/ 7144 h 123825"/>
                <a:gd name="connsiteX1" fmla="*/ 59531 w 114300"/>
                <a:gd name="connsiteY1" fmla="*/ 7144 h 123825"/>
                <a:gd name="connsiteX2" fmla="*/ 84296 w 114300"/>
                <a:gd name="connsiteY2" fmla="*/ 10954 h 123825"/>
                <a:gd name="connsiteX3" fmla="*/ 100489 w 114300"/>
                <a:gd name="connsiteY3" fmla="*/ 23336 h 123825"/>
                <a:gd name="connsiteX4" fmla="*/ 110014 w 114300"/>
                <a:gd name="connsiteY4" fmla="*/ 41434 h 123825"/>
                <a:gd name="connsiteX5" fmla="*/ 112871 w 114300"/>
                <a:gd name="connsiteY5" fmla="*/ 63341 h 123825"/>
                <a:gd name="connsiteX6" fmla="*/ 109061 w 114300"/>
                <a:gd name="connsiteY6" fmla="*/ 91916 h 123825"/>
                <a:gd name="connsiteX7" fmla="*/ 97631 w 114300"/>
                <a:gd name="connsiteY7" fmla="*/ 109061 h 123825"/>
                <a:gd name="connsiteX8" fmla="*/ 81439 w 114300"/>
                <a:gd name="connsiteY8" fmla="*/ 118586 h 123825"/>
                <a:gd name="connsiteX9" fmla="*/ 60484 w 114300"/>
                <a:gd name="connsiteY9" fmla="*/ 121444 h 123825"/>
                <a:gd name="connsiteX10" fmla="*/ 8096 w 114300"/>
                <a:gd name="connsiteY10" fmla="*/ 121444 h 123825"/>
                <a:gd name="connsiteX11" fmla="*/ 8096 w 114300"/>
                <a:gd name="connsiteY11" fmla="*/ 7144 h 123825"/>
                <a:gd name="connsiteX12" fmla="*/ 42386 w 114300"/>
                <a:gd name="connsiteY12" fmla="*/ 32861 h 123825"/>
                <a:gd name="connsiteX13" fmla="*/ 42386 w 114300"/>
                <a:gd name="connsiteY13" fmla="*/ 95726 h 123825"/>
                <a:gd name="connsiteX14" fmla="*/ 50959 w 114300"/>
                <a:gd name="connsiteY14" fmla="*/ 95726 h 123825"/>
                <a:gd name="connsiteX15" fmla="*/ 67151 w 114300"/>
                <a:gd name="connsiteY15" fmla="*/ 92869 h 123825"/>
                <a:gd name="connsiteX16" fmla="*/ 74771 w 114300"/>
                <a:gd name="connsiteY16" fmla="*/ 84296 h 123825"/>
                <a:gd name="connsiteX17" fmla="*/ 77629 w 114300"/>
                <a:gd name="connsiteY17" fmla="*/ 64294 h 123825"/>
                <a:gd name="connsiteX18" fmla="*/ 71914 w 114300"/>
                <a:gd name="connsiteY18" fmla="*/ 39529 h 123825"/>
                <a:gd name="connsiteX19" fmla="*/ 51911 w 114300"/>
                <a:gd name="connsiteY19" fmla="*/ 32861 h 123825"/>
                <a:gd name="connsiteX20" fmla="*/ 42386 w 114300"/>
                <a:gd name="connsiteY20" fmla="*/ 32861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300" h="123825">
                  <a:moveTo>
                    <a:pt x="7144" y="7144"/>
                  </a:moveTo>
                  <a:lnTo>
                    <a:pt x="59531" y="7144"/>
                  </a:lnTo>
                  <a:cubicBezTo>
                    <a:pt x="70009" y="7144"/>
                    <a:pt x="78581" y="8096"/>
                    <a:pt x="84296" y="10954"/>
                  </a:cubicBezTo>
                  <a:cubicBezTo>
                    <a:pt x="90964" y="13811"/>
                    <a:pt x="95726" y="17621"/>
                    <a:pt x="100489" y="23336"/>
                  </a:cubicBezTo>
                  <a:cubicBezTo>
                    <a:pt x="104299" y="29051"/>
                    <a:pt x="108109" y="34766"/>
                    <a:pt x="110014" y="41434"/>
                  </a:cubicBezTo>
                  <a:cubicBezTo>
                    <a:pt x="111919" y="48101"/>
                    <a:pt x="112871" y="55721"/>
                    <a:pt x="112871" y="63341"/>
                  </a:cubicBezTo>
                  <a:cubicBezTo>
                    <a:pt x="112871" y="75724"/>
                    <a:pt x="111919" y="85249"/>
                    <a:pt x="109061" y="91916"/>
                  </a:cubicBezTo>
                  <a:cubicBezTo>
                    <a:pt x="106204" y="98584"/>
                    <a:pt x="102394" y="104299"/>
                    <a:pt x="97631" y="109061"/>
                  </a:cubicBezTo>
                  <a:cubicBezTo>
                    <a:pt x="92869" y="113824"/>
                    <a:pt x="87154" y="116681"/>
                    <a:pt x="81439" y="118586"/>
                  </a:cubicBezTo>
                  <a:cubicBezTo>
                    <a:pt x="73819" y="120491"/>
                    <a:pt x="66199" y="121444"/>
                    <a:pt x="60484" y="121444"/>
                  </a:cubicBezTo>
                  <a:lnTo>
                    <a:pt x="8096" y="121444"/>
                  </a:lnTo>
                  <a:lnTo>
                    <a:pt x="8096" y="7144"/>
                  </a:lnTo>
                  <a:close/>
                  <a:moveTo>
                    <a:pt x="42386" y="32861"/>
                  </a:moveTo>
                  <a:lnTo>
                    <a:pt x="42386" y="95726"/>
                  </a:lnTo>
                  <a:lnTo>
                    <a:pt x="50959" y="95726"/>
                  </a:lnTo>
                  <a:cubicBezTo>
                    <a:pt x="58579" y="95726"/>
                    <a:pt x="63341" y="94774"/>
                    <a:pt x="67151" y="92869"/>
                  </a:cubicBezTo>
                  <a:cubicBezTo>
                    <a:pt x="70961" y="90964"/>
                    <a:pt x="72866" y="88106"/>
                    <a:pt x="74771" y="84296"/>
                  </a:cubicBezTo>
                  <a:cubicBezTo>
                    <a:pt x="76676" y="80486"/>
                    <a:pt x="77629" y="73819"/>
                    <a:pt x="77629" y="64294"/>
                  </a:cubicBezTo>
                  <a:cubicBezTo>
                    <a:pt x="77629" y="51911"/>
                    <a:pt x="75724" y="43339"/>
                    <a:pt x="71914" y="39529"/>
                  </a:cubicBezTo>
                  <a:cubicBezTo>
                    <a:pt x="68104" y="35719"/>
                    <a:pt x="61436" y="32861"/>
                    <a:pt x="51911" y="32861"/>
                  </a:cubicBezTo>
                  <a:lnTo>
                    <a:pt x="42386" y="32861"/>
                  </a:lnTo>
                  <a:close/>
                </a:path>
              </a:pathLst>
            </a:custGeom>
            <a:solidFill>
              <a:schemeClr val="bg1"/>
            </a:solidFill>
            <a:ln w="9525"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B833DC77-57D4-4CE8-B336-5B19D26D6C21}"/>
                </a:ext>
              </a:extLst>
            </p:cNvPr>
            <p:cNvSpPr/>
            <p:nvPr/>
          </p:nvSpPr>
          <p:spPr>
            <a:xfrm>
              <a:off x="1912321" y="3710059"/>
              <a:ext cx="104775" cy="123825"/>
            </a:xfrm>
            <a:custGeom>
              <a:avLst/>
              <a:gdLst>
                <a:gd name="connsiteX0" fmla="*/ 7144 w 104775"/>
                <a:gd name="connsiteY0" fmla="*/ 7144 h 123825"/>
                <a:gd name="connsiteX1" fmla="*/ 102394 w 104775"/>
                <a:gd name="connsiteY1" fmla="*/ 7144 h 123825"/>
                <a:gd name="connsiteX2" fmla="*/ 102394 w 104775"/>
                <a:gd name="connsiteY2" fmla="*/ 31909 h 123825"/>
                <a:gd name="connsiteX3" fmla="*/ 42386 w 104775"/>
                <a:gd name="connsiteY3" fmla="*/ 31909 h 123825"/>
                <a:gd name="connsiteX4" fmla="*/ 42386 w 104775"/>
                <a:gd name="connsiteY4" fmla="*/ 50006 h 123825"/>
                <a:gd name="connsiteX5" fmla="*/ 97631 w 104775"/>
                <a:gd name="connsiteY5" fmla="*/ 50006 h 123825"/>
                <a:gd name="connsiteX6" fmla="*/ 97631 w 104775"/>
                <a:gd name="connsiteY6" fmla="*/ 73819 h 123825"/>
                <a:gd name="connsiteX7" fmla="*/ 42386 w 104775"/>
                <a:gd name="connsiteY7" fmla="*/ 73819 h 123825"/>
                <a:gd name="connsiteX8" fmla="*/ 42386 w 104775"/>
                <a:gd name="connsiteY8" fmla="*/ 96679 h 123825"/>
                <a:gd name="connsiteX9" fmla="*/ 103346 w 104775"/>
                <a:gd name="connsiteY9" fmla="*/ 96679 h 123825"/>
                <a:gd name="connsiteX10" fmla="*/ 103346 w 104775"/>
                <a:gd name="connsiteY10" fmla="*/ 122396 h 123825"/>
                <a:gd name="connsiteX11" fmla="*/ 7144 w 104775"/>
                <a:gd name="connsiteY11" fmla="*/ 122396 h 123825"/>
                <a:gd name="connsiteX12" fmla="*/ 7144 w 104775"/>
                <a:gd name="connsiteY12"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775" h="123825">
                  <a:moveTo>
                    <a:pt x="7144" y="7144"/>
                  </a:moveTo>
                  <a:lnTo>
                    <a:pt x="102394" y="7144"/>
                  </a:lnTo>
                  <a:lnTo>
                    <a:pt x="102394" y="31909"/>
                  </a:lnTo>
                  <a:lnTo>
                    <a:pt x="42386" y="31909"/>
                  </a:lnTo>
                  <a:lnTo>
                    <a:pt x="42386" y="50006"/>
                  </a:lnTo>
                  <a:lnTo>
                    <a:pt x="97631" y="50006"/>
                  </a:lnTo>
                  <a:lnTo>
                    <a:pt x="97631" y="73819"/>
                  </a:lnTo>
                  <a:lnTo>
                    <a:pt x="42386" y="73819"/>
                  </a:lnTo>
                  <a:lnTo>
                    <a:pt x="42386" y="96679"/>
                  </a:lnTo>
                  <a:lnTo>
                    <a:pt x="103346" y="96679"/>
                  </a:lnTo>
                  <a:lnTo>
                    <a:pt x="103346" y="122396"/>
                  </a:lnTo>
                  <a:lnTo>
                    <a:pt x="7144" y="122396"/>
                  </a:lnTo>
                  <a:lnTo>
                    <a:pt x="7144" y="7144"/>
                  </a:lnTo>
                  <a:close/>
                </a:path>
              </a:pathLst>
            </a:custGeom>
            <a:solidFill>
              <a:schemeClr val="bg1"/>
            </a:solid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481C0DDE-DB55-43F6-A3DB-E5AC1E9000F5}"/>
                </a:ext>
              </a:extLst>
            </p:cNvPr>
            <p:cNvSpPr/>
            <p:nvPr/>
          </p:nvSpPr>
          <p:spPr>
            <a:xfrm>
              <a:off x="1352251" y="3710059"/>
              <a:ext cx="47625" cy="123825"/>
            </a:xfrm>
            <a:custGeom>
              <a:avLst/>
              <a:gdLst>
                <a:gd name="connsiteX0" fmla="*/ 7144 w 47625"/>
                <a:gd name="connsiteY0" fmla="*/ 7144 h 123825"/>
                <a:gd name="connsiteX1" fmla="*/ 42386 w 47625"/>
                <a:gd name="connsiteY1" fmla="*/ 7144 h 123825"/>
                <a:gd name="connsiteX2" fmla="*/ 42386 w 47625"/>
                <a:gd name="connsiteY2" fmla="*/ 122396 h 123825"/>
                <a:gd name="connsiteX3" fmla="*/ 7144 w 47625"/>
                <a:gd name="connsiteY3" fmla="*/ 122396 h 123825"/>
                <a:gd name="connsiteX4" fmla="*/ 7144 w 47625"/>
                <a:gd name="connsiteY4" fmla="*/ 7144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123825">
                  <a:moveTo>
                    <a:pt x="7144" y="7144"/>
                  </a:moveTo>
                  <a:lnTo>
                    <a:pt x="42386" y="7144"/>
                  </a:lnTo>
                  <a:lnTo>
                    <a:pt x="42386" y="122396"/>
                  </a:lnTo>
                  <a:lnTo>
                    <a:pt x="7144" y="122396"/>
                  </a:lnTo>
                  <a:lnTo>
                    <a:pt x="7144" y="7144"/>
                  </a:lnTo>
                  <a:close/>
                </a:path>
              </a:pathLst>
            </a:custGeom>
            <a:solidFill>
              <a:schemeClr val="bg1"/>
            </a:solid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A19F38D6-66E3-4A60-9204-EA9A7E763D63}"/>
                </a:ext>
              </a:extLst>
            </p:cNvPr>
            <p:cNvSpPr/>
            <p:nvPr/>
          </p:nvSpPr>
          <p:spPr>
            <a:xfrm>
              <a:off x="1413211" y="3710059"/>
              <a:ext cx="123825" cy="123825"/>
            </a:xfrm>
            <a:custGeom>
              <a:avLst/>
              <a:gdLst>
                <a:gd name="connsiteX0" fmla="*/ 7144 w 123825"/>
                <a:gd name="connsiteY0" fmla="*/ 7144 h 123825"/>
                <a:gd name="connsiteX1" fmla="*/ 40481 w 123825"/>
                <a:gd name="connsiteY1" fmla="*/ 7144 h 123825"/>
                <a:gd name="connsiteX2" fmla="*/ 83344 w 123825"/>
                <a:gd name="connsiteY2" fmla="*/ 70961 h 123825"/>
                <a:gd name="connsiteX3" fmla="*/ 83344 w 123825"/>
                <a:gd name="connsiteY3" fmla="*/ 7144 h 123825"/>
                <a:gd name="connsiteX4" fmla="*/ 116681 w 123825"/>
                <a:gd name="connsiteY4" fmla="*/ 7144 h 123825"/>
                <a:gd name="connsiteX5" fmla="*/ 116681 w 123825"/>
                <a:gd name="connsiteY5" fmla="*/ 122396 h 123825"/>
                <a:gd name="connsiteX6" fmla="*/ 83344 w 123825"/>
                <a:gd name="connsiteY6" fmla="*/ 122396 h 123825"/>
                <a:gd name="connsiteX7" fmla="*/ 40481 w 123825"/>
                <a:gd name="connsiteY7" fmla="*/ 58579 h 123825"/>
                <a:gd name="connsiteX8" fmla="*/ 40481 w 123825"/>
                <a:gd name="connsiteY8" fmla="*/ 121444 h 123825"/>
                <a:gd name="connsiteX9" fmla="*/ 7144 w 123825"/>
                <a:gd name="connsiteY9" fmla="*/ 121444 h 123825"/>
                <a:gd name="connsiteX10" fmla="*/ 7144 w 123825"/>
                <a:gd name="connsiteY10"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825" h="123825">
                  <a:moveTo>
                    <a:pt x="7144" y="7144"/>
                  </a:moveTo>
                  <a:lnTo>
                    <a:pt x="40481" y="7144"/>
                  </a:lnTo>
                  <a:lnTo>
                    <a:pt x="83344" y="70961"/>
                  </a:lnTo>
                  <a:lnTo>
                    <a:pt x="83344" y="7144"/>
                  </a:lnTo>
                  <a:lnTo>
                    <a:pt x="116681" y="7144"/>
                  </a:lnTo>
                  <a:lnTo>
                    <a:pt x="116681" y="122396"/>
                  </a:lnTo>
                  <a:lnTo>
                    <a:pt x="83344" y="122396"/>
                  </a:lnTo>
                  <a:lnTo>
                    <a:pt x="40481" y="58579"/>
                  </a:lnTo>
                  <a:lnTo>
                    <a:pt x="40481" y="121444"/>
                  </a:lnTo>
                  <a:lnTo>
                    <a:pt x="7144" y="121444"/>
                  </a:lnTo>
                  <a:lnTo>
                    <a:pt x="7144" y="7144"/>
                  </a:lnTo>
                  <a:close/>
                </a:path>
              </a:pathLst>
            </a:custGeom>
            <a:solidFill>
              <a:schemeClr val="bg1"/>
            </a:solid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5CD73C1E-544D-4B26-9FD3-D628676B667D}"/>
                </a:ext>
              </a:extLst>
            </p:cNvPr>
            <p:cNvSpPr/>
            <p:nvPr/>
          </p:nvSpPr>
          <p:spPr>
            <a:xfrm>
              <a:off x="1536083" y="3710059"/>
              <a:ext cx="133350" cy="123825"/>
            </a:xfrm>
            <a:custGeom>
              <a:avLst/>
              <a:gdLst>
                <a:gd name="connsiteX0" fmla="*/ 7144 w 133350"/>
                <a:gd name="connsiteY0" fmla="*/ 7144 h 123825"/>
                <a:gd name="connsiteX1" fmla="*/ 44291 w 133350"/>
                <a:gd name="connsiteY1" fmla="*/ 7144 h 123825"/>
                <a:gd name="connsiteX2" fmla="*/ 70009 w 133350"/>
                <a:gd name="connsiteY2" fmla="*/ 90011 h 123825"/>
                <a:gd name="connsiteX3" fmla="*/ 95726 w 133350"/>
                <a:gd name="connsiteY3" fmla="*/ 7144 h 123825"/>
                <a:gd name="connsiteX4" fmla="*/ 131921 w 133350"/>
                <a:gd name="connsiteY4" fmla="*/ 7144 h 123825"/>
                <a:gd name="connsiteX5" fmla="*/ 89059 w 133350"/>
                <a:gd name="connsiteY5" fmla="*/ 122396 h 123825"/>
                <a:gd name="connsiteX6" fmla="*/ 50959 w 133350"/>
                <a:gd name="connsiteY6" fmla="*/ 122396 h 123825"/>
                <a:gd name="connsiteX7" fmla="*/ 7144 w 133350"/>
                <a:gd name="connsiteY7"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23825">
                  <a:moveTo>
                    <a:pt x="7144" y="7144"/>
                  </a:moveTo>
                  <a:lnTo>
                    <a:pt x="44291" y="7144"/>
                  </a:lnTo>
                  <a:lnTo>
                    <a:pt x="70009" y="90011"/>
                  </a:lnTo>
                  <a:lnTo>
                    <a:pt x="95726" y="7144"/>
                  </a:lnTo>
                  <a:lnTo>
                    <a:pt x="131921" y="7144"/>
                  </a:lnTo>
                  <a:lnTo>
                    <a:pt x="89059" y="122396"/>
                  </a:lnTo>
                  <a:lnTo>
                    <a:pt x="50959" y="122396"/>
                  </a:lnTo>
                  <a:lnTo>
                    <a:pt x="7144" y="7144"/>
                  </a:lnTo>
                  <a:close/>
                </a:path>
              </a:pathLst>
            </a:custGeom>
            <a:solidFill>
              <a:schemeClr val="bg1"/>
            </a:solidFill>
            <a:ln w="9525"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CFB757EA-7C46-4C6A-9C68-FF41F7FD940C}"/>
                </a:ext>
              </a:extLst>
            </p:cNvPr>
            <p:cNvSpPr/>
            <p:nvPr/>
          </p:nvSpPr>
          <p:spPr>
            <a:xfrm>
              <a:off x="1651336" y="3710059"/>
              <a:ext cx="133350" cy="123825"/>
            </a:xfrm>
            <a:custGeom>
              <a:avLst/>
              <a:gdLst>
                <a:gd name="connsiteX0" fmla="*/ 89059 w 133350"/>
                <a:gd name="connsiteY0" fmla="*/ 103346 h 123825"/>
                <a:gd name="connsiteX1" fmla="*/ 49054 w 133350"/>
                <a:gd name="connsiteY1" fmla="*/ 103346 h 123825"/>
                <a:gd name="connsiteX2" fmla="*/ 43339 w 133350"/>
                <a:gd name="connsiteY2" fmla="*/ 122396 h 123825"/>
                <a:gd name="connsiteX3" fmla="*/ 7144 w 133350"/>
                <a:gd name="connsiteY3" fmla="*/ 122396 h 123825"/>
                <a:gd name="connsiteX4" fmla="*/ 50006 w 133350"/>
                <a:gd name="connsiteY4" fmla="*/ 7144 h 123825"/>
                <a:gd name="connsiteX5" fmla="*/ 89059 w 133350"/>
                <a:gd name="connsiteY5" fmla="*/ 7144 h 123825"/>
                <a:gd name="connsiteX6" fmla="*/ 131921 w 133350"/>
                <a:gd name="connsiteY6" fmla="*/ 122396 h 123825"/>
                <a:gd name="connsiteX7" fmla="*/ 94774 w 133350"/>
                <a:gd name="connsiteY7" fmla="*/ 122396 h 123825"/>
                <a:gd name="connsiteX8" fmla="*/ 89059 w 133350"/>
                <a:gd name="connsiteY8" fmla="*/ 103346 h 123825"/>
                <a:gd name="connsiteX9" fmla="*/ 82391 w 133350"/>
                <a:gd name="connsiteY9" fmla="*/ 78581 h 123825"/>
                <a:gd name="connsiteX10" fmla="*/ 70009 w 133350"/>
                <a:gd name="connsiteY10" fmla="*/ 37624 h 123825"/>
                <a:gd name="connsiteX11" fmla="*/ 57626 w 133350"/>
                <a:gd name="connsiteY11" fmla="*/ 78581 h 123825"/>
                <a:gd name="connsiteX12" fmla="*/ 82391 w 133350"/>
                <a:gd name="connsiteY12" fmla="*/ 78581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0" h="123825">
                  <a:moveTo>
                    <a:pt x="89059" y="103346"/>
                  </a:moveTo>
                  <a:lnTo>
                    <a:pt x="49054" y="103346"/>
                  </a:lnTo>
                  <a:lnTo>
                    <a:pt x="43339" y="122396"/>
                  </a:lnTo>
                  <a:lnTo>
                    <a:pt x="7144" y="122396"/>
                  </a:lnTo>
                  <a:lnTo>
                    <a:pt x="50006" y="7144"/>
                  </a:lnTo>
                  <a:lnTo>
                    <a:pt x="89059" y="7144"/>
                  </a:lnTo>
                  <a:lnTo>
                    <a:pt x="131921" y="122396"/>
                  </a:lnTo>
                  <a:lnTo>
                    <a:pt x="94774" y="122396"/>
                  </a:lnTo>
                  <a:lnTo>
                    <a:pt x="89059" y="103346"/>
                  </a:lnTo>
                  <a:close/>
                  <a:moveTo>
                    <a:pt x="82391" y="78581"/>
                  </a:moveTo>
                  <a:lnTo>
                    <a:pt x="70009" y="37624"/>
                  </a:lnTo>
                  <a:lnTo>
                    <a:pt x="57626" y="78581"/>
                  </a:lnTo>
                  <a:lnTo>
                    <a:pt x="82391" y="78581"/>
                  </a:lnTo>
                  <a:close/>
                </a:path>
              </a:pathLst>
            </a:custGeom>
            <a:solidFill>
              <a:schemeClr val="bg1"/>
            </a:solidFill>
            <a:ln w="9525"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EB31C020-E05B-4463-864B-317586006852}"/>
                </a:ext>
              </a:extLst>
            </p:cNvPr>
            <p:cNvSpPr/>
            <p:nvPr/>
          </p:nvSpPr>
          <p:spPr>
            <a:xfrm>
              <a:off x="1788496" y="3710059"/>
              <a:ext cx="114300" cy="123825"/>
            </a:xfrm>
            <a:custGeom>
              <a:avLst/>
              <a:gdLst>
                <a:gd name="connsiteX0" fmla="*/ 7144 w 114300"/>
                <a:gd name="connsiteY0" fmla="*/ 7144 h 123825"/>
                <a:gd name="connsiteX1" fmla="*/ 59531 w 114300"/>
                <a:gd name="connsiteY1" fmla="*/ 7144 h 123825"/>
                <a:gd name="connsiteX2" fmla="*/ 84296 w 114300"/>
                <a:gd name="connsiteY2" fmla="*/ 10954 h 123825"/>
                <a:gd name="connsiteX3" fmla="*/ 100489 w 114300"/>
                <a:gd name="connsiteY3" fmla="*/ 23336 h 123825"/>
                <a:gd name="connsiteX4" fmla="*/ 110014 w 114300"/>
                <a:gd name="connsiteY4" fmla="*/ 41434 h 123825"/>
                <a:gd name="connsiteX5" fmla="*/ 112871 w 114300"/>
                <a:gd name="connsiteY5" fmla="*/ 63341 h 123825"/>
                <a:gd name="connsiteX6" fmla="*/ 109061 w 114300"/>
                <a:gd name="connsiteY6" fmla="*/ 91916 h 123825"/>
                <a:gd name="connsiteX7" fmla="*/ 97631 w 114300"/>
                <a:gd name="connsiteY7" fmla="*/ 109061 h 123825"/>
                <a:gd name="connsiteX8" fmla="*/ 81439 w 114300"/>
                <a:gd name="connsiteY8" fmla="*/ 118586 h 123825"/>
                <a:gd name="connsiteX9" fmla="*/ 60484 w 114300"/>
                <a:gd name="connsiteY9" fmla="*/ 121444 h 123825"/>
                <a:gd name="connsiteX10" fmla="*/ 8096 w 114300"/>
                <a:gd name="connsiteY10" fmla="*/ 121444 h 123825"/>
                <a:gd name="connsiteX11" fmla="*/ 8096 w 114300"/>
                <a:gd name="connsiteY11" fmla="*/ 7144 h 123825"/>
                <a:gd name="connsiteX12" fmla="*/ 42386 w 114300"/>
                <a:gd name="connsiteY12" fmla="*/ 32861 h 123825"/>
                <a:gd name="connsiteX13" fmla="*/ 42386 w 114300"/>
                <a:gd name="connsiteY13" fmla="*/ 95726 h 123825"/>
                <a:gd name="connsiteX14" fmla="*/ 50959 w 114300"/>
                <a:gd name="connsiteY14" fmla="*/ 95726 h 123825"/>
                <a:gd name="connsiteX15" fmla="*/ 67151 w 114300"/>
                <a:gd name="connsiteY15" fmla="*/ 92869 h 123825"/>
                <a:gd name="connsiteX16" fmla="*/ 74771 w 114300"/>
                <a:gd name="connsiteY16" fmla="*/ 84296 h 123825"/>
                <a:gd name="connsiteX17" fmla="*/ 77629 w 114300"/>
                <a:gd name="connsiteY17" fmla="*/ 64294 h 123825"/>
                <a:gd name="connsiteX18" fmla="*/ 71914 w 114300"/>
                <a:gd name="connsiteY18" fmla="*/ 39529 h 123825"/>
                <a:gd name="connsiteX19" fmla="*/ 51911 w 114300"/>
                <a:gd name="connsiteY19" fmla="*/ 32861 h 123825"/>
                <a:gd name="connsiteX20" fmla="*/ 42386 w 114300"/>
                <a:gd name="connsiteY20" fmla="*/ 32861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300" h="123825">
                  <a:moveTo>
                    <a:pt x="7144" y="7144"/>
                  </a:moveTo>
                  <a:lnTo>
                    <a:pt x="59531" y="7144"/>
                  </a:lnTo>
                  <a:cubicBezTo>
                    <a:pt x="70009" y="7144"/>
                    <a:pt x="78581" y="8096"/>
                    <a:pt x="84296" y="10954"/>
                  </a:cubicBezTo>
                  <a:cubicBezTo>
                    <a:pt x="90964" y="13811"/>
                    <a:pt x="95726" y="17621"/>
                    <a:pt x="100489" y="23336"/>
                  </a:cubicBezTo>
                  <a:cubicBezTo>
                    <a:pt x="104299" y="29051"/>
                    <a:pt x="108109" y="34766"/>
                    <a:pt x="110014" y="41434"/>
                  </a:cubicBezTo>
                  <a:cubicBezTo>
                    <a:pt x="111919" y="48101"/>
                    <a:pt x="112871" y="55721"/>
                    <a:pt x="112871" y="63341"/>
                  </a:cubicBezTo>
                  <a:cubicBezTo>
                    <a:pt x="112871" y="75724"/>
                    <a:pt x="111919" y="85249"/>
                    <a:pt x="109061" y="91916"/>
                  </a:cubicBezTo>
                  <a:cubicBezTo>
                    <a:pt x="106204" y="98584"/>
                    <a:pt x="102394" y="104299"/>
                    <a:pt x="97631" y="109061"/>
                  </a:cubicBezTo>
                  <a:cubicBezTo>
                    <a:pt x="92869" y="113824"/>
                    <a:pt x="87154" y="116681"/>
                    <a:pt x="81439" y="118586"/>
                  </a:cubicBezTo>
                  <a:cubicBezTo>
                    <a:pt x="73819" y="120491"/>
                    <a:pt x="66199" y="121444"/>
                    <a:pt x="60484" y="121444"/>
                  </a:cubicBezTo>
                  <a:lnTo>
                    <a:pt x="8096" y="121444"/>
                  </a:lnTo>
                  <a:lnTo>
                    <a:pt x="8096" y="7144"/>
                  </a:lnTo>
                  <a:close/>
                  <a:moveTo>
                    <a:pt x="42386" y="32861"/>
                  </a:moveTo>
                  <a:lnTo>
                    <a:pt x="42386" y="95726"/>
                  </a:lnTo>
                  <a:lnTo>
                    <a:pt x="50959" y="95726"/>
                  </a:lnTo>
                  <a:cubicBezTo>
                    <a:pt x="58579" y="95726"/>
                    <a:pt x="63341" y="94774"/>
                    <a:pt x="67151" y="92869"/>
                  </a:cubicBezTo>
                  <a:cubicBezTo>
                    <a:pt x="70961" y="90964"/>
                    <a:pt x="72866" y="88106"/>
                    <a:pt x="74771" y="84296"/>
                  </a:cubicBezTo>
                  <a:cubicBezTo>
                    <a:pt x="76676" y="80486"/>
                    <a:pt x="77629" y="73819"/>
                    <a:pt x="77629" y="64294"/>
                  </a:cubicBezTo>
                  <a:cubicBezTo>
                    <a:pt x="77629" y="51911"/>
                    <a:pt x="75724" y="43339"/>
                    <a:pt x="71914" y="39529"/>
                  </a:cubicBezTo>
                  <a:cubicBezTo>
                    <a:pt x="68104" y="35719"/>
                    <a:pt x="61436" y="32861"/>
                    <a:pt x="51911" y="32861"/>
                  </a:cubicBezTo>
                  <a:lnTo>
                    <a:pt x="42386" y="32861"/>
                  </a:lnTo>
                  <a:close/>
                </a:path>
              </a:pathLst>
            </a:custGeom>
            <a:solidFill>
              <a:schemeClr val="bg1"/>
            </a:solidFill>
            <a:ln w="9525"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AB3DDA34-FFC6-43EE-A436-4A3B98CB2929}"/>
                </a:ext>
              </a:extLst>
            </p:cNvPr>
            <p:cNvSpPr/>
            <p:nvPr/>
          </p:nvSpPr>
          <p:spPr>
            <a:xfrm>
              <a:off x="1912321" y="3710059"/>
              <a:ext cx="104775" cy="123825"/>
            </a:xfrm>
            <a:custGeom>
              <a:avLst/>
              <a:gdLst>
                <a:gd name="connsiteX0" fmla="*/ 7144 w 104775"/>
                <a:gd name="connsiteY0" fmla="*/ 7144 h 123825"/>
                <a:gd name="connsiteX1" fmla="*/ 102394 w 104775"/>
                <a:gd name="connsiteY1" fmla="*/ 7144 h 123825"/>
                <a:gd name="connsiteX2" fmla="*/ 102394 w 104775"/>
                <a:gd name="connsiteY2" fmla="*/ 31909 h 123825"/>
                <a:gd name="connsiteX3" fmla="*/ 42386 w 104775"/>
                <a:gd name="connsiteY3" fmla="*/ 31909 h 123825"/>
                <a:gd name="connsiteX4" fmla="*/ 42386 w 104775"/>
                <a:gd name="connsiteY4" fmla="*/ 50006 h 123825"/>
                <a:gd name="connsiteX5" fmla="*/ 97631 w 104775"/>
                <a:gd name="connsiteY5" fmla="*/ 50006 h 123825"/>
                <a:gd name="connsiteX6" fmla="*/ 97631 w 104775"/>
                <a:gd name="connsiteY6" fmla="*/ 73819 h 123825"/>
                <a:gd name="connsiteX7" fmla="*/ 42386 w 104775"/>
                <a:gd name="connsiteY7" fmla="*/ 73819 h 123825"/>
                <a:gd name="connsiteX8" fmla="*/ 42386 w 104775"/>
                <a:gd name="connsiteY8" fmla="*/ 96679 h 123825"/>
                <a:gd name="connsiteX9" fmla="*/ 103346 w 104775"/>
                <a:gd name="connsiteY9" fmla="*/ 96679 h 123825"/>
                <a:gd name="connsiteX10" fmla="*/ 103346 w 104775"/>
                <a:gd name="connsiteY10" fmla="*/ 122396 h 123825"/>
                <a:gd name="connsiteX11" fmla="*/ 7144 w 104775"/>
                <a:gd name="connsiteY11" fmla="*/ 122396 h 123825"/>
                <a:gd name="connsiteX12" fmla="*/ 7144 w 104775"/>
                <a:gd name="connsiteY12"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775" h="123825">
                  <a:moveTo>
                    <a:pt x="7144" y="7144"/>
                  </a:moveTo>
                  <a:lnTo>
                    <a:pt x="102394" y="7144"/>
                  </a:lnTo>
                  <a:lnTo>
                    <a:pt x="102394" y="31909"/>
                  </a:lnTo>
                  <a:lnTo>
                    <a:pt x="42386" y="31909"/>
                  </a:lnTo>
                  <a:lnTo>
                    <a:pt x="42386" y="50006"/>
                  </a:lnTo>
                  <a:lnTo>
                    <a:pt x="97631" y="50006"/>
                  </a:lnTo>
                  <a:lnTo>
                    <a:pt x="97631" y="73819"/>
                  </a:lnTo>
                  <a:lnTo>
                    <a:pt x="42386" y="73819"/>
                  </a:lnTo>
                  <a:lnTo>
                    <a:pt x="42386" y="96679"/>
                  </a:lnTo>
                  <a:lnTo>
                    <a:pt x="103346" y="96679"/>
                  </a:lnTo>
                  <a:lnTo>
                    <a:pt x="103346" y="122396"/>
                  </a:lnTo>
                  <a:lnTo>
                    <a:pt x="7144" y="122396"/>
                  </a:lnTo>
                  <a:lnTo>
                    <a:pt x="7144" y="7144"/>
                  </a:lnTo>
                  <a:close/>
                </a:path>
              </a:pathLst>
            </a:custGeom>
            <a:solidFill>
              <a:schemeClr val="bg1"/>
            </a:solidFill>
            <a:ln w="9525" cap="flat">
              <a:noFill/>
              <a:prstDash val="solid"/>
              <a:miter/>
            </a:ln>
          </p:spPr>
          <p:txBody>
            <a:bodyPr rtlCol="0" anchor="ctr"/>
            <a:lstStyle/>
            <a:p>
              <a:endParaRPr lang="en-US" dirty="0"/>
            </a:p>
          </p:txBody>
        </p:sp>
      </p:grpSp>
      <p:grpSp>
        <p:nvGrpSpPr>
          <p:cNvPr id="154" name="Group 153" descr="High School Sticker Retro Tape" title="High School Sticker Retro Tape">
            <a:extLst>
              <a:ext uri="{FF2B5EF4-FFF2-40B4-BE49-F238E27FC236}">
                <a16:creationId xmlns:a16="http://schemas.microsoft.com/office/drawing/2014/main" id="{E103019A-EA75-4DA5-8A11-99E139ADB27E}"/>
              </a:ext>
            </a:extLst>
          </p:cNvPr>
          <p:cNvGrpSpPr/>
          <p:nvPr/>
        </p:nvGrpSpPr>
        <p:grpSpPr>
          <a:xfrm rot="552960">
            <a:off x="6816917" y="5490872"/>
            <a:ext cx="1511898" cy="1012825"/>
            <a:chOff x="7911409" y="975790"/>
            <a:chExt cx="1511898" cy="1012825"/>
          </a:xfrm>
        </p:grpSpPr>
        <p:sp>
          <p:nvSpPr>
            <p:cNvPr id="155" name="Freeform: Shape 154">
              <a:extLst>
                <a:ext uri="{FF2B5EF4-FFF2-40B4-BE49-F238E27FC236}">
                  <a16:creationId xmlns:a16="http://schemas.microsoft.com/office/drawing/2014/main" id="{F8E437C7-07D8-4F24-B161-18FDA94144B7}"/>
                </a:ext>
              </a:extLst>
            </p:cNvPr>
            <p:cNvSpPr/>
            <p:nvPr/>
          </p:nvSpPr>
          <p:spPr>
            <a:xfrm>
              <a:off x="7911409" y="975790"/>
              <a:ext cx="1511898" cy="1012825"/>
            </a:xfrm>
            <a:custGeom>
              <a:avLst/>
              <a:gdLst>
                <a:gd name="connsiteX0" fmla="*/ 1344198 w 1511898"/>
                <a:gd name="connsiteY0" fmla="*/ 1016865 h 1012825"/>
                <a:gd name="connsiteX1" fmla="*/ 172844 w 1511898"/>
                <a:gd name="connsiteY1" fmla="*/ 1016865 h 1012825"/>
                <a:gd name="connsiteX2" fmla="*/ 8444 w 1511898"/>
                <a:gd name="connsiteY2" fmla="*/ 852465 h 1012825"/>
                <a:gd name="connsiteX3" fmla="*/ 8444 w 1511898"/>
                <a:gd name="connsiteY3" fmla="*/ 172844 h 1012825"/>
                <a:gd name="connsiteX4" fmla="*/ 172844 w 1511898"/>
                <a:gd name="connsiteY4" fmla="*/ 8444 h 1012825"/>
                <a:gd name="connsiteX5" fmla="*/ 1344198 w 1511898"/>
                <a:gd name="connsiteY5" fmla="*/ 8444 h 1012825"/>
                <a:gd name="connsiteX6" fmla="*/ 1508599 w 1511898"/>
                <a:gd name="connsiteY6" fmla="*/ 172844 h 1012825"/>
                <a:gd name="connsiteX7" fmla="*/ 1508599 w 1511898"/>
                <a:gd name="connsiteY7" fmla="*/ 852465 h 1012825"/>
                <a:gd name="connsiteX8" fmla="*/ 1344198 w 1511898"/>
                <a:gd name="connsiteY8" fmla="*/ 1016865 h 101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898" h="1012825">
                  <a:moveTo>
                    <a:pt x="1344198" y="1016865"/>
                  </a:moveTo>
                  <a:lnTo>
                    <a:pt x="172844" y="1016865"/>
                  </a:lnTo>
                  <a:cubicBezTo>
                    <a:pt x="81837" y="1016865"/>
                    <a:pt x="8444" y="943472"/>
                    <a:pt x="8444" y="852465"/>
                  </a:cubicBezTo>
                  <a:lnTo>
                    <a:pt x="8444" y="172844"/>
                  </a:lnTo>
                  <a:cubicBezTo>
                    <a:pt x="8444" y="81837"/>
                    <a:pt x="83305" y="8444"/>
                    <a:pt x="172844" y="8444"/>
                  </a:cubicBezTo>
                  <a:lnTo>
                    <a:pt x="1344198" y="8444"/>
                  </a:lnTo>
                  <a:cubicBezTo>
                    <a:pt x="1435206" y="8444"/>
                    <a:pt x="1508599" y="83305"/>
                    <a:pt x="1508599" y="172844"/>
                  </a:cubicBezTo>
                  <a:lnTo>
                    <a:pt x="1508599" y="852465"/>
                  </a:lnTo>
                  <a:cubicBezTo>
                    <a:pt x="1510067" y="943472"/>
                    <a:pt x="1435206" y="1016865"/>
                    <a:pt x="1344198" y="1016865"/>
                  </a:cubicBezTo>
                  <a:close/>
                </a:path>
              </a:pathLst>
            </a:custGeom>
            <a:noFill/>
            <a:ln w="7306" cap="flat">
              <a:solidFill>
                <a:schemeClr val="accent1"/>
              </a:solidFill>
              <a:prstDash val="solid"/>
              <a:miter/>
            </a:ln>
          </p:spPr>
          <p:txBody>
            <a:bodyPr rtlCol="0" anchor="ctr"/>
            <a:lstStyle/>
            <a:p>
              <a:endParaRPr lang="en-US" dirty="0"/>
            </a:p>
          </p:txBody>
        </p:sp>
        <p:sp>
          <p:nvSpPr>
            <p:cNvPr id="156" name="Freeform: Shape 155">
              <a:extLst>
                <a:ext uri="{FF2B5EF4-FFF2-40B4-BE49-F238E27FC236}">
                  <a16:creationId xmlns:a16="http://schemas.microsoft.com/office/drawing/2014/main" id="{82E0BA6F-49DA-46B9-B314-D671E17100F2}"/>
                </a:ext>
              </a:extLst>
            </p:cNvPr>
            <p:cNvSpPr/>
            <p:nvPr/>
          </p:nvSpPr>
          <p:spPr>
            <a:xfrm>
              <a:off x="7933049" y="995962"/>
              <a:ext cx="1467862" cy="983468"/>
            </a:xfrm>
            <a:custGeom>
              <a:avLst/>
              <a:gdLst>
                <a:gd name="connsiteX0" fmla="*/ 1315219 w 1467862"/>
                <a:gd name="connsiteY0" fmla="*/ 951189 h 983467"/>
                <a:gd name="connsiteX1" fmla="*/ 158543 w 1467862"/>
                <a:gd name="connsiteY1" fmla="*/ 951189 h 983467"/>
                <a:gd name="connsiteX2" fmla="*/ 33775 w 1467862"/>
                <a:gd name="connsiteY2" fmla="*/ 826421 h 983467"/>
                <a:gd name="connsiteX3" fmla="*/ 33775 w 1467862"/>
                <a:gd name="connsiteY3" fmla="*/ 158543 h 983467"/>
                <a:gd name="connsiteX4" fmla="*/ 158543 w 1467862"/>
                <a:gd name="connsiteY4" fmla="*/ 33775 h 983467"/>
                <a:gd name="connsiteX5" fmla="*/ 1316687 w 1467862"/>
                <a:gd name="connsiteY5" fmla="*/ 33775 h 983467"/>
                <a:gd name="connsiteX6" fmla="*/ 1441455 w 1467862"/>
                <a:gd name="connsiteY6" fmla="*/ 158543 h 983467"/>
                <a:gd name="connsiteX7" fmla="*/ 1441455 w 1467862"/>
                <a:gd name="connsiteY7" fmla="*/ 826421 h 983467"/>
                <a:gd name="connsiteX8" fmla="*/ 1315219 w 1467862"/>
                <a:gd name="connsiteY8" fmla="*/ 951189 h 98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862" h="983467">
                  <a:moveTo>
                    <a:pt x="1315219" y="951189"/>
                  </a:moveTo>
                  <a:lnTo>
                    <a:pt x="158543" y="951189"/>
                  </a:lnTo>
                  <a:cubicBezTo>
                    <a:pt x="89554" y="951189"/>
                    <a:pt x="33775" y="895410"/>
                    <a:pt x="33775" y="826421"/>
                  </a:cubicBezTo>
                  <a:lnTo>
                    <a:pt x="33775" y="158543"/>
                  </a:lnTo>
                  <a:cubicBezTo>
                    <a:pt x="33775" y="89554"/>
                    <a:pt x="89554" y="33775"/>
                    <a:pt x="158543" y="33775"/>
                  </a:cubicBezTo>
                  <a:lnTo>
                    <a:pt x="1316687" y="33775"/>
                  </a:lnTo>
                  <a:cubicBezTo>
                    <a:pt x="1385676" y="33775"/>
                    <a:pt x="1441455" y="89554"/>
                    <a:pt x="1441455" y="158543"/>
                  </a:cubicBezTo>
                  <a:lnTo>
                    <a:pt x="1441455" y="826421"/>
                  </a:lnTo>
                  <a:cubicBezTo>
                    <a:pt x="1441455" y="895410"/>
                    <a:pt x="1384208" y="951189"/>
                    <a:pt x="1315219" y="951189"/>
                  </a:cubicBezTo>
                  <a:close/>
                </a:path>
              </a:pathLst>
            </a:custGeom>
            <a:solidFill>
              <a:schemeClr val="accent4"/>
            </a:solidFill>
            <a:ln w="29222" cap="flat">
              <a:solidFill>
                <a:schemeClr val="accent1"/>
              </a:solidFill>
              <a:prstDash val="solid"/>
              <a:miter/>
            </a:ln>
          </p:spPr>
          <p:txBody>
            <a:bodyPr rtlCol="0" anchor="ctr"/>
            <a:lstStyle/>
            <a:p>
              <a:endParaRPr lang="en-US" dirty="0"/>
            </a:p>
          </p:txBody>
        </p:sp>
        <p:sp>
          <p:nvSpPr>
            <p:cNvPr id="157" name="Freeform: Shape 156">
              <a:extLst>
                <a:ext uri="{FF2B5EF4-FFF2-40B4-BE49-F238E27FC236}">
                  <a16:creationId xmlns:a16="http://schemas.microsoft.com/office/drawing/2014/main" id="{72FC3FB4-7710-476E-9839-C521E8AAC22D}"/>
                </a:ext>
              </a:extLst>
            </p:cNvPr>
            <p:cNvSpPr/>
            <p:nvPr/>
          </p:nvSpPr>
          <p:spPr>
            <a:xfrm>
              <a:off x="8052687" y="1103857"/>
              <a:ext cx="1233004" cy="777967"/>
            </a:xfrm>
            <a:custGeom>
              <a:avLst/>
              <a:gdLst>
                <a:gd name="connsiteX0" fmla="*/ 1214663 w 1233004"/>
                <a:gd name="connsiteY0" fmla="*/ 511557 h 777967"/>
                <a:gd name="connsiteX1" fmla="*/ 1214663 w 1233004"/>
                <a:gd name="connsiteY1" fmla="*/ 72666 h 777967"/>
                <a:gd name="connsiteX2" fmla="*/ 1158884 w 1233004"/>
                <a:gd name="connsiteY2" fmla="*/ 16888 h 777967"/>
                <a:gd name="connsiteX3" fmla="*/ 80006 w 1233004"/>
                <a:gd name="connsiteY3" fmla="*/ 16888 h 777967"/>
                <a:gd name="connsiteX4" fmla="*/ 24227 w 1233004"/>
                <a:gd name="connsiteY4" fmla="*/ 72666 h 777967"/>
                <a:gd name="connsiteX5" fmla="*/ 24227 w 1233004"/>
                <a:gd name="connsiteY5" fmla="*/ 511557 h 777967"/>
                <a:gd name="connsiteX6" fmla="*/ 16888 w 1233004"/>
                <a:gd name="connsiteY6" fmla="*/ 518896 h 777967"/>
                <a:gd name="connsiteX7" fmla="*/ 16888 w 1233004"/>
                <a:gd name="connsiteY7" fmla="*/ 711186 h 777967"/>
                <a:gd name="connsiteX8" fmla="*/ 24227 w 1233004"/>
                <a:gd name="connsiteY8" fmla="*/ 718526 h 777967"/>
                <a:gd name="connsiteX9" fmla="*/ 24227 w 1233004"/>
                <a:gd name="connsiteY9" fmla="*/ 718526 h 777967"/>
                <a:gd name="connsiteX10" fmla="*/ 80006 w 1233004"/>
                <a:gd name="connsiteY10" fmla="*/ 774305 h 777967"/>
                <a:gd name="connsiteX11" fmla="*/ 169545 w 1233004"/>
                <a:gd name="connsiteY11" fmla="*/ 774305 h 777967"/>
                <a:gd name="connsiteX12" fmla="*/ 193031 w 1233004"/>
                <a:gd name="connsiteY12" fmla="*/ 756690 h 777967"/>
                <a:gd name="connsiteX13" fmla="*/ 235599 w 1233004"/>
                <a:gd name="connsiteY13" fmla="*/ 573207 h 777967"/>
                <a:gd name="connsiteX14" fmla="*/ 267892 w 1233004"/>
                <a:gd name="connsiteY14" fmla="*/ 548254 h 777967"/>
                <a:gd name="connsiteX15" fmla="*/ 991548 w 1233004"/>
                <a:gd name="connsiteY15" fmla="*/ 548254 h 777967"/>
                <a:gd name="connsiteX16" fmla="*/ 1000355 w 1233004"/>
                <a:gd name="connsiteY16" fmla="*/ 555593 h 777967"/>
                <a:gd name="connsiteX17" fmla="*/ 1045859 w 1233004"/>
                <a:gd name="connsiteY17" fmla="*/ 756690 h 777967"/>
                <a:gd name="connsiteX18" fmla="*/ 1069345 w 1233004"/>
                <a:gd name="connsiteY18" fmla="*/ 774305 h 777967"/>
                <a:gd name="connsiteX19" fmla="*/ 1158884 w 1233004"/>
                <a:gd name="connsiteY19" fmla="*/ 774305 h 777967"/>
                <a:gd name="connsiteX20" fmla="*/ 1214663 w 1233004"/>
                <a:gd name="connsiteY20" fmla="*/ 718526 h 777967"/>
                <a:gd name="connsiteX21" fmla="*/ 1214663 w 1233004"/>
                <a:gd name="connsiteY21" fmla="*/ 718526 h 777967"/>
                <a:gd name="connsiteX22" fmla="*/ 1222002 w 1233004"/>
                <a:gd name="connsiteY22" fmla="*/ 711186 h 777967"/>
                <a:gd name="connsiteX23" fmla="*/ 1222002 w 1233004"/>
                <a:gd name="connsiteY23" fmla="*/ 518896 h 777967"/>
                <a:gd name="connsiteX24" fmla="*/ 1214663 w 1233004"/>
                <a:gd name="connsiteY24" fmla="*/ 511557 h 777967"/>
                <a:gd name="connsiteX25" fmla="*/ 441100 w 1233004"/>
                <a:gd name="connsiteY25" fmla="*/ 372110 h 777967"/>
                <a:gd name="connsiteX26" fmla="*/ 433760 w 1233004"/>
                <a:gd name="connsiteY26" fmla="*/ 395596 h 777967"/>
                <a:gd name="connsiteX27" fmla="*/ 423485 w 1233004"/>
                <a:gd name="connsiteY27" fmla="*/ 388257 h 777967"/>
                <a:gd name="connsiteX28" fmla="*/ 413210 w 1233004"/>
                <a:gd name="connsiteY28" fmla="*/ 402935 h 777967"/>
                <a:gd name="connsiteX29" fmla="*/ 423485 w 1233004"/>
                <a:gd name="connsiteY29" fmla="*/ 410275 h 777967"/>
                <a:gd name="connsiteX30" fmla="*/ 379450 w 1233004"/>
                <a:gd name="connsiteY30" fmla="*/ 430825 h 777967"/>
                <a:gd name="connsiteX31" fmla="*/ 380917 w 1233004"/>
                <a:gd name="connsiteY31" fmla="*/ 419082 h 777967"/>
                <a:gd name="connsiteX32" fmla="*/ 363303 w 1233004"/>
                <a:gd name="connsiteY32" fmla="*/ 417614 h 777967"/>
                <a:gd name="connsiteX33" fmla="*/ 361835 w 1233004"/>
                <a:gd name="connsiteY33" fmla="*/ 427889 h 777967"/>
                <a:gd name="connsiteX34" fmla="*/ 322203 w 1233004"/>
                <a:gd name="connsiteY34" fmla="*/ 400000 h 777967"/>
                <a:gd name="connsiteX35" fmla="*/ 333946 w 1233004"/>
                <a:gd name="connsiteY35" fmla="*/ 395596 h 777967"/>
                <a:gd name="connsiteX36" fmla="*/ 326606 w 1233004"/>
                <a:gd name="connsiteY36" fmla="*/ 379450 h 777967"/>
                <a:gd name="connsiteX37" fmla="*/ 314864 w 1233004"/>
                <a:gd name="connsiteY37" fmla="*/ 385321 h 777967"/>
                <a:gd name="connsiteX38" fmla="*/ 311928 w 1233004"/>
                <a:gd name="connsiteY38" fmla="*/ 360367 h 777967"/>
                <a:gd name="connsiteX39" fmla="*/ 319267 w 1233004"/>
                <a:gd name="connsiteY39" fmla="*/ 336882 h 777967"/>
                <a:gd name="connsiteX40" fmla="*/ 329542 w 1233004"/>
                <a:gd name="connsiteY40" fmla="*/ 344221 h 777967"/>
                <a:gd name="connsiteX41" fmla="*/ 339817 w 1233004"/>
                <a:gd name="connsiteY41" fmla="*/ 329542 h 777967"/>
                <a:gd name="connsiteX42" fmla="*/ 329542 w 1233004"/>
                <a:gd name="connsiteY42" fmla="*/ 322203 h 777967"/>
                <a:gd name="connsiteX43" fmla="*/ 373578 w 1233004"/>
                <a:gd name="connsiteY43" fmla="*/ 301653 h 777967"/>
                <a:gd name="connsiteX44" fmla="*/ 372110 w 1233004"/>
                <a:gd name="connsiteY44" fmla="*/ 314864 h 777967"/>
                <a:gd name="connsiteX45" fmla="*/ 389725 w 1233004"/>
                <a:gd name="connsiteY45" fmla="*/ 316331 h 777967"/>
                <a:gd name="connsiteX46" fmla="*/ 391192 w 1233004"/>
                <a:gd name="connsiteY46" fmla="*/ 303121 h 777967"/>
                <a:gd name="connsiteX47" fmla="*/ 430825 w 1233004"/>
                <a:gd name="connsiteY47" fmla="*/ 331010 h 777967"/>
                <a:gd name="connsiteX48" fmla="*/ 419082 w 1233004"/>
                <a:gd name="connsiteY48" fmla="*/ 336882 h 777967"/>
                <a:gd name="connsiteX49" fmla="*/ 426421 w 1233004"/>
                <a:gd name="connsiteY49" fmla="*/ 353028 h 777967"/>
                <a:gd name="connsiteX50" fmla="*/ 438164 w 1233004"/>
                <a:gd name="connsiteY50" fmla="*/ 347157 h 777967"/>
                <a:gd name="connsiteX51" fmla="*/ 441100 w 1233004"/>
                <a:gd name="connsiteY51" fmla="*/ 372110 h 777967"/>
                <a:gd name="connsiteX52" fmla="*/ 941641 w 1233004"/>
                <a:gd name="connsiteY52" fmla="*/ 372110 h 777967"/>
                <a:gd name="connsiteX53" fmla="*/ 929898 w 1233004"/>
                <a:gd name="connsiteY53" fmla="*/ 369174 h 777967"/>
                <a:gd name="connsiteX54" fmla="*/ 926962 w 1233004"/>
                <a:gd name="connsiteY54" fmla="*/ 386789 h 777967"/>
                <a:gd name="connsiteX55" fmla="*/ 938705 w 1233004"/>
                <a:gd name="connsiteY55" fmla="*/ 389725 h 777967"/>
                <a:gd name="connsiteX56" fmla="*/ 904944 w 1233004"/>
                <a:gd name="connsiteY56" fmla="*/ 424953 h 777967"/>
                <a:gd name="connsiteX57" fmla="*/ 902008 w 1233004"/>
                <a:gd name="connsiteY57" fmla="*/ 413210 h 777967"/>
                <a:gd name="connsiteX58" fmla="*/ 885862 w 1233004"/>
                <a:gd name="connsiteY58" fmla="*/ 419082 h 777967"/>
                <a:gd name="connsiteX59" fmla="*/ 888798 w 1233004"/>
                <a:gd name="connsiteY59" fmla="*/ 430825 h 777967"/>
                <a:gd name="connsiteX60" fmla="*/ 841826 w 1233004"/>
                <a:gd name="connsiteY60" fmla="*/ 420550 h 777967"/>
                <a:gd name="connsiteX61" fmla="*/ 850633 w 1233004"/>
                <a:gd name="connsiteY61" fmla="*/ 411743 h 777967"/>
                <a:gd name="connsiteX62" fmla="*/ 837423 w 1233004"/>
                <a:gd name="connsiteY62" fmla="*/ 400000 h 777967"/>
                <a:gd name="connsiteX63" fmla="*/ 828615 w 1233004"/>
                <a:gd name="connsiteY63" fmla="*/ 408807 h 777967"/>
                <a:gd name="connsiteX64" fmla="*/ 816872 w 1233004"/>
                <a:gd name="connsiteY64" fmla="*/ 386789 h 777967"/>
                <a:gd name="connsiteX65" fmla="*/ 813937 w 1233004"/>
                <a:gd name="connsiteY65" fmla="*/ 361835 h 777967"/>
                <a:gd name="connsiteX66" fmla="*/ 827147 w 1233004"/>
                <a:gd name="connsiteY66" fmla="*/ 364771 h 777967"/>
                <a:gd name="connsiteX67" fmla="*/ 831551 w 1233004"/>
                <a:gd name="connsiteY67" fmla="*/ 347157 h 777967"/>
                <a:gd name="connsiteX68" fmla="*/ 818340 w 1233004"/>
                <a:gd name="connsiteY68" fmla="*/ 344221 h 777967"/>
                <a:gd name="connsiteX69" fmla="*/ 852101 w 1233004"/>
                <a:gd name="connsiteY69" fmla="*/ 308992 h 777967"/>
                <a:gd name="connsiteX70" fmla="*/ 856505 w 1233004"/>
                <a:gd name="connsiteY70" fmla="*/ 322203 h 777967"/>
                <a:gd name="connsiteX71" fmla="*/ 872651 w 1233004"/>
                <a:gd name="connsiteY71" fmla="*/ 316331 h 777967"/>
                <a:gd name="connsiteX72" fmla="*/ 866780 w 1233004"/>
                <a:gd name="connsiteY72" fmla="*/ 301653 h 777967"/>
                <a:gd name="connsiteX73" fmla="*/ 913751 w 1233004"/>
                <a:gd name="connsiteY73" fmla="*/ 311928 h 777967"/>
                <a:gd name="connsiteX74" fmla="*/ 904944 w 1233004"/>
                <a:gd name="connsiteY74" fmla="*/ 322203 h 777967"/>
                <a:gd name="connsiteX75" fmla="*/ 918155 w 1233004"/>
                <a:gd name="connsiteY75" fmla="*/ 333946 h 777967"/>
                <a:gd name="connsiteX76" fmla="*/ 926962 w 1233004"/>
                <a:gd name="connsiteY76" fmla="*/ 323671 h 777967"/>
                <a:gd name="connsiteX77" fmla="*/ 938705 w 1233004"/>
                <a:gd name="connsiteY77" fmla="*/ 345689 h 777967"/>
                <a:gd name="connsiteX78" fmla="*/ 941641 w 1233004"/>
                <a:gd name="connsiteY78" fmla="*/ 372110 h 77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233004" h="777967">
                  <a:moveTo>
                    <a:pt x="1214663" y="511557"/>
                  </a:moveTo>
                  <a:lnTo>
                    <a:pt x="1214663" y="72666"/>
                  </a:lnTo>
                  <a:cubicBezTo>
                    <a:pt x="1214663" y="41841"/>
                    <a:pt x="1189709" y="16888"/>
                    <a:pt x="1158884" y="16888"/>
                  </a:cubicBezTo>
                  <a:lnTo>
                    <a:pt x="80006" y="16888"/>
                  </a:lnTo>
                  <a:cubicBezTo>
                    <a:pt x="49181" y="16888"/>
                    <a:pt x="24227" y="41841"/>
                    <a:pt x="24227" y="72666"/>
                  </a:cubicBezTo>
                  <a:lnTo>
                    <a:pt x="24227" y="511557"/>
                  </a:lnTo>
                  <a:lnTo>
                    <a:pt x="16888" y="518896"/>
                  </a:lnTo>
                  <a:lnTo>
                    <a:pt x="16888" y="711186"/>
                  </a:lnTo>
                  <a:lnTo>
                    <a:pt x="24227" y="718526"/>
                  </a:lnTo>
                  <a:lnTo>
                    <a:pt x="24227" y="718526"/>
                  </a:lnTo>
                  <a:cubicBezTo>
                    <a:pt x="24227" y="749351"/>
                    <a:pt x="49181" y="774305"/>
                    <a:pt x="80006" y="774305"/>
                  </a:cubicBezTo>
                  <a:lnTo>
                    <a:pt x="169545" y="774305"/>
                  </a:lnTo>
                  <a:cubicBezTo>
                    <a:pt x="179820" y="774305"/>
                    <a:pt x="190095" y="766965"/>
                    <a:pt x="193031" y="756690"/>
                  </a:cubicBezTo>
                  <a:lnTo>
                    <a:pt x="235599" y="573207"/>
                  </a:lnTo>
                  <a:cubicBezTo>
                    <a:pt x="238535" y="558529"/>
                    <a:pt x="251745" y="548254"/>
                    <a:pt x="267892" y="548254"/>
                  </a:cubicBezTo>
                  <a:lnTo>
                    <a:pt x="991548" y="548254"/>
                  </a:lnTo>
                  <a:cubicBezTo>
                    <a:pt x="995952" y="548254"/>
                    <a:pt x="1000355" y="551189"/>
                    <a:pt x="1000355" y="555593"/>
                  </a:cubicBezTo>
                  <a:lnTo>
                    <a:pt x="1045859" y="756690"/>
                  </a:lnTo>
                  <a:cubicBezTo>
                    <a:pt x="1048795" y="766965"/>
                    <a:pt x="1057602" y="774305"/>
                    <a:pt x="1069345" y="774305"/>
                  </a:cubicBezTo>
                  <a:lnTo>
                    <a:pt x="1158884" y="774305"/>
                  </a:lnTo>
                  <a:cubicBezTo>
                    <a:pt x="1189709" y="774305"/>
                    <a:pt x="1214663" y="749351"/>
                    <a:pt x="1214663" y="718526"/>
                  </a:cubicBezTo>
                  <a:lnTo>
                    <a:pt x="1214663" y="718526"/>
                  </a:lnTo>
                  <a:lnTo>
                    <a:pt x="1222002" y="711186"/>
                  </a:lnTo>
                  <a:lnTo>
                    <a:pt x="1222002" y="518896"/>
                  </a:lnTo>
                  <a:lnTo>
                    <a:pt x="1214663" y="511557"/>
                  </a:lnTo>
                  <a:close/>
                  <a:moveTo>
                    <a:pt x="441100" y="372110"/>
                  </a:moveTo>
                  <a:cubicBezTo>
                    <a:pt x="439632" y="380917"/>
                    <a:pt x="438164" y="388257"/>
                    <a:pt x="433760" y="395596"/>
                  </a:cubicBezTo>
                  <a:lnTo>
                    <a:pt x="423485" y="388257"/>
                  </a:lnTo>
                  <a:lnTo>
                    <a:pt x="413210" y="402935"/>
                  </a:lnTo>
                  <a:lnTo>
                    <a:pt x="423485" y="410275"/>
                  </a:lnTo>
                  <a:cubicBezTo>
                    <a:pt x="411742" y="422018"/>
                    <a:pt x="397064" y="429357"/>
                    <a:pt x="379450" y="430825"/>
                  </a:cubicBezTo>
                  <a:lnTo>
                    <a:pt x="380917" y="419082"/>
                  </a:lnTo>
                  <a:lnTo>
                    <a:pt x="363303" y="417614"/>
                  </a:lnTo>
                  <a:lnTo>
                    <a:pt x="361835" y="427889"/>
                  </a:lnTo>
                  <a:cubicBezTo>
                    <a:pt x="345689" y="423485"/>
                    <a:pt x="331010" y="413210"/>
                    <a:pt x="322203" y="400000"/>
                  </a:cubicBezTo>
                  <a:lnTo>
                    <a:pt x="333946" y="395596"/>
                  </a:lnTo>
                  <a:lnTo>
                    <a:pt x="326606" y="379450"/>
                  </a:lnTo>
                  <a:lnTo>
                    <a:pt x="314864" y="385321"/>
                  </a:lnTo>
                  <a:cubicBezTo>
                    <a:pt x="311928" y="377982"/>
                    <a:pt x="311928" y="369174"/>
                    <a:pt x="311928" y="360367"/>
                  </a:cubicBezTo>
                  <a:cubicBezTo>
                    <a:pt x="313396" y="351560"/>
                    <a:pt x="314864" y="344221"/>
                    <a:pt x="319267" y="336882"/>
                  </a:cubicBezTo>
                  <a:lnTo>
                    <a:pt x="329542" y="344221"/>
                  </a:lnTo>
                  <a:lnTo>
                    <a:pt x="339817" y="329542"/>
                  </a:lnTo>
                  <a:lnTo>
                    <a:pt x="329542" y="322203"/>
                  </a:lnTo>
                  <a:cubicBezTo>
                    <a:pt x="341285" y="310460"/>
                    <a:pt x="355964" y="303121"/>
                    <a:pt x="373578" y="301653"/>
                  </a:cubicBezTo>
                  <a:lnTo>
                    <a:pt x="372110" y="314864"/>
                  </a:lnTo>
                  <a:lnTo>
                    <a:pt x="389725" y="316331"/>
                  </a:lnTo>
                  <a:lnTo>
                    <a:pt x="391192" y="303121"/>
                  </a:lnTo>
                  <a:cubicBezTo>
                    <a:pt x="407339" y="307524"/>
                    <a:pt x="422017" y="317799"/>
                    <a:pt x="430825" y="331010"/>
                  </a:cubicBezTo>
                  <a:lnTo>
                    <a:pt x="419082" y="336882"/>
                  </a:lnTo>
                  <a:lnTo>
                    <a:pt x="426421" y="353028"/>
                  </a:lnTo>
                  <a:lnTo>
                    <a:pt x="438164" y="347157"/>
                  </a:lnTo>
                  <a:cubicBezTo>
                    <a:pt x="441100" y="354496"/>
                    <a:pt x="441100" y="363303"/>
                    <a:pt x="441100" y="372110"/>
                  </a:cubicBezTo>
                  <a:close/>
                  <a:moveTo>
                    <a:pt x="941641" y="372110"/>
                  </a:moveTo>
                  <a:lnTo>
                    <a:pt x="929898" y="369174"/>
                  </a:lnTo>
                  <a:lnTo>
                    <a:pt x="926962" y="386789"/>
                  </a:lnTo>
                  <a:lnTo>
                    <a:pt x="938705" y="389725"/>
                  </a:lnTo>
                  <a:cubicBezTo>
                    <a:pt x="932834" y="405871"/>
                    <a:pt x="921091" y="417614"/>
                    <a:pt x="904944" y="424953"/>
                  </a:cubicBezTo>
                  <a:lnTo>
                    <a:pt x="902008" y="413210"/>
                  </a:lnTo>
                  <a:lnTo>
                    <a:pt x="885862" y="419082"/>
                  </a:lnTo>
                  <a:lnTo>
                    <a:pt x="888798" y="430825"/>
                  </a:lnTo>
                  <a:cubicBezTo>
                    <a:pt x="871183" y="433760"/>
                    <a:pt x="855037" y="429357"/>
                    <a:pt x="841826" y="420550"/>
                  </a:cubicBezTo>
                  <a:lnTo>
                    <a:pt x="850633" y="411743"/>
                  </a:lnTo>
                  <a:lnTo>
                    <a:pt x="837423" y="400000"/>
                  </a:lnTo>
                  <a:lnTo>
                    <a:pt x="828615" y="408807"/>
                  </a:lnTo>
                  <a:cubicBezTo>
                    <a:pt x="822744" y="402935"/>
                    <a:pt x="819808" y="395596"/>
                    <a:pt x="816872" y="386789"/>
                  </a:cubicBezTo>
                  <a:cubicBezTo>
                    <a:pt x="813937" y="377982"/>
                    <a:pt x="813937" y="370642"/>
                    <a:pt x="813937" y="361835"/>
                  </a:cubicBezTo>
                  <a:lnTo>
                    <a:pt x="827147" y="364771"/>
                  </a:lnTo>
                  <a:lnTo>
                    <a:pt x="831551" y="347157"/>
                  </a:lnTo>
                  <a:lnTo>
                    <a:pt x="818340" y="344221"/>
                  </a:lnTo>
                  <a:cubicBezTo>
                    <a:pt x="824212" y="328074"/>
                    <a:pt x="835955" y="316331"/>
                    <a:pt x="852101" y="308992"/>
                  </a:cubicBezTo>
                  <a:lnTo>
                    <a:pt x="856505" y="322203"/>
                  </a:lnTo>
                  <a:lnTo>
                    <a:pt x="872651" y="316331"/>
                  </a:lnTo>
                  <a:lnTo>
                    <a:pt x="866780" y="301653"/>
                  </a:lnTo>
                  <a:cubicBezTo>
                    <a:pt x="884394" y="298717"/>
                    <a:pt x="900541" y="303121"/>
                    <a:pt x="913751" y="311928"/>
                  </a:cubicBezTo>
                  <a:lnTo>
                    <a:pt x="904944" y="322203"/>
                  </a:lnTo>
                  <a:lnTo>
                    <a:pt x="918155" y="333946"/>
                  </a:lnTo>
                  <a:lnTo>
                    <a:pt x="926962" y="323671"/>
                  </a:lnTo>
                  <a:cubicBezTo>
                    <a:pt x="932834" y="329542"/>
                    <a:pt x="935769" y="336882"/>
                    <a:pt x="938705" y="345689"/>
                  </a:cubicBezTo>
                  <a:cubicBezTo>
                    <a:pt x="941641" y="354496"/>
                    <a:pt x="943109" y="363303"/>
                    <a:pt x="941641" y="372110"/>
                  </a:cubicBezTo>
                  <a:close/>
                </a:path>
              </a:pathLst>
            </a:custGeom>
            <a:solidFill>
              <a:schemeClr val="accent5"/>
            </a:solidFill>
            <a:ln w="14611" cap="flat">
              <a:no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E5098B57-B65A-40E5-BEB6-CA22B12DBB84}"/>
                </a:ext>
              </a:extLst>
            </p:cNvPr>
            <p:cNvSpPr/>
            <p:nvPr/>
          </p:nvSpPr>
          <p:spPr>
            <a:xfrm>
              <a:off x="8243509" y="1655773"/>
              <a:ext cx="851360" cy="234858"/>
            </a:xfrm>
            <a:custGeom>
              <a:avLst/>
              <a:gdLst>
                <a:gd name="connsiteX0" fmla="*/ 65327 w 851360"/>
                <a:gd name="connsiteY0" fmla="*/ 16888 h 234857"/>
                <a:gd name="connsiteX1" fmla="*/ 16888 w 851360"/>
                <a:gd name="connsiteY1" fmla="*/ 225324 h 234857"/>
                <a:gd name="connsiteX2" fmla="*/ 840358 w 851360"/>
                <a:gd name="connsiteY2" fmla="*/ 225324 h 234857"/>
                <a:gd name="connsiteX3" fmla="*/ 793387 w 851360"/>
                <a:gd name="connsiteY3" fmla="*/ 16888 h 234857"/>
                <a:gd name="connsiteX4" fmla="*/ 65327 w 851360"/>
                <a:gd name="connsiteY4" fmla="*/ 16888 h 234857"/>
                <a:gd name="connsiteX5" fmla="*/ 150463 w 851360"/>
                <a:gd name="connsiteY5" fmla="*/ 209177 h 234857"/>
                <a:gd name="connsiteX6" fmla="*/ 119638 w 851360"/>
                <a:gd name="connsiteY6" fmla="*/ 178352 h 234857"/>
                <a:gd name="connsiteX7" fmla="*/ 150463 w 851360"/>
                <a:gd name="connsiteY7" fmla="*/ 147527 h 234857"/>
                <a:gd name="connsiteX8" fmla="*/ 181288 w 851360"/>
                <a:gd name="connsiteY8" fmla="*/ 178352 h 234857"/>
                <a:gd name="connsiteX9" fmla="*/ 150463 w 851360"/>
                <a:gd name="connsiteY9" fmla="*/ 209177 h 234857"/>
                <a:gd name="connsiteX10" fmla="*/ 270828 w 851360"/>
                <a:gd name="connsiteY10" fmla="*/ 190095 h 234857"/>
                <a:gd name="connsiteX11" fmla="*/ 245874 w 851360"/>
                <a:gd name="connsiteY11" fmla="*/ 165142 h 234857"/>
                <a:gd name="connsiteX12" fmla="*/ 270828 w 851360"/>
                <a:gd name="connsiteY12" fmla="*/ 140188 h 234857"/>
                <a:gd name="connsiteX13" fmla="*/ 295781 w 851360"/>
                <a:gd name="connsiteY13" fmla="*/ 165142 h 234857"/>
                <a:gd name="connsiteX14" fmla="*/ 270828 w 851360"/>
                <a:gd name="connsiteY14" fmla="*/ 190095 h 234857"/>
                <a:gd name="connsiteX15" fmla="*/ 608436 w 851360"/>
                <a:gd name="connsiteY15" fmla="*/ 190095 h 234857"/>
                <a:gd name="connsiteX16" fmla="*/ 583482 w 851360"/>
                <a:gd name="connsiteY16" fmla="*/ 165142 h 234857"/>
                <a:gd name="connsiteX17" fmla="*/ 608436 w 851360"/>
                <a:gd name="connsiteY17" fmla="*/ 140188 h 234857"/>
                <a:gd name="connsiteX18" fmla="*/ 633390 w 851360"/>
                <a:gd name="connsiteY18" fmla="*/ 165142 h 234857"/>
                <a:gd name="connsiteX19" fmla="*/ 608436 w 851360"/>
                <a:gd name="connsiteY19" fmla="*/ 190095 h 234857"/>
                <a:gd name="connsiteX20" fmla="*/ 727333 w 851360"/>
                <a:gd name="connsiteY20" fmla="*/ 209177 h 234857"/>
                <a:gd name="connsiteX21" fmla="*/ 696508 w 851360"/>
                <a:gd name="connsiteY21" fmla="*/ 178352 h 234857"/>
                <a:gd name="connsiteX22" fmla="*/ 727333 w 851360"/>
                <a:gd name="connsiteY22" fmla="*/ 147527 h 234857"/>
                <a:gd name="connsiteX23" fmla="*/ 758158 w 851360"/>
                <a:gd name="connsiteY23" fmla="*/ 178352 h 234857"/>
                <a:gd name="connsiteX24" fmla="*/ 727333 w 851360"/>
                <a:gd name="connsiteY24" fmla="*/ 209177 h 23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1360" h="234857">
                  <a:moveTo>
                    <a:pt x="65327" y="16888"/>
                  </a:moveTo>
                  <a:lnTo>
                    <a:pt x="16888" y="225324"/>
                  </a:lnTo>
                  <a:lnTo>
                    <a:pt x="840358" y="225324"/>
                  </a:lnTo>
                  <a:lnTo>
                    <a:pt x="793387" y="16888"/>
                  </a:lnTo>
                  <a:lnTo>
                    <a:pt x="65327" y="16888"/>
                  </a:lnTo>
                  <a:close/>
                  <a:moveTo>
                    <a:pt x="150463" y="209177"/>
                  </a:moveTo>
                  <a:cubicBezTo>
                    <a:pt x="134317" y="209177"/>
                    <a:pt x="119638" y="195967"/>
                    <a:pt x="119638" y="178352"/>
                  </a:cubicBezTo>
                  <a:cubicBezTo>
                    <a:pt x="119638" y="162206"/>
                    <a:pt x="132849" y="147527"/>
                    <a:pt x="150463" y="147527"/>
                  </a:cubicBezTo>
                  <a:cubicBezTo>
                    <a:pt x="166609" y="147527"/>
                    <a:pt x="181288" y="160738"/>
                    <a:pt x="181288" y="178352"/>
                  </a:cubicBezTo>
                  <a:cubicBezTo>
                    <a:pt x="181288" y="195967"/>
                    <a:pt x="168077" y="209177"/>
                    <a:pt x="150463" y="209177"/>
                  </a:cubicBezTo>
                  <a:close/>
                  <a:moveTo>
                    <a:pt x="270828" y="190095"/>
                  </a:moveTo>
                  <a:cubicBezTo>
                    <a:pt x="256149" y="190095"/>
                    <a:pt x="245874" y="178352"/>
                    <a:pt x="245874" y="165142"/>
                  </a:cubicBezTo>
                  <a:cubicBezTo>
                    <a:pt x="245874" y="150463"/>
                    <a:pt x="257617" y="140188"/>
                    <a:pt x="270828" y="140188"/>
                  </a:cubicBezTo>
                  <a:cubicBezTo>
                    <a:pt x="285506" y="140188"/>
                    <a:pt x="295781" y="151931"/>
                    <a:pt x="295781" y="165142"/>
                  </a:cubicBezTo>
                  <a:cubicBezTo>
                    <a:pt x="295781" y="178352"/>
                    <a:pt x="285506" y="190095"/>
                    <a:pt x="270828" y="190095"/>
                  </a:cubicBezTo>
                  <a:close/>
                  <a:moveTo>
                    <a:pt x="608436" y="190095"/>
                  </a:moveTo>
                  <a:cubicBezTo>
                    <a:pt x="593757" y="190095"/>
                    <a:pt x="583482" y="178352"/>
                    <a:pt x="583482" y="165142"/>
                  </a:cubicBezTo>
                  <a:cubicBezTo>
                    <a:pt x="583482" y="150463"/>
                    <a:pt x="595225" y="140188"/>
                    <a:pt x="608436" y="140188"/>
                  </a:cubicBezTo>
                  <a:cubicBezTo>
                    <a:pt x="623115" y="140188"/>
                    <a:pt x="633390" y="151931"/>
                    <a:pt x="633390" y="165142"/>
                  </a:cubicBezTo>
                  <a:cubicBezTo>
                    <a:pt x="634858" y="178352"/>
                    <a:pt x="623115" y="190095"/>
                    <a:pt x="608436" y="190095"/>
                  </a:cubicBezTo>
                  <a:close/>
                  <a:moveTo>
                    <a:pt x="727333" y="209177"/>
                  </a:moveTo>
                  <a:cubicBezTo>
                    <a:pt x="711186" y="209177"/>
                    <a:pt x="696508" y="195967"/>
                    <a:pt x="696508" y="178352"/>
                  </a:cubicBezTo>
                  <a:cubicBezTo>
                    <a:pt x="696508" y="162206"/>
                    <a:pt x="709718" y="147527"/>
                    <a:pt x="727333" y="147527"/>
                  </a:cubicBezTo>
                  <a:cubicBezTo>
                    <a:pt x="744947" y="147527"/>
                    <a:pt x="758158" y="160738"/>
                    <a:pt x="758158" y="178352"/>
                  </a:cubicBezTo>
                  <a:cubicBezTo>
                    <a:pt x="758158" y="195967"/>
                    <a:pt x="743479" y="209177"/>
                    <a:pt x="727333" y="209177"/>
                  </a:cubicBezTo>
                  <a:close/>
                </a:path>
              </a:pathLst>
            </a:custGeom>
            <a:solidFill>
              <a:schemeClr val="bg1"/>
            </a:solidFill>
            <a:ln w="14611" cap="flat">
              <a:noFill/>
              <a:prstDash val="solid"/>
              <a:miter/>
            </a:ln>
          </p:spPr>
          <p:txBody>
            <a:bodyPr rtlCol="0" anchor="ctr"/>
            <a:lstStyle/>
            <a:p>
              <a:endParaRPr lang="en-US" dirty="0"/>
            </a:p>
          </p:txBody>
        </p:sp>
        <p:sp>
          <p:nvSpPr>
            <p:cNvPr id="159" name="TextBox 158">
              <a:extLst>
                <a:ext uri="{FF2B5EF4-FFF2-40B4-BE49-F238E27FC236}">
                  <a16:creationId xmlns:a16="http://schemas.microsoft.com/office/drawing/2014/main" id="{FAC6E4D4-A729-4EA3-8339-8C961DAF44D4}"/>
                </a:ext>
              </a:extLst>
            </p:cNvPr>
            <p:cNvSpPr txBox="1"/>
            <p:nvPr/>
          </p:nvSpPr>
          <p:spPr>
            <a:xfrm>
              <a:off x="8034549" y="1123630"/>
              <a:ext cx="1264642" cy="246221"/>
            </a:xfrm>
            <a:prstGeom prst="rect">
              <a:avLst/>
            </a:prstGeom>
            <a:noFill/>
          </p:spPr>
          <p:txBody>
            <a:bodyPr wrap="square" rtlCol="0">
              <a:spAutoFit/>
            </a:bodyPr>
            <a:lstStyle/>
            <a:p>
              <a:pPr algn="ctr"/>
              <a:r>
                <a:rPr lang="en-US" sz="1000">
                  <a:solidFill>
                    <a:schemeClr val="accent1"/>
                  </a:solidFill>
                  <a:latin typeface="+mj-lt"/>
                </a:rPr>
                <a:t>FUNKY TUNES</a:t>
              </a:r>
              <a:endParaRPr lang="en-US" sz="1000" dirty="0">
                <a:solidFill>
                  <a:schemeClr val="accent1"/>
                </a:solidFill>
                <a:latin typeface="+mj-lt"/>
              </a:endParaRPr>
            </a:p>
          </p:txBody>
        </p:sp>
      </p:grpSp>
      <p:grpSp>
        <p:nvGrpSpPr>
          <p:cNvPr id="141" name="Group 140" descr="High School Sticker Ready?" title="High School Sticker Ready?">
            <a:extLst>
              <a:ext uri="{FF2B5EF4-FFF2-40B4-BE49-F238E27FC236}">
                <a16:creationId xmlns:a16="http://schemas.microsoft.com/office/drawing/2014/main" id="{84F30B4F-5CC3-4DD0-8AB8-7609F447D4D3}"/>
              </a:ext>
            </a:extLst>
          </p:cNvPr>
          <p:cNvGrpSpPr>
            <a:grpSpLocks noChangeAspect="1"/>
          </p:cNvGrpSpPr>
          <p:nvPr/>
        </p:nvGrpSpPr>
        <p:grpSpPr>
          <a:xfrm rot="886633">
            <a:off x="10900345" y="-5739"/>
            <a:ext cx="1277043" cy="1277043"/>
            <a:chOff x="10320554" y="1899878"/>
            <a:chExt cx="1055407" cy="1055407"/>
          </a:xfrm>
        </p:grpSpPr>
        <p:grpSp>
          <p:nvGrpSpPr>
            <p:cNvPr id="142" name="Group 141">
              <a:extLst>
                <a:ext uri="{FF2B5EF4-FFF2-40B4-BE49-F238E27FC236}">
                  <a16:creationId xmlns:a16="http://schemas.microsoft.com/office/drawing/2014/main" id="{C2DCE3E6-766B-4C3F-B8EE-0BB78C8DD6D2}"/>
                </a:ext>
              </a:extLst>
            </p:cNvPr>
            <p:cNvGrpSpPr/>
            <p:nvPr/>
          </p:nvGrpSpPr>
          <p:grpSpPr>
            <a:xfrm>
              <a:off x="10320554" y="1899878"/>
              <a:ext cx="1055407" cy="1055407"/>
              <a:chOff x="10209736" y="1789060"/>
              <a:chExt cx="1277043" cy="1277043"/>
            </a:xfrm>
          </p:grpSpPr>
          <p:sp>
            <p:nvSpPr>
              <p:cNvPr id="146" name="Freeform: Shape 145">
                <a:extLst>
                  <a:ext uri="{FF2B5EF4-FFF2-40B4-BE49-F238E27FC236}">
                    <a16:creationId xmlns:a16="http://schemas.microsoft.com/office/drawing/2014/main" id="{58106364-C4CE-4471-9D44-1D076C7B1A42}"/>
                  </a:ext>
                </a:extLst>
              </p:cNvPr>
              <p:cNvSpPr/>
              <p:nvPr/>
            </p:nvSpPr>
            <p:spPr>
              <a:xfrm>
                <a:off x="10209736" y="1789060"/>
                <a:ext cx="1277043" cy="1277043"/>
              </a:xfrm>
              <a:custGeom>
                <a:avLst/>
                <a:gdLst>
                  <a:gd name="connsiteX0" fmla="*/ 642417 w 1277043"/>
                  <a:gd name="connsiteY0" fmla="*/ 12834 h 1277043"/>
                  <a:gd name="connsiteX1" fmla="*/ 12834 w 1277043"/>
                  <a:gd name="connsiteY1" fmla="*/ 642417 h 1277043"/>
                  <a:gd name="connsiteX2" fmla="*/ 642417 w 1277043"/>
                  <a:gd name="connsiteY2" fmla="*/ 1271999 h 1277043"/>
                  <a:gd name="connsiteX3" fmla="*/ 1271999 w 1277043"/>
                  <a:gd name="connsiteY3" fmla="*/ 642417 h 1277043"/>
                  <a:gd name="connsiteX4" fmla="*/ 642417 w 1277043"/>
                  <a:gd name="connsiteY4" fmla="*/ 12834 h 1277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7043" h="1277043">
                    <a:moveTo>
                      <a:pt x="642417" y="12834"/>
                    </a:moveTo>
                    <a:cubicBezTo>
                      <a:pt x="295061" y="12834"/>
                      <a:pt x="12834" y="295061"/>
                      <a:pt x="12834" y="642417"/>
                    </a:cubicBezTo>
                    <a:cubicBezTo>
                      <a:pt x="12834" y="989772"/>
                      <a:pt x="295061" y="1271999"/>
                      <a:pt x="642417" y="1271999"/>
                    </a:cubicBezTo>
                    <a:cubicBezTo>
                      <a:pt x="989772" y="1271999"/>
                      <a:pt x="1271999" y="989772"/>
                      <a:pt x="1271999" y="642417"/>
                    </a:cubicBezTo>
                    <a:cubicBezTo>
                      <a:pt x="1271999" y="295061"/>
                      <a:pt x="989772" y="12834"/>
                      <a:pt x="642417" y="12834"/>
                    </a:cubicBezTo>
                    <a:close/>
                  </a:path>
                </a:pathLst>
              </a:custGeom>
              <a:noFill/>
              <a:ln w="12764" cap="flat">
                <a:solidFill>
                  <a:schemeClr val="accent6"/>
                </a:solid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54435262-50BA-4E60-805F-2E923679DEAF}"/>
                  </a:ext>
                </a:extLst>
              </p:cNvPr>
              <p:cNvSpPr/>
              <p:nvPr/>
            </p:nvSpPr>
            <p:spPr>
              <a:xfrm>
                <a:off x="10230169" y="1809493"/>
                <a:ext cx="1238732" cy="1238732"/>
              </a:xfrm>
              <a:custGeom>
                <a:avLst/>
                <a:gdLst>
                  <a:gd name="connsiteX0" fmla="*/ 621984 w 1238731"/>
                  <a:gd name="connsiteY0" fmla="*/ 12834 h 1238731"/>
                  <a:gd name="connsiteX1" fmla="*/ 12834 w 1238731"/>
                  <a:gd name="connsiteY1" fmla="*/ 621984 h 1238731"/>
                  <a:gd name="connsiteX2" fmla="*/ 621984 w 1238731"/>
                  <a:gd name="connsiteY2" fmla="*/ 1231133 h 1238731"/>
                  <a:gd name="connsiteX3" fmla="*/ 1231133 w 1238731"/>
                  <a:gd name="connsiteY3" fmla="*/ 621984 h 1238731"/>
                  <a:gd name="connsiteX4" fmla="*/ 621984 w 1238731"/>
                  <a:gd name="connsiteY4" fmla="*/ 12834 h 1238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731" h="1238731">
                    <a:moveTo>
                      <a:pt x="621984" y="12834"/>
                    </a:moveTo>
                    <a:cubicBezTo>
                      <a:pt x="284844" y="12834"/>
                      <a:pt x="12834" y="284844"/>
                      <a:pt x="12834" y="621984"/>
                    </a:cubicBezTo>
                    <a:cubicBezTo>
                      <a:pt x="12834" y="959123"/>
                      <a:pt x="286122" y="1231133"/>
                      <a:pt x="621984" y="1231133"/>
                    </a:cubicBezTo>
                    <a:cubicBezTo>
                      <a:pt x="957846" y="1231133"/>
                      <a:pt x="1231133" y="957846"/>
                      <a:pt x="1231133" y="621984"/>
                    </a:cubicBezTo>
                    <a:cubicBezTo>
                      <a:pt x="1231133" y="286122"/>
                      <a:pt x="959123" y="12834"/>
                      <a:pt x="621984" y="12834"/>
                    </a:cubicBezTo>
                    <a:close/>
                  </a:path>
                </a:pathLst>
              </a:custGeom>
              <a:solidFill>
                <a:schemeClr val="accent3"/>
              </a:solidFill>
              <a:ln w="12764" cap="flat">
                <a:no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6619E910-919E-43E7-BA6C-47E400B9F6D0}"/>
                  </a:ext>
                </a:extLst>
              </p:cNvPr>
              <p:cNvSpPr/>
              <p:nvPr/>
            </p:nvSpPr>
            <p:spPr>
              <a:xfrm>
                <a:off x="10520760" y="2760315"/>
                <a:ext cx="140475" cy="166016"/>
              </a:xfrm>
              <a:custGeom>
                <a:avLst/>
                <a:gdLst>
                  <a:gd name="connsiteX0" fmla="*/ 9578 w 140474"/>
                  <a:gd name="connsiteY0" fmla="*/ 105356 h 166015"/>
                  <a:gd name="connsiteX1" fmla="*/ 67045 w 140474"/>
                  <a:gd name="connsiteY1" fmla="*/ 9578 h 166015"/>
                  <a:gd name="connsiteX2" fmla="*/ 116849 w 140474"/>
                  <a:gd name="connsiteY2" fmla="*/ 38950 h 166015"/>
                  <a:gd name="connsiteX3" fmla="*/ 136005 w 140474"/>
                  <a:gd name="connsiteY3" fmla="*/ 54274 h 166015"/>
                  <a:gd name="connsiteX4" fmla="*/ 142390 w 140474"/>
                  <a:gd name="connsiteY4" fmla="*/ 69599 h 166015"/>
                  <a:gd name="connsiteX5" fmla="*/ 137282 w 140474"/>
                  <a:gd name="connsiteY5" fmla="*/ 87477 h 166015"/>
                  <a:gd name="connsiteX6" fmla="*/ 125789 w 140474"/>
                  <a:gd name="connsiteY6" fmla="*/ 98971 h 166015"/>
                  <a:gd name="connsiteX7" fmla="*/ 110464 w 140474"/>
                  <a:gd name="connsiteY7" fmla="*/ 102802 h 166015"/>
                  <a:gd name="connsiteX8" fmla="*/ 97694 w 140474"/>
                  <a:gd name="connsiteY8" fmla="*/ 100248 h 166015"/>
                  <a:gd name="connsiteX9" fmla="*/ 102802 w 140474"/>
                  <a:gd name="connsiteY9" fmla="*/ 107910 h 166015"/>
                  <a:gd name="connsiteX10" fmla="*/ 104079 w 140474"/>
                  <a:gd name="connsiteY10" fmla="*/ 115572 h 166015"/>
                  <a:gd name="connsiteX11" fmla="*/ 104079 w 140474"/>
                  <a:gd name="connsiteY11" fmla="*/ 124512 h 166015"/>
                  <a:gd name="connsiteX12" fmla="*/ 104079 w 140474"/>
                  <a:gd name="connsiteY12" fmla="*/ 162823 h 166015"/>
                  <a:gd name="connsiteX13" fmla="*/ 70876 w 140474"/>
                  <a:gd name="connsiteY13" fmla="*/ 142390 h 166015"/>
                  <a:gd name="connsiteX14" fmla="*/ 72153 w 140474"/>
                  <a:gd name="connsiteY14" fmla="*/ 102802 h 166015"/>
                  <a:gd name="connsiteX15" fmla="*/ 70876 w 140474"/>
                  <a:gd name="connsiteY15" fmla="*/ 92586 h 166015"/>
                  <a:gd name="connsiteX16" fmla="*/ 64491 w 140474"/>
                  <a:gd name="connsiteY16" fmla="*/ 86200 h 166015"/>
                  <a:gd name="connsiteX17" fmla="*/ 61937 w 140474"/>
                  <a:gd name="connsiteY17" fmla="*/ 84923 h 166015"/>
                  <a:gd name="connsiteX18" fmla="*/ 38950 w 140474"/>
                  <a:gd name="connsiteY18" fmla="*/ 124512 h 166015"/>
                  <a:gd name="connsiteX19" fmla="*/ 9578 w 140474"/>
                  <a:gd name="connsiteY19" fmla="*/ 105356 h 166015"/>
                  <a:gd name="connsiteX20" fmla="*/ 73430 w 140474"/>
                  <a:gd name="connsiteY20" fmla="*/ 67045 h 166015"/>
                  <a:gd name="connsiteX21" fmla="*/ 86200 w 140474"/>
                  <a:gd name="connsiteY21" fmla="*/ 74707 h 166015"/>
                  <a:gd name="connsiteX22" fmla="*/ 95140 w 140474"/>
                  <a:gd name="connsiteY22" fmla="*/ 78538 h 166015"/>
                  <a:gd name="connsiteX23" fmla="*/ 101525 w 140474"/>
                  <a:gd name="connsiteY23" fmla="*/ 78538 h 166015"/>
                  <a:gd name="connsiteX24" fmla="*/ 106633 w 140474"/>
                  <a:gd name="connsiteY24" fmla="*/ 74707 h 166015"/>
                  <a:gd name="connsiteX25" fmla="*/ 107910 w 140474"/>
                  <a:gd name="connsiteY25" fmla="*/ 65768 h 166015"/>
                  <a:gd name="connsiteX26" fmla="*/ 97694 w 140474"/>
                  <a:gd name="connsiteY26" fmla="*/ 56828 h 166015"/>
                  <a:gd name="connsiteX27" fmla="*/ 84923 w 140474"/>
                  <a:gd name="connsiteY27" fmla="*/ 49166 h 166015"/>
                  <a:gd name="connsiteX28" fmla="*/ 73430 w 140474"/>
                  <a:gd name="connsiteY28" fmla="*/ 67045 h 16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0474" h="166015">
                    <a:moveTo>
                      <a:pt x="9578" y="105356"/>
                    </a:moveTo>
                    <a:lnTo>
                      <a:pt x="67045" y="9578"/>
                    </a:lnTo>
                    <a:lnTo>
                      <a:pt x="116849" y="38950"/>
                    </a:lnTo>
                    <a:cubicBezTo>
                      <a:pt x="125789" y="44058"/>
                      <a:pt x="132174" y="49166"/>
                      <a:pt x="136005" y="54274"/>
                    </a:cubicBezTo>
                    <a:cubicBezTo>
                      <a:pt x="139836" y="59382"/>
                      <a:pt x="142390" y="64491"/>
                      <a:pt x="142390" y="69599"/>
                    </a:cubicBezTo>
                    <a:cubicBezTo>
                      <a:pt x="142390" y="75984"/>
                      <a:pt x="141113" y="82369"/>
                      <a:pt x="137282" y="87477"/>
                    </a:cubicBezTo>
                    <a:cubicBezTo>
                      <a:pt x="133451" y="92586"/>
                      <a:pt x="129620" y="96417"/>
                      <a:pt x="125789" y="98971"/>
                    </a:cubicBezTo>
                    <a:cubicBezTo>
                      <a:pt x="120681" y="101525"/>
                      <a:pt x="115572" y="102802"/>
                      <a:pt x="110464" y="102802"/>
                    </a:cubicBezTo>
                    <a:cubicBezTo>
                      <a:pt x="106633" y="102802"/>
                      <a:pt x="102802" y="101525"/>
                      <a:pt x="97694" y="100248"/>
                    </a:cubicBezTo>
                    <a:cubicBezTo>
                      <a:pt x="100248" y="104079"/>
                      <a:pt x="102802" y="106633"/>
                      <a:pt x="102802" y="107910"/>
                    </a:cubicBezTo>
                    <a:cubicBezTo>
                      <a:pt x="102802" y="109187"/>
                      <a:pt x="104079" y="111741"/>
                      <a:pt x="104079" y="115572"/>
                    </a:cubicBezTo>
                    <a:cubicBezTo>
                      <a:pt x="104079" y="119404"/>
                      <a:pt x="105356" y="121958"/>
                      <a:pt x="104079" y="124512"/>
                    </a:cubicBezTo>
                    <a:lnTo>
                      <a:pt x="104079" y="162823"/>
                    </a:lnTo>
                    <a:lnTo>
                      <a:pt x="70876" y="142390"/>
                    </a:lnTo>
                    <a:lnTo>
                      <a:pt x="72153" y="102802"/>
                    </a:lnTo>
                    <a:cubicBezTo>
                      <a:pt x="72153" y="97694"/>
                      <a:pt x="72153" y="93863"/>
                      <a:pt x="70876" y="92586"/>
                    </a:cubicBezTo>
                    <a:cubicBezTo>
                      <a:pt x="69599" y="90031"/>
                      <a:pt x="67045" y="87477"/>
                      <a:pt x="64491" y="86200"/>
                    </a:cubicBezTo>
                    <a:lnTo>
                      <a:pt x="61937" y="84923"/>
                    </a:lnTo>
                    <a:lnTo>
                      <a:pt x="38950" y="124512"/>
                    </a:lnTo>
                    <a:lnTo>
                      <a:pt x="9578" y="105356"/>
                    </a:lnTo>
                    <a:close/>
                    <a:moveTo>
                      <a:pt x="73430" y="67045"/>
                    </a:moveTo>
                    <a:lnTo>
                      <a:pt x="86200" y="74707"/>
                    </a:lnTo>
                    <a:cubicBezTo>
                      <a:pt x="87477" y="75984"/>
                      <a:pt x="90032" y="77261"/>
                      <a:pt x="95140" y="78538"/>
                    </a:cubicBezTo>
                    <a:cubicBezTo>
                      <a:pt x="97694" y="79815"/>
                      <a:pt x="98971" y="79815"/>
                      <a:pt x="101525" y="78538"/>
                    </a:cubicBezTo>
                    <a:cubicBezTo>
                      <a:pt x="104079" y="77261"/>
                      <a:pt x="105356" y="75984"/>
                      <a:pt x="106633" y="74707"/>
                    </a:cubicBezTo>
                    <a:cubicBezTo>
                      <a:pt x="107910" y="72153"/>
                      <a:pt x="109187" y="68322"/>
                      <a:pt x="107910" y="65768"/>
                    </a:cubicBezTo>
                    <a:cubicBezTo>
                      <a:pt x="106633" y="63214"/>
                      <a:pt x="104079" y="59382"/>
                      <a:pt x="97694" y="56828"/>
                    </a:cubicBezTo>
                    <a:lnTo>
                      <a:pt x="84923" y="49166"/>
                    </a:lnTo>
                    <a:lnTo>
                      <a:pt x="73430" y="67045"/>
                    </a:lnTo>
                    <a:close/>
                  </a:path>
                </a:pathLst>
              </a:custGeom>
              <a:solidFill>
                <a:schemeClr val="bg1"/>
              </a:solidFill>
              <a:ln w="9525" cap="flat">
                <a:no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D721E66E-9CCD-4FC4-9544-D700906B18FE}"/>
                  </a:ext>
                </a:extLst>
              </p:cNvPr>
              <p:cNvSpPr/>
              <p:nvPr/>
            </p:nvSpPr>
            <p:spPr>
              <a:xfrm>
                <a:off x="10636971" y="2816505"/>
                <a:ext cx="140475" cy="153245"/>
              </a:xfrm>
              <a:custGeom>
                <a:avLst/>
                <a:gdLst>
                  <a:gd name="connsiteX0" fmla="*/ 49166 w 140474"/>
                  <a:gd name="connsiteY0" fmla="*/ 9578 h 153245"/>
                  <a:gd name="connsiteX1" fmla="*/ 137282 w 140474"/>
                  <a:gd name="connsiteY1" fmla="*/ 40227 h 153245"/>
                  <a:gd name="connsiteX2" fmla="*/ 128343 w 140474"/>
                  <a:gd name="connsiteY2" fmla="*/ 63214 h 153245"/>
                  <a:gd name="connsiteX3" fmla="*/ 73430 w 140474"/>
                  <a:gd name="connsiteY3" fmla="*/ 44058 h 153245"/>
                  <a:gd name="connsiteX4" fmla="*/ 67045 w 140474"/>
                  <a:gd name="connsiteY4" fmla="*/ 60660 h 153245"/>
                  <a:gd name="connsiteX5" fmla="*/ 118126 w 140474"/>
                  <a:gd name="connsiteY5" fmla="*/ 78538 h 153245"/>
                  <a:gd name="connsiteX6" fmla="*/ 110464 w 140474"/>
                  <a:gd name="connsiteY6" fmla="*/ 100248 h 153245"/>
                  <a:gd name="connsiteX7" fmla="*/ 59382 w 140474"/>
                  <a:gd name="connsiteY7" fmla="*/ 82369 h 153245"/>
                  <a:gd name="connsiteX8" fmla="*/ 51720 w 140474"/>
                  <a:gd name="connsiteY8" fmla="*/ 102802 h 153245"/>
                  <a:gd name="connsiteX9" fmla="*/ 107910 w 140474"/>
                  <a:gd name="connsiteY9" fmla="*/ 121958 h 153245"/>
                  <a:gd name="connsiteX10" fmla="*/ 98971 w 140474"/>
                  <a:gd name="connsiteY10" fmla="*/ 146221 h 153245"/>
                  <a:gd name="connsiteX11" fmla="*/ 9578 w 140474"/>
                  <a:gd name="connsiteY11" fmla="*/ 115572 h 153245"/>
                  <a:gd name="connsiteX12" fmla="*/ 49166 w 140474"/>
                  <a:gd name="connsiteY12" fmla="*/ 9578 h 15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474" h="153245">
                    <a:moveTo>
                      <a:pt x="49166" y="9578"/>
                    </a:moveTo>
                    <a:lnTo>
                      <a:pt x="137282" y="40227"/>
                    </a:lnTo>
                    <a:lnTo>
                      <a:pt x="128343" y="63214"/>
                    </a:lnTo>
                    <a:lnTo>
                      <a:pt x="73430" y="44058"/>
                    </a:lnTo>
                    <a:lnTo>
                      <a:pt x="67045" y="60660"/>
                    </a:lnTo>
                    <a:lnTo>
                      <a:pt x="118126" y="78538"/>
                    </a:lnTo>
                    <a:lnTo>
                      <a:pt x="110464" y="100248"/>
                    </a:lnTo>
                    <a:lnTo>
                      <a:pt x="59382" y="82369"/>
                    </a:lnTo>
                    <a:lnTo>
                      <a:pt x="51720" y="102802"/>
                    </a:lnTo>
                    <a:lnTo>
                      <a:pt x="107910" y="121958"/>
                    </a:lnTo>
                    <a:lnTo>
                      <a:pt x="98971" y="146221"/>
                    </a:lnTo>
                    <a:lnTo>
                      <a:pt x="9578" y="115572"/>
                    </a:lnTo>
                    <a:lnTo>
                      <a:pt x="49166" y="9578"/>
                    </a:lnTo>
                    <a:close/>
                  </a:path>
                </a:pathLst>
              </a:custGeom>
              <a:solidFill>
                <a:schemeClr val="bg1"/>
              </a:solidFill>
              <a:ln w="9525" cap="flat">
                <a:noFill/>
                <a:prstDash val="solid"/>
                <a:miter/>
              </a:ln>
            </p:spPr>
            <p:txBody>
              <a:bodyPr rtlCol="0" anchor="ctr"/>
              <a:lstStyle/>
              <a:p>
                <a:endParaRPr lang="en-US" dirty="0"/>
              </a:p>
            </p:txBody>
          </p:sp>
          <p:sp>
            <p:nvSpPr>
              <p:cNvPr id="150" name="Freeform: Shape 149">
                <a:extLst>
                  <a:ext uri="{FF2B5EF4-FFF2-40B4-BE49-F238E27FC236}">
                    <a16:creationId xmlns:a16="http://schemas.microsoft.com/office/drawing/2014/main" id="{2AE06CF1-E394-44F1-ABBE-702A545C9FCA}"/>
                  </a:ext>
                </a:extLst>
              </p:cNvPr>
              <p:cNvSpPr/>
              <p:nvPr/>
            </p:nvSpPr>
            <p:spPr>
              <a:xfrm>
                <a:off x="10753182" y="2853539"/>
                <a:ext cx="127704" cy="127704"/>
              </a:xfrm>
              <a:custGeom>
                <a:avLst/>
                <a:gdLst>
                  <a:gd name="connsiteX0" fmla="*/ 91309 w 127704"/>
                  <a:gd name="connsiteY0" fmla="*/ 106633 h 127704"/>
                  <a:gd name="connsiteX1" fmla="*/ 51720 w 127704"/>
                  <a:gd name="connsiteY1" fmla="*/ 102802 h 127704"/>
                  <a:gd name="connsiteX2" fmla="*/ 44058 w 127704"/>
                  <a:gd name="connsiteY2" fmla="*/ 120681 h 127704"/>
                  <a:gd name="connsiteX3" fmla="*/ 9578 w 127704"/>
                  <a:gd name="connsiteY3" fmla="*/ 116849 h 127704"/>
                  <a:gd name="connsiteX4" fmla="*/ 61937 w 127704"/>
                  <a:gd name="connsiteY4" fmla="*/ 9578 h 127704"/>
                  <a:gd name="connsiteX5" fmla="*/ 98971 w 127704"/>
                  <a:gd name="connsiteY5" fmla="*/ 13409 h 127704"/>
                  <a:gd name="connsiteX6" fmla="*/ 129620 w 127704"/>
                  <a:gd name="connsiteY6" fmla="*/ 129620 h 127704"/>
                  <a:gd name="connsiteX7" fmla="*/ 93863 w 127704"/>
                  <a:gd name="connsiteY7" fmla="*/ 125789 h 127704"/>
                  <a:gd name="connsiteX8" fmla="*/ 91309 w 127704"/>
                  <a:gd name="connsiteY8" fmla="*/ 106633 h 127704"/>
                  <a:gd name="connsiteX9" fmla="*/ 86200 w 127704"/>
                  <a:gd name="connsiteY9" fmla="*/ 81092 h 127704"/>
                  <a:gd name="connsiteX10" fmla="*/ 77261 w 127704"/>
                  <a:gd name="connsiteY10" fmla="*/ 40227 h 127704"/>
                  <a:gd name="connsiteX11" fmla="*/ 60660 w 127704"/>
                  <a:gd name="connsiteY11" fmla="*/ 79815 h 127704"/>
                  <a:gd name="connsiteX12" fmla="*/ 86200 w 127704"/>
                  <a:gd name="connsiteY12" fmla="*/ 81092 h 1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04" h="127704">
                    <a:moveTo>
                      <a:pt x="91309" y="106633"/>
                    </a:moveTo>
                    <a:lnTo>
                      <a:pt x="51720" y="102802"/>
                    </a:lnTo>
                    <a:lnTo>
                      <a:pt x="44058" y="120681"/>
                    </a:lnTo>
                    <a:lnTo>
                      <a:pt x="9578" y="116849"/>
                    </a:lnTo>
                    <a:lnTo>
                      <a:pt x="61937" y="9578"/>
                    </a:lnTo>
                    <a:lnTo>
                      <a:pt x="98971" y="13409"/>
                    </a:lnTo>
                    <a:lnTo>
                      <a:pt x="129620" y="129620"/>
                    </a:lnTo>
                    <a:lnTo>
                      <a:pt x="93863" y="125789"/>
                    </a:lnTo>
                    <a:lnTo>
                      <a:pt x="91309" y="106633"/>
                    </a:lnTo>
                    <a:close/>
                    <a:moveTo>
                      <a:pt x="86200" y="81092"/>
                    </a:moveTo>
                    <a:lnTo>
                      <a:pt x="77261" y="40227"/>
                    </a:lnTo>
                    <a:lnTo>
                      <a:pt x="60660" y="79815"/>
                    </a:lnTo>
                    <a:lnTo>
                      <a:pt x="86200" y="81092"/>
                    </a:lnTo>
                    <a:close/>
                  </a:path>
                </a:pathLst>
              </a:custGeom>
              <a:solidFill>
                <a:schemeClr val="bg1"/>
              </a:solidFill>
              <a:ln w="9525" cap="flat">
                <a:noFill/>
                <a:prstDash val="solid"/>
                <a:miter/>
              </a:ln>
            </p:spPr>
            <p:txBody>
              <a:bodyPr rtlCol="0" anchor="ctr"/>
              <a:lstStyle/>
              <a:p>
                <a:endParaRPr lang="en-US" dirty="0"/>
              </a:p>
            </p:txBody>
          </p:sp>
          <p:sp>
            <p:nvSpPr>
              <p:cNvPr id="151" name="Freeform: Shape 150">
                <a:extLst>
                  <a:ext uri="{FF2B5EF4-FFF2-40B4-BE49-F238E27FC236}">
                    <a16:creationId xmlns:a16="http://schemas.microsoft.com/office/drawing/2014/main" id="{2DB69F9B-E2FE-41BA-8F7E-E3A838ABE037}"/>
                  </a:ext>
                </a:extLst>
              </p:cNvPr>
              <p:cNvSpPr/>
              <p:nvPr/>
            </p:nvSpPr>
            <p:spPr>
              <a:xfrm>
                <a:off x="10885994" y="2850027"/>
                <a:ext cx="127704" cy="127704"/>
              </a:xfrm>
              <a:custGeom>
                <a:avLst/>
                <a:gdLst>
                  <a:gd name="connsiteX0" fmla="*/ 9578 w 127704"/>
                  <a:gd name="connsiteY0" fmla="*/ 19475 h 127704"/>
                  <a:gd name="connsiteX1" fmla="*/ 60660 w 127704"/>
                  <a:gd name="connsiteY1" fmla="*/ 10536 h 127704"/>
                  <a:gd name="connsiteX2" fmla="*/ 86200 w 127704"/>
                  <a:gd name="connsiteY2" fmla="*/ 10536 h 127704"/>
                  <a:gd name="connsiteX3" fmla="*/ 104079 w 127704"/>
                  <a:gd name="connsiteY3" fmla="*/ 19475 h 127704"/>
                  <a:gd name="connsiteX4" fmla="*/ 115572 w 127704"/>
                  <a:gd name="connsiteY4" fmla="*/ 36076 h 127704"/>
                  <a:gd name="connsiteX5" fmla="*/ 121958 w 127704"/>
                  <a:gd name="connsiteY5" fmla="*/ 56509 h 127704"/>
                  <a:gd name="connsiteX6" fmla="*/ 123235 w 127704"/>
                  <a:gd name="connsiteY6" fmla="*/ 84604 h 127704"/>
                  <a:gd name="connsiteX7" fmla="*/ 115572 w 127704"/>
                  <a:gd name="connsiteY7" fmla="*/ 102483 h 127704"/>
                  <a:gd name="connsiteX8" fmla="*/ 101525 w 127704"/>
                  <a:gd name="connsiteY8" fmla="*/ 113976 h 127704"/>
                  <a:gd name="connsiteX9" fmla="*/ 81092 w 127704"/>
                  <a:gd name="connsiteY9" fmla="*/ 120361 h 127704"/>
                  <a:gd name="connsiteX10" fmla="*/ 30010 w 127704"/>
                  <a:gd name="connsiteY10" fmla="*/ 129301 h 127704"/>
                  <a:gd name="connsiteX11" fmla="*/ 9578 w 127704"/>
                  <a:gd name="connsiteY11" fmla="*/ 19475 h 127704"/>
                  <a:gd name="connsiteX12" fmla="*/ 47889 w 127704"/>
                  <a:gd name="connsiteY12" fmla="*/ 38630 h 127704"/>
                  <a:gd name="connsiteX13" fmla="*/ 59382 w 127704"/>
                  <a:gd name="connsiteY13" fmla="*/ 98652 h 127704"/>
                  <a:gd name="connsiteX14" fmla="*/ 68322 w 127704"/>
                  <a:gd name="connsiteY14" fmla="*/ 97374 h 127704"/>
                  <a:gd name="connsiteX15" fmla="*/ 83646 w 127704"/>
                  <a:gd name="connsiteY15" fmla="*/ 92266 h 127704"/>
                  <a:gd name="connsiteX16" fmla="*/ 88755 w 127704"/>
                  <a:gd name="connsiteY16" fmla="*/ 83327 h 127704"/>
                  <a:gd name="connsiteX17" fmla="*/ 87477 w 127704"/>
                  <a:gd name="connsiteY17" fmla="*/ 64171 h 127704"/>
                  <a:gd name="connsiteX18" fmla="*/ 77261 w 127704"/>
                  <a:gd name="connsiteY18" fmla="*/ 41185 h 127704"/>
                  <a:gd name="connsiteX19" fmla="*/ 56828 w 127704"/>
                  <a:gd name="connsiteY19" fmla="*/ 38630 h 127704"/>
                  <a:gd name="connsiteX20" fmla="*/ 47889 w 127704"/>
                  <a:gd name="connsiteY20" fmla="*/ 38630 h 1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7704" h="127704">
                    <a:moveTo>
                      <a:pt x="9578" y="19475"/>
                    </a:moveTo>
                    <a:lnTo>
                      <a:pt x="60660" y="10536"/>
                    </a:lnTo>
                    <a:cubicBezTo>
                      <a:pt x="70876" y="9259"/>
                      <a:pt x="78538" y="9259"/>
                      <a:pt x="86200" y="10536"/>
                    </a:cubicBezTo>
                    <a:cubicBezTo>
                      <a:pt x="92586" y="11813"/>
                      <a:pt x="98971" y="15644"/>
                      <a:pt x="104079" y="19475"/>
                    </a:cubicBezTo>
                    <a:cubicBezTo>
                      <a:pt x="109187" y="23306"/>
                      <a:pt x="113018" y="29691"/>
                      <a:pt x="115572" y="36076"/>
                    </a:cubicBezTo>
                    <a:cubicBezTo>
                      <a:pt x="118126" y="42462"/>
                      <a:pt x="120681" y="48847"/>
                      <a:pt x="121958" y="56509"/>
                    </a:cubicBezTo>
                    <a:cubicBezTo>
                      <a:pt x="124512" y="68003"/>
                      <a:pt x="124512" y="78219"/>
                      <a:pt x="123235" y="84604"/>
                    </a:cubicBezTo>
                    <a:cubicBezTo>
                      <a:pt x="121958" y="90989"/>
                      <a:pt x="119404" y="97374"/>
                      <a:pt x="115572" y="102483"/>
                    </a:cubicBezTo>
                    <a:cubicBezTo>
                      <a:pt x="111741" y="107591"/>
                      <a:pt x="106633" y="111422"/>
                      <a:pt x="101525" y="113976"/>
                    </a:cubicBezTo>
                    <a:cubicBezTo>
                      <a:pt x="93863" y="117807"/>
                      <a:pt x="87477" y="119084"/>
                      <a:pt x="81092" y="120361"/>
                    </a:cubicBezTo>
                    <a:lnTo>
                      <a:pt x="30010" y="129301"/>
                    </a:lnTo>
                    <a:lnTo>
                      <a:pt x="9578" y="19475"/>
                    </a:lnTo>
                    <a:close/>
                    <a:moveTo>
                      <a:pt x="47889" y="38630"/>
                    </a:moveTo>
                    <a:lnTo>
                      <a:pt x="59382" y="98652"/>
                    </a:lnTo>
                    <a:lnTo>
                      <a:pt x="68322" y="97374"/>
                    </a:lnTo>
                    <a:cubicBezTo>
                      <a:pt x="75984" y="96097"/>
                      <a:pt x="79815" y="94820"/>
                      <a:pt x="83646" y="92266"/>
                    </a:cubicBezTo>
                    <a:cubicBezTo>
                      <a:pt x="86200" y="89712"/>
                      <a:pt x="88755" y="87158"/>
                      <a:pt x="88755" y="83327"/>
                    </a:cubicBezTo>
                    <a:cubicBezTo>
                      <a:pt x="88755" y="79496"/>
                      <a:pt x="90032" y="73111"/>
                      <a:pt x="87477" y="64171"/>
                    </a:cubicBezTo>
                    <a:cubicBezTo>
                      <a:pt x="84923" y="52678"/>
                      <a:pt x="82369" y="45016"/>
                      <a:pt x="77261" y="41185"/>
                    </a:cubicBezTo>
                    <a:cubicBezTo>
                      <a:pt x="72153" y="37353"/>
                      <a:pt x="65768" y="36076"/>
                      <a:pt x="56828" y="38630"/>
                    </a:cubicBezTo>
                    <a:lnTo>
                      <a:pt x="47889" y="38630"/>
                    </a:lnTo>
                    <a:close/>
                  </a:path>
                </a:pathLst>
              </a:custGeom>
              <a:solidFill>
                <a:schemeClr val="bg1"/>
              </a:solidFill>
              <a:ln w="9525" cap="flat">
                <a:noFill/>
                <a:prstDash val="solid"/>
                <a:miter/>
              </a:ln>
            </p:spPr>
            <p:txBody>
              <a:bodyPr rtlCol="0" anchor="ctr"/>
              <a:lstStyle/>
              <a:p>
                <a:endParaRPr lang="en-US" dirty="0"/>
              </a:p>
            </p:txBody>
          </p:sp>
          <p:sp>
            <p:nvSpPr>
              <p:cNvPr id="152" name="Freeform: Shape 151">
                <a:extLst>
                  <a:ext uri="{FF2B5EF4-FFF2-40B4-BE49-F238E27FC236}">
                    <a16:creationId xmlns:a16="http://schemas.microsoft.com/office/drawing/2014/main" id="{B7E35675-EF7A-44D6-BF75-4AA774C22DF7}"/>
                  </a:ext>
                </a:extLst>
              </p:cNvPr>
              <p:cNvSpPr/>
              <p:nvPr/>
            </p:nvSpPr>
            <p:spPr>
              <a:xfrm>
                <a:off x="10980495" y="2792241"/>
                <a:ext cx="127704" cy="153245"/>
              </a:xfrm>
              <a:custGeom>
                <a:avLst/>
                <a:gdLst>
                  <a:gd name="connsiteX0" fmla="*/ 9578 w 127704"/>
                  <a:gd name="connsiteY0" fmla="*/ 61937 h 153245"/>
                  <a:gd name="connsiteX1" fmla="*/ 44058 w 127704"/>
                  <a:gd name="connsiteY1" fmla="*/ 45335 h 153245"/>
                  <a:gd name="connsiteX2" fmla="*/ 81092 w 127704"/>
                  <a:gd name="connsiteY2" fmla="*/ 69599 h 153245"/>
                  <a:gd name="connsiteX3" fmla="*/ 84923 w 127704"/>
                  <a:gd name="connsiteY3" fmla="*/ 26179 h 153245"/>
                  <a:gd name="connsiteX4" fmla="*/ 119404 w 127704"/>
                  <a:gd name="connsiteY4" fmla="*/ 9578 h 153245"/>
                  <a:gd name="connsiteX5" fmla="*/ 107910 w 127704"/>
                  <a:gd name="connsiteY5" fmla="*/ 87477 h 153245"/>
                  <a:gd name="connsiteX6" fmla="*/ 128343 w 127704"/>
                  <a:gd name="connsiteY6" fmla="*/ 129620 h 153245"/>
                  <a:gd name="connsiteX7" fmla="*/ 96417 w 127704"/>
                  <a:gd name="connsiteY7" fmla="*/ 144944 h 153245"/>
                  <a:gd name="connsiteX8" fmla="*/ 75984 w 127704"/>
                  <a:gd name="connsiteY8" fmla="*/ 102802 h 153245"/>
                  <a:gd name="connsiteX9" fmla="*/ 9578 w 127704"/>
                  <a:gd name="connsiteY9" fmla="*/ 61937 h 15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04" h="153245">
                    <a:moveTo>
                      <a:pt x="9578" y="61937"/>
                    </a:moveTo>
                    <a:lnTo>
                      <a:pt x="44058" y="45335"/>
                    </a:lnTo>
                    <a:lnTo>
                      <a:pt x="81092" y="69599"/>
                    </a:lnTo>
                    <a:lnTo>
                      <a:pt x="84923" y="26179"/>
                    </a:lnTo>
                    <a:lnTo>
                      <a:pt x="119404" y="9578"/>
                    </a:lnTo>
                    <a:lnTo>
                      <a:pt x="107910" y="87477"/>
                    </a:lnTo>
                    <a:lnTo>
                      <a:pt x="128343" y="129620"/>
                    </a:lnTo>
                    <a:lnTo>
                      <a:pt x="96417" y="144944"/>
                    </a:lnTo>
                    <a:lnTo>
                      <a:pt x="75984" y="102802"/>
                    </a:lnTo>
                    <a:lnTo>
                      <a:pt x="9578" y="61937"/>
                    </a:lnTo>
                    <a:close/>
                  </a:path>
                </a:pathLst>
              </a:custGeom>
              <a:solidFill>
                <a:schemeClr val="bg1"/>
              </a:solidFill>
              <a:ln w="9525" cap="flat">
                <a:no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7074FF3E-CE5E-4E66-8564-59F72189AC00}"/>
                  </a:ext>
                </a:extLst>
              </p:cNvPr>
              <p:cNvSpPr/>
              <p:nvPr/>
            </p:nvSpPr>
            <p:spPr>
              <a:xfrm>
                <a:off x="11100092" y="2753930"/>
                <a:ext cx="114934" cy="127704"/>
              </a:xfrm>
              <a:custGeom>
                <a:avLst/>
                <a:gdLst>
                  <a:gd name="connsiteX0" fmla="*/ 86645 w 114933"/>
                  <a:gd name="connsiteY0" fmla="*/ 75984 h 127704"/>
                  <a:gd name="connsiteX1" fmla="*/ 63659 w 114933"/>
                  <a:gd name="connsiteY1" fmla="*/ 93863 h 127704"/>
                  <a:gd name="connsiteX2" fmla="*/ 61105 w 114933"/>
                  <a:gd name="connsiteY2" fmla="*/ 91309 h 127704"/>
                  <a:gd name="connsiteX3" fmla="*/ 54719 w 114933"/>
                  <a:gd name="connsiteY3" fmla="*/ 81092 h 127704"/>
                  <a:gd name="connsiteX4" fmla="*/ 53442 w 114933"/>
                  <a:gd name="connsiteY4" fmla="*/ 70876 h 127704"/>
                  <a:gd name="connsiteX5" fmla="*/ 57273 w 114933"/>
                  <a:gd name="connsiteY5" fmla="*/ 51720 h 127704"/>
                  <a:gd name="connsiteX6" fmla="*/ 57273 w 114933"/>
                  <a:gd name="connsiteY6" fmla="*/ 40227 h 127704"/>
                  <a:gd name="connsiteX7" fmla="*/ 50888 w 114933"/>
                  <a:gd name="connsiteY7" fmla="*/ 36396 h 127704"/>
                  <a:gd name="connsiteX8" fmla="*/ 43226 w 114933"/>
                  <a:gd name="connsiteY8" fmla="*/ 38950 h 127704"/>
                  <a:gd name="connsiteX9" fmla="*/ 38118 w 114933"/>
                  <a:gd name="connsiteY9" fmla="*/ 46612 h 127704"/>
                  <a:gd name="connsiteX10" fmla="*/ 41949 w 114933"/>
                  <a:gd name="connsiteY10" fmla="*/ 59382 h 127704"/>
                  <a:gd name="connsiteX11" fmla="*/ 16408 w 114933"/>
                  <a:gd name="connsiteY11" fmla="*/ 74707 h 127704"/>
                  <a:gd name="connsiteX12" fmla="*/ 10023 w 114933"/>
                  <a:gd name="connsiteY12" fmla="*/ 46612 h 127704"/>
                  <a:gd name="connsiteX13" fmla="*/ 29178 w 114933"/>
                  <a:gd name="connsiteY13" fmla="*/ 19794 h 127704"/>
                  <a:gd name="connsiteX14" fmla="*/ 54719 w 114933"/>
                  <a:gd name="connsiteY14" fmla="*/ 9578 h 127704"/>
                  <a:gd name="connsiteX15" fmla="*/ 81537 w 114933"/>
                  <a:gd name="connsiteY15" fmla="*/ 21071 h 127704"/>
                  <a:gd name="connsiteX16" fmla="*/ 86645 w 114933"/>
                  <a:gd name="connsiteY16" fmla="*/ 33842 h 127704"/>
                  <a:gd name="connsiteX17" fmla="*/ 84091 w 114933"/>
                  <a:gd name="connsiteY17" fmla="*/ 54274 h 127704"/>
                  <a:gd name="connsiteX18" fmla="*/ 82814 w 114933"/>
                  <a:gd name="connsiteY18" fmla="*/ 68322 h 127704"/>
                  <a:gd name="connsiteX19" fmla="*/ 86645 w 114933"/>
                  <a:gd name="connsiteY19" fmla="*/ 75984 h 127704"/>
                  <a:gd name="connsiteX20" fmla="*/ 67490 w 114933"/>
                  <a:gd name="connsiteY20" fmla="*/ 100248 h 127704"/>
                  <a:gd name="connsiteX21" fmla="*/ 91754 w 114933"/>
                  <a:gd name="connsiteY21" fmla="*/ 81092 h 127704"/>
                  <a:gd name="connsiteX22" fmla="*/ 108355 w 114933"/>
                  <a:gd name="connsiteY22" fmla="*/ 102802 h 127704"/>
                  <a:gd name="connsiteX23" fmla="*/ 84091 w 114933"/>
                  <a:gd name="connsiteY23" fmla="*/ 121958 h 127704"/>
                  <a:gd name="connsiteX24" fmla="*/ 67490 w 114933"/>
                  <a:gd name="connsiteY24" fmla="*/ 100248 h 1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933" h="127704">
                    <a:moveTo>
                      <a:pt x="86645" y="75984"/>
                    </a:moveTo>
                    <a:lnTo>
                      <a:pt x="63659" y="93863"/>
                    </a:lnTo>
                    <a:lnTo>
                      <a:pt x="61105" y="91309"/>
                    </a:lnTo>
                    <a:cubicBezTo>
                      <a:pt x="58550" y="87477"/>
                      <a:pt x="55996" y="83646"/>
                      <a:pt x="54719" y="81092"/>
                    </a:cubicBezTo>
                    <a:cubicBezTo>
                      <a:pt x="53442" y="78538"/>
                      <a:pt x="53442" y="74707"/>
                      <a:pt x="53442" y="70876"/>
                    </a:cubicBezTo>
                    <a:cubicBezTo>
                      <a:pt x="53442" y="67045"/>
                      <a:pt x="54719" y="60660"/>
                      <a:pt x="57273" y="51720"/>
                    </a:cubicBezTo>
                    <a:cubicBezTo>
                      <a:pt x="58550" y="46612"/>
                      <a:pt x="58550" y="42781"/>
                      <a:pt x="57273" y="40227"/>
                    </a:cubicBezTo>
                    <a:cubicBezTo>
                      <a:pt x="55996" y="37673"/>
                      <a:pt x="53442" y="36396"/>
                      <a:pt x="50888" y="36396"/>
                    </a:cubicBezTo>
                    <a:cubicBezTo>
                      <a:pt x="48334" y="36396"/>
                      <a:pt x="45780" y="37673"/>
                      <a:pt x="43226" y="38950"/>
                    </a:cubicBezTo>
                    <a:cubicBezTo>
                      <a:pt x="40672" y="41504"/>
                      <a:pt x="38118" y="44058"/>
                      <a:pt x="38118" y="46612"/>
                    </a:cubicBezTo>
                    <a:cubicBezTo>
                      <a:pt x="38118" y="50443"/>
                      <a:pt x="39395" y="54274"/>
                      <a:pt x="41949" y="59382"/>
                    </a:cubicBezTo>
                    <a:lnTo>
                      <a:pt x="16408" y="74707"/>
                    </a:lnTo>
                    <a:cubicBezTo>
                      <a:pt x="10023" y="65768"/>
                      <a:pt x="8746" y="55551"/>
                      <a:pt x="10023" y="46612"/>
                    </a:cubicBezTo>
                    <a:cubicBezTo>
                      <a:pt x="11300" y="37673"/>
                      <a:pt x="17685" y="28733"/>
                      <a:pt x="29178" y="19794"/>
                    </a:cubicBezTo>
                    <a:cubicBezTo>
                      <a:pt x="38118" y="13409"/>
                      <a:pt x="47057" y="9578"/>
                      <a:pt x="54719" y="9578"/>
                    </a:cubicBezTo>
                    <a:cubicBezTo>
                      <a:pt x="66213" y="9578"/>
                      <a:pt x="75152" y="13409"/>
                      <a:pt x="81537" y="21071"/>
                    </a:cubicBezTo>
                    <a:cubicBezTo>
                      <a:pt x="84091" y="24902"/>
                      <a:pt x="85368" y="28733"/>
                      <a:pt x="86645" y="33842"/>
                    </a:cubicBezTo>
                    <a:cubicBezTo>
                      <a:pt x="86645" y="38950"/>
                      <a:pt x="86645" y="45335"/>
                      <a:pt x="84091" y="54274"/>
                    </a:cubicBezTo>
                    <a:cubicBezTo>
                      <a:pt x="82814" y="60660"/>
                      <a:pt x="81537" y="65768"/>
                      <a:pt x="82814" y="68322"/>
                    </a:cubicBezTo>
                    <a:cubicBezTo>
                      <a:pt x="82814" y="69599"/>
                      <a:pt x="84091" y="73430"/>
                      <a:pt x="86645" y="75984"/>
                    </a:cubicBezTo>
                    <a:close/>
                    <a:moveTo>
                      <a:pt x="67490" y="100248"/>
                    </a:moveTo>
                    <a:lnTo>
                      <a:pt x="91754" y="81092"/>
                    </a:lnTo>
                    <a:lnTo>
                      <a:pt x="108355" y="102802"/>
                    </a:lnTo>
                    <a:lnTo>
                      <a:pt x="84091" y="121958"/>
                    </a:lnTo>
                    <a:lnTo>
                      <a:pt x="67490" y="100248"/>
                    </a:lnTo>
                    <a:close/>
                  </a:path>
                </a:pathLst>
              </a:custGeom>
              <a:solidFill>
                <a:schemeClr val="bg1"/>
              </a:solidFill>
              <a:ln w="9525" cap="flat">
                <a:noFill/>
                <a:prstDash val="solid"/>
                <a:miter/>
              </a:ln>
            </p:spPr>
            <p:txBody>
              <a:bodyPr rtlCol="0" anchor="ctr"/>
              <a:lstStyle/>
              <a:p>
                <a:endParaRPr lang="en-US" dirty="0"/>
              </a:p>
            </p:txBody>
          </p:sp>
        </p:grpSp>
        <p:grpSp>
          <p:nvGrpSpPr>
            <p:cNvPr id="143" name="Group 142">
              <a:extLst>
                <a:ext uri="{FF2B5EF4-FFF2-40B4-BE49-F238E27FC236}">
                  <a16:creationId xmlns:a16="http://schemas.microsoft.com/office/drawing/2014/main" id="{81F34E31-0F30-4CB7-92FE-8183C76E4658}"/>
                </a:ext>
              </a:extLst>
            </p:cNvPr>
            <p:cNvGrpSpPr/>
            <p:nvPr/>
          </p:nvGrpSpPr>
          <p:grpSpPr>
            <a:xfrm>
              <a:off x="10520000" y="2103495"/>
              <a:ext cx="657225" cy="542925"/>
              <a:chOff x="10520000" y="2103495"/>
              <a:chExt cx="657225" cy="542925"/>
            </a:xfrm>
          </p:grpSpPr>
          <p:sp>
            <p:nvSpPr>
              <p:cNvPr id="144" name="Freeform: Shape 143">
                <a:extLst>
                  <a:ext uri="{FF2B5EF4-FFF2-40B4-BE49-F238E27FC236}">
                    <a16:creationId xmlns:a16="http://schemas.microsoft.com/office/drawing/2014/main" id="{90D519FE-8FD7-4686-BEC6-7BF8E88ED8FB}"/>
                  </a:ext>
                </a:extLst>
              </p:cNvPr>
              <p:cNvSpPr/>
              <p:nvPr/>
            </p:nvSpPr>
            <p:spPr>
              <a:xfrm>
                <a:off x="10520000" y="2103495"/>
                <a:ext cx="657225" cy="542925"/>
              </a:xfrm>
              <a:custGeom>
                <a:avLst/>
                <a:gdLst>
                  <a:gd name="connsiteX0" fmla="*/ 485172 w 657225"/>
                  <a:gd name="connsiteY0" fmla="*/ 20717 h 542925"/>
                  <a:gd name="connsiteX1" fmla="*/ 451835 w 657225"/>
                  <a:gd name="connsiteY1" fmla="*/ 67389 h 542925"/>
                  <a:gd name="connsiteX2" fmla="*/ 489935 w 657225"/>
                  <a:gd name="connsiteY2" fmla="*/ 112157 h 542925"/>
                  <a:gd name="connsiteX3" fmla="*/ 565182 w 657225"/>
                  <a:gd name="connsiteY3" fmla="*/ 108347 h 542925"/>
                  <a:gd name="connsiteX4" fmla="*/ 571850 w 657225"/>
                  <a:gd name="connsiteY4" fmla="*/ 170259 h 542925"/>
                  <a:gd name="connsiteX5" fmla="*/ 542322 w 657225"/>
                  <a:gd name="connsiteY5" fmla="*/ 202645 h 542925"/>
                  <a:gd name="connsiteX6" fmla="*/ 367062 w 657225"/>
                  <a:gd name="connsiteY6" fmla="*/ 246459 h 542925"/>
                  <a:gd name="connsiteX7" fmla="*/ 252762 w 657225"/>
                  <a:gd name="connsiteY7" fmla="*/ 300752 h 542925"/>
                  <a:gd name="connsiteX8" fmla="*/ 167990 w 657225"/>
                  <a:gd name="connsiteY8" fmla="*/ 335042 h 542925"/>
                  <a:gd name="connsiteX9" fmla="*/ 76550 w 657225"/>
                  <a:gd name="connsiteY9" fmla="*/ 301705 h 542925"/>
                  <a:gd name="connsiteX10" fmla="*/ 23210 w 657225"/>
                  <a:gd name="connsiteY10" fmla="*/ 203597 h 542925"/>
                  <a:gd name="connsiteX11" fmla="*/ 14637 w 657225"/>
                  <a:gd name="connsiteY11" fmla="*/ 197882 h 542925"/>
                  <a:gd name="connsiteX12" fmla="*/ 7017 w 657225"/>
                  <a:gd name="connsiteY12" fmla="*/ 205502 h 542925"/>
                  <a:gd name="connsiteX13" fmla="*/ 35592 w 657225"/>
                  <a:gd name="connsiteY13" fmla="*/ 376000 h 542925"/>
                  <a:gd name="connsiteX14" fmla="*/ 164180 w 657225"/>
                  <a:gd name="connsiteY14" fmla="*/ 453152 h 542925"/>
                  <a:gd name="connsiteX15" fmla="*/ 156560 w 657225"/>
                  <a:gd name="connsiteY15" fmla="*/ 510302 h 542925"/>
                  <a:gd name="connsiteX16" fmla="*/ 158465 w 657225"/>
                  <a:gd name="connsiteY16" fmla="*/ 519827 h 542925"/>
                  <a:gd name="connsiteX17" fmla="*/ 182277 w 657225"/>
                  <a:gd name="connsiteY17" fmla="*/ 529352 h 542925"/>
                  <a:gd name="connsiteX18" fmla="*/ 202280 w 657225"/>
                  <a:gd name="connsiteY18" fmla="*/ 530305 h 542925"/>
                  <a:gd name="connsiteX19" fmla="*/ 207995 w 657225"/>
                  <a:gd name="connsiteY19" fmla="*/ 546497 h 542925"/>
                  <a:gd name="connsiteX20" fmla="*/ 304197 w 657225"/>
                  <a:gd name="connsiteY20" fmla="*/ 546497 h 542925"/>
                  <a:gd name="connsiteX21" fmla="*/ 311817 w 657225"/>
                  <a:gd name="connsiteY21" fmla="*/ 536020 h 542925"/>
                  <a:gd name="connsiteX22" fmla="*/ 317532 w 657225"/>
                  <a:gd name="connsiteY22" fmla="*/ 473155 h 542925"/>
                  <a:gd name="connsiteX23" fmla="*/ 445167 w 657225"/>
                  <a:gd name="connsiteY23" fmla="*/ 450295 h 542925"/>
                  <a:gd name="connsiteX24" fmla="*/ 428022 w 657225"/>
                  <a:gd name="connsiteY24" fmla="*/ 478870 h 542925"/>
                  <a:gd name="connsiteX25" fmla="*/ 447072 w 657225"/>
                  <a:gd name="connsiteY25" fmla="*/ 497920 h 542925"/>
                  <a:gd name="connsiteX26" fmla="*/ 442310 w 657225"/>
                  <a:gd name="connsiteY26" fmla="*/ 510302 h 542925"/>
                  <a:gd name="connsiteX27" fmla="*/ 449930 w 657225"/>
                  <a:gd name="connsiteY27" fmla="*/ 521732 h 542925"/>
                  <a:gd name="connsiteX28" fmla="*/ 545180 w 657225"/>
                  <a:gd name="connsiteY28" fmla="*/ 521732 h 542925"/>
                  <a:gd name="connsiteX29" fmla="*/ 552800 w 657225"/>
                  <a:gd name="connsiteY29" fmla="*/ 514112 h 542925"/>
                  <a:gd name="connsiteX30" fmla="*/ 545180 w 657225"/>
                  <a:gd name="connsiteY30" fmla="*/ 450295 h 542925"/>
                  <a:gd name="connsiteX31" fmla="*/ 568992 w 657225"/>
                  <a:gd name="connsiteY31" fmla="*/ 355997 h 542925"/>
                  <a:gd name="connsiteX32" fmla="*/ 658527 w 657225"/>
                  <a:gd name="connsiteY32" fmla="*/ 157877 h 542925"/>
                  <a:gd name="connsiteX33" fmla="*/ 636620 w 657225"/>
                  <a:gd name="connsiteY33" fmla="*/ 54055 h 542925"/>
                  <a:gd name="connsiteX34" fmla="*/ 553752 w 657225"/>
                  <a:gd name="connsiteY34" fmla="*/ 3572 h 542925"/>
                  <a:gd name="connsiteX35" fmla="*/ 485172 w 657225"/>
                  <a:gd name="connsiteY35" fmla="*/ 20717 h 542925"/>
                  <a:gd name="connsiteX36" fmla="*/ 485172 w 657225"/>
                  <a:gd name="connsiteY36" fmla="*/ 20717 h 542925"/>
                  <a:gd name="connsiteX37" fmla="*/ 182277 w 657225"/>
                  <a:gd name="connsiteY37" fmla="*/ 457915 h 542925"/>
                  <a:gd name="connsiteX38" fmla="*/ 201327 w 657225"/>
                  <a:gd name="connsiteY38" fmla="*/ 462677 h 542925"/>
                  <a:gd name="connsiteX39" fmla="*/ 205137 w 657225"/>
                  <a:gd name="connsiteY39" fmla="*/ 513159 h 542925"/>
                  <a:gd name="connsiteX40" fmla="*/ 184182 w 657225"/>
                  <a:gd name="connsiteY40" fmla="*/ 512207 h 542925"/>
                  <a:gd name="connsiteX41" fmla="*/ 173705 w 657225"/>
                  <a:gd name="connsiteY41" fmla="*/ 508397 h 542925"/>
                  <a:gd name="connsiteX42" fmla="*/ 182277 w 657225"/>
                  <a:gd name="connsiteY42" fmla="*/ 457915 h 542925"/>
                  <a:gd name="connsiteX43" fmla="*/ 455645 w 657225"/>
                  <a:gd name="connsiteY43" fmla="*/ 467440 h 542925"/>
                  <a:gd name="connsiteX44" fmla="*/ 452787 w 657225"/>
                  <a:gd name="connsiteY44" fmla="*/ 482680 h 542925"/>
                  <a:gd name="connsiteX45" fmla="*/ 446120 w 657225"/>
                  <a:gd name="connsiteY45" fmla="*/ 481727 h 542925"/>
                  <a:gd name="connsiteX46" fmla="*/ 455645 w 657225"/>
                  <a:gd name="connsiteY46" fmla="*/ 467440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57225" h="542925">
                    <a:moveTo>
                      <a:pt x="485172" y="20717"/>
                    </a:moveTo>
                    <a:cubicBezTo>
                      <a:pt x="466122" y="31195"/>
                      <a:pt x="451835" y="47387"/>
                      <a:pt x="451835" y="67389"/>
                    </a:cubicBezTo>
                    <a:cubicBezTo>
                      <a:pt x="452787" y="92155"/>
                      <a:pt x="468980" y="106442"/>
                      <a:pt x="489935" y="112157"/>
                    </a:cubicBezTo>
                    <a:cubicBezTo>
                      <a:pt x="509937" y="116920"/>
                      <a:pt x="536607" y="115014"/>
                      <a:pt x="565182" y="108347"/>
                    </a:cubicBezTo>
                    <a:cubicBezTo>
                      <a:pt x="572802" y="135970"/>
                      <a:pt x="575660" y="156925"/>
                      <a:pt x="571850" y="170259"/>
                    </a:cubicBezTo>
                    <a:cubicBezTo>
                      <a:pt x="568040" y="185500"/>
                      <a:pt x="558515" y="195025"/>
                      <a:pt x="542322" y="202645"/>
                    </a:cubicBezTo>
                    <a:cubicBezTo>
                      <a:pt x="508985" y="218837"/>
                      <a:pt x="448025" y="225505"/>
                      <a:pt x="367062" y="246459"/>
                    </a:cubicBezTo>
                    <a:cubicBezTo>
                      <a:pt x="326105" y="260747"/>
                      <a:pt x="286100" y="281702"/>
                      <a:pt x="252762" y="300752"/>
                    </a:cubicBezTo>
                    <a:cubicBezTo>
                      <a:pt x="218472" y="319802"/>
                      <a:pt x="188945" y="335042"/>
                      <a:pt x="167990" y="335042"/>
                    </a:cubicBezTo>
                    <a:cubicBezTo>
                      <a:pt x="129890" y="335042"/>
                      <a:pt x="99410" y="323612"/>
                      <a:pt x="76550" y="301705"/>
                    </a:cubicBezTo>
                    <a:cubicBezTo>
                      <a:pt x="52737" y="279797"/>
                      <a:pt x="35592" y="246459"/>
                      <a:pt x="23210" y="203597"/>
                    </a:cubicBezTo>
                    <a:cubicBezTo>
                      <a:pt x="22257" y="199787"/>
                      <a:pt x="18447" y="196930"/>
                      <a:pt x="14637" y="197882"/>
                    </a:cubicBezTo>
                    <a:cubicBezTo>
                      <a:pt x="10827" y="197882"/>
                      <a:pt x="7970" y="201692"/>
                      <a:pt x="7017" y="205502"/>
                    </a:cubicBezTo>
                    <a:cubicBezTo>
                      <a:pt x="-1555" y="278845"/>
                      <a:pt x="5112" y="334090"/>
                      <a:pt x="35592" y="376000"/>
                    </a:cubicBezTo>
                    <a:cubicBezTo>
                      <a:pt x="61310" y="410290"/>
                      <a:pt x="102267" y="435055"/>
                      <a:pt x="164180" y="453152"/>
                    </a:cubicBezTo>
                    <a:cubicBezTo>
                      <a:pt x="170847" y="474107"/>
                      <a:pt x="164180" y="496015"/>
                      <a:pt x="156560" y="510302"/>
                    </a:cubicBezTo>
                    <a:cubicBezTo>
                      <a:pt x="154655" y="513159"/>
                      <a:pt x="155607" y="516970"/>
                      <a:pt x="158465" y="519827"/>
                    </a:cubicBezTo>
                    <a:cubicBezTo>
                      <a:pt x="165132" y="526495"/>
                      <a:pt x="173705" y="528400"/>
                      <a:pt x="182277" y="529352"/>
                    </a:cubicBezTo>
                    <a:cubicBezTo>
                      <a:pt x="188945" y="530305"/>
                      <a:pt x="195612" y="530305"/>
                      <a:pt x="202280" y="530305"/>
                    </a:cubicBezTo>
                    <a:cubicBezTo>
                      <a:pt x="198470" y="538877"/>
                      <a:pt x="203232" y="542687"/>
                      <a:pt x="207995" y="546497"/>
                    </a:cubicBezTo>
                    <a:lnTo>
                      <a:pt x="304197" y="546497"/>
                    </a:lnTo>
                    <a:cubicBezTo>
                      <a:pt x="308960" y="546497"/>
                      <a:pt x="313722" y="540782"/>
                      <a:pt x="311817" y="536020"/>
                    </a:cubicBezTo>
                    <a:cubicBezTo>
                      <a:pt x="304197" y="514112"/>
                      <a:pt x="305150" y="500777"/>
                      <a:pt x="317532" y="473155"/>
                    </a:cubicBezTo>
                    <a:cubicBezTo>
                      <a:pt x="362300" y="473155"/>
                      <a:pt x="403257" y="467440"/>
                      <a:pt x="445167" y="450295"/>
                    </a:cubicBezTo>
                    <a:cubicBezTo>
                      <a:pt x="442310" y="461725"/>
                      <a:pt x="432785" y="470297"/>
                      <a:pt x="428022" y="478870"/>
                    </a:cubicBezTo>
                    <a:cubicBezTo>
                      <a:pt x="426117" y="490300"/>
                      <a:pt x="438500" y="495062"/>
                      <a:pt x="447072" y="497920"/>
                    </a:cubicBezTo>
                    <a:cubicBezTo>
                      <a:pt x="445167" y="501730"/>
                      <a:pt x="444215" y="505540"/>
                      <a:pt x="442310" y="510302"/>
                    </a:cubicBezTo>
                    <a:cubicBezTo>
                      <a:pt x="440405" y="515065"/>
                      <a:pt x="444215" y="521732"/>
                      <a:pt x="449930" y="521732"/>
                    </a:cubicBezTo>
                    <a:lnTo>
                      <a:pt x="545180" y="521732"/>
                    </a:lnTo>
                    <a:cubicBezTo>
                      <a:pt x="548990" y="521732"/>
                      <a:pt x="552800" y="517922"/>
                      <a:pt x="552800" y="514112"/>
                    </a:cubicBezTo>
                    <a:cubicBezTo>
                      <a:pt x="552800" y="496967"/>
                      <a:pt x="547085" y="471250"/>
                      <a:pt x="545180" y="450295"/>
                    </a:cubicBezTo>
                    <a:cubicBezTo>
                      <a:pt x="559467" y="420767"/>
                      <a:pt x="568040" y="400765"/>
                      <a:pt x="568992" y="355997"/>
                    </a:cubicBezTo>
                    <a:cubicBezTo>
                      <a:pt x="622332" y="315992"/>
                      <a:pt x="655670" y="234077"/>
                      <a:pt x="658527" y="157877"/>
                    </a:cubicBezTo>
                    <a:cubicBezTo>
                      <a:pt x="660432" y="119777"/>
                      <a:pt x="653765" y="82630"/>
                      <a:pt x="636620" y="54055"/>
                    </a:cubicBezTo>
                    <a:cubicBezTo>
                      <a:pt x="619475" y="25480"/>
                      <a:pt x="591852" y="6430"/>
                      <a:pt x="553752" y="3572"/>
                    </a:cubicBezTo>
                    <a:cubicBezTo>
                      <a:pt x="523272" y="3572"/>
                      <a:pt x="504222" y="10239"/>
                      <a:pt x="485172" y="20717"/>
                    </a:cubicBezTo>
                    <a:lnTo>
                      <a:pt x="485172" y="20717"/>
                    </a:lnTo>
                    <a:close/>
                    <a:moveTo>
                      <a:pt x="182277" y="457915"/>
                    </a:moveTo>
                    <a:cubicBezTo>
                      <a:pt x="188945" y="459820"/>
                      <a:pt x="194660" y="461725"/>
                      <a:pt x="201327" y="462677"/>
                    </a:cubicBezTo>
                    <a:cubicBezTo>
                      <a:pt x="206090" y="481727"/>
                      <a:pt x="207042" y="497920"/>
                      <a:pt x="205137" y="513159"/>
                    </a:cubicBezTo>
                    <a:cubicBezTo>
                      <a:pt x="198470" y="513159"/>
                      <a:pt x="190850" y="513159"/>
                      <a:pt x="184182" y="512207"/>
                    </a:cubicBezTo>
                    <a:cubicBezTo>
                      <a:pt x="178467" y="511255"/>
                      <a:pt x="176562" y="510302"/>
                      <a:pt x="173705" y="508397"/>
                    </a:cubicBezTo>
                    <a:cubicBezTo>
                      <a:pt x="180372" y="496015"/>
                      <a:pt x="185135" y="477917"/>
                      <a:pt x="182277" y="457915"/>
                    </a:cubicBezTo>
                    <a:close/>
                    <a:moveTo>
                      <a:pt x="455645" y="467440"/>
                    </a:moveTo>
                    <a:cubicBezTo>
                      <a:pt x="454692" y="472202"/>
                      <a:pt x="453740" y="476965"/>
                      <a:pt x="452787" y="482680"/>
                    </a:cubicBezTo>
                    <a:cubicBezTo>
                      <a:pt x="449930" y="483632"/>
                      <a:pt x="448025" y="481727"/>
                      <a:pt x="446120" y="481727"/>
                    </a:cubicBezTo>
                    <a:cubicBezTo>
                      <a:pt x="448977" y="476012"/>
                      <a:pt x="452787" y="471250"/>
                      <a:pt x="455645" y="467440"/>
                    </a:cubicBezTo>
                    <a:close/>
                  </a:path>
                </a:pathLst>
              </a:custGeom>
              <a:noFill/>
              <a:ln w="6350" cap="flat">
                <a:solidFill>
                  <a:schemeClr val="accent1"/>
                </a:solid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D3E441E0-B652-4C03-8C2A-1A3F9D5D86A0}"/>
                  </a:ext>
                </a:extLst>
              </p:cNvPr>
              <p:cNvSpPr/>
              <p:nvPr/>
            </p:nvSpPr>
            <p:spPr>
              <a:xfrm>
                <a:off x="10532901" y="2115754"/>
                <a:ext cx="628650" cy="523875"/>
              </a:xfrm>
              <a:custGeom>
                <a:avLst/>
                <a:gdLst>
                  <a:gd name="connsiteX0" fmla="*/ 610384 w 628650"/>
                  <a:gd name="connsiteY0" fmla="*/ 50006 h 523875"/>
                  <a:gd name="connsiteX1" fmla="*/ 539899 w 628650"/>
                  <a:gd name="connsiteY1" fmla="*/ 7144 h 523875"/>
                  <a:gd name="connsiteX2" fmla="*/ 539899 w 628650"/>
                  <a:gd name="connsiteY2" fmla="*/ 7144 h 523875"/>
                  <a:gd name="connsiteX3" fmla="*/ 479892 w 628650"/>
                  <a:gd name="connsiteY3" fmla="*/ 21431 h 523875"/>
                  <a:gd name="connsiteX4" fmla="*/ 454174 w 628650"/>
                  <a:gd name="connsiteY4" fmla="*/ 54769 h 523875"/>
                  <a:gd name="connsiteX5" fmla="*/ 479892 w 628650"/>
                  <a:gd name="connsiteY5" fmla="*/ 84296 h 523875"/>
                  <a:gd name="connsiteX6" fmla="*/ 556092 w 628650"/>
                  <a:gd name="connsiteY6" fmla="*/ 79534 h 523875"/>
                  <a:gd name="connsiteX7" fmla="*/ 565617 w 628650"/>
                  <a:gd name="connsiteY7" fmla="*/ 84296 h 523875"/>
                  <a:gd name="connsiteX8" fmla="*/ 573237 w 628650"/>
                  <a:gd name="connsiteY8" fmla="*/ 161449 h 523875"/>
                  <a:gd name="connsiteX9" fmla="*/ 535137 w 628650"/>
                  <a:gd name="connsiteY9" fmla="*/ 204311 h 523875"/>
                  <a:gd name="connsiteX10" fmla="*/ 357019 w 628650"/>
                  <a:gd name="connsiteY10" fmla="*/ 249079 h 523875"/>
                  <a:gd name="connsiteX11" fmla="*/ 246529 w 628650"/>
                  <a:gd name="connsiteY11" fmla="*/ 302419 h 523875"/>
                  <a:gd name="connsiteX12" fmla="*/ 154137 w 628650"/>
                  <a:gd name="connsiteY12" fmla="*/ 338614 h 523875"/>
                  <a:gd name="connsiteX13" fmla="*/ 51267 w 628650"/>
                  <a:gd name="connsiteY13" fmla="*/ 300514 h 523875"/>
                  <a:gd name="connsiteX14" fmla="*/ 7452 w 628650"/>
                  <a:gd name="connsiteY14" fmla="*/ 229076 h 523875"/>
                  <a:gd name="connsiteX15" fmla="*/ 35074 w 628650"/>
                  <a:gd name="connsiteY15" fmla="*/ 352901 h 523875"/>
                  <a:gd name="connsiteX16" fmla="*/ 196047 w 628650"/>
                  <a:gd name="connsiteY16" fmla="*/ 435769 h 523875"/>
                  <a:gd name="connsiteX17" fmla="*/ 201762 w 628650"/>
                  <a:gd name="connsiteY17" fmla="*/ 441484 h 523875"/>
                  <a:gd name="connsiteX18" fmla="*/ 203667 w 628650"/>
                  <a:gd name="connsiteY18" fmla="*/ 516731 h 523875"/>
                  <a:gd name="connsiteX19" fmla="*/ 280819 w 628650"/>
                  <a:gd name="connsiteY19" fmla="*/ 516731 h 523875"/>
                  <a:gd name="connsiteX20" fmla="*/ 292249 w 628650"/>
                  <a:gd name="connsiteY20" fmla="*/ 448151 h 523875"/>
                  <a:gd name="connsiteX21" fmla="*/ 299869 w 628650"/>
                  <a:gd name="connsiteY21" fmla="*/ 443389 h 523875"/>
                  <a:gd name="connsiteX22" fmla="*/ 448459 w 628650"/>
                  <a:gd name="connsiteY22" fmla="*/ 411956 h 523875"/>
                  <a:gd name="connsiteX23" fmla="*/ 459889 w 628650"/>
                  <a:gd name="connsiteY23" fmla="*/ 418624 h 523875"/>
                  <a:gd name="connsiteX24" fmla="*/ 447507 w 628650"/>
                  <a:gd name="connsiteY24" fmla="*/ 491966 h 523875"/>
                  <a:gd name="connsiteX25" fmla="*/ 522754 w 628650"/>
                  <a:gd name="connsiteY25" fmla="*/ 491966 h 523875"/>
                  <a:gd name="connsiteX26" fmla="*/ 516087 w 628650"/>
                  <a:gd name="connsiteY26" fmla="*/ 435769 h 523875"/>
                  <a:gd name="connsiteX27" fmla="*/ 517039 w 628650"/>
                  <a:gd name="connsiteY27" fmla="*/ 431006 h 523875"/>
                  <a:gd name="connsiteX28" fmla="*/ 539899 w 628650"/>
                  <a:gd name="connsiteY28" fmla="*/ 337661 h 523875"/>
                  <a:gd name="connsiteX29" fmla="*/ 543709 w 628650"/>
                  <a:gd name="connsiteY29" fmla="*/ 330994 h 523875"/>
                  <a:gd name="connsiteX30" fmla="*/ 629434 w 628650"/>
                  <a:gd name="connsiteY30" fmla="*/ 142399 h 523875"/>
                  <a:gd name="connsiteX31" fmla="*/ 610384 w 628650"/>
                  <a:gd name="connsiteY31" fmla="*/ 50006 h 523875"/>
                  <a:gd name="connsiteX32" fmla="*/ 517039 w 628650"/>
                  <a:gd name="connsiteY32" fmla="*/ 55721 h 523875"/>
                  <a:gd name="connsiteX33" fmla="*/ 509419 w 628650"/>
                  <a:gd name="connsiteY33" fmla="*/ 48101 h 523875"/>
                  <a:gd name="connsiteX34" fmla="*/ 517039 w 628650"/>
                  <a:gd name="connsiteY34" fmla="*/ 40481 h 523875"/>
                  <a:gd name="connsiteX35" fmla="*/ 524659 w 628650"/>
                  <a:gd name="connsiteY35" fmla="*/ 48101 h 523875"/>
                  <a:gd name="connsiteX36" fmla="*/ 517039 w 628650"/>
                  <a:gd name="connsiteY36" fmla="*/ 55721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8650" h="523875">
                    <a:moveTo>
                      <a:pt x="610384" y="50006"/>
                    </a:moveTo>
                    <a:cubicBezTo>
                      <a:pt x="596097" y="25241"/>
                      <a:pt x="574189" y="10001"/>
                      <a:pt x="539899" y="7144"/>
                    </a:cubicBezTo>
                    <a:lnTo>
                      <a:pt x="539899" y="7144"/>
                    </a:lnTo>
                    <a:cubicBezTo>
                      <a:pt x="517039" y="7144"/>
                      <a:pt x="496084" y="11906"/>
                      <a:pt x="479892" y="21431"/>
                    </a:cubicBezTo>
                    <a:cubicBezTo>
                      <a:pt x="463699" y="30956"/>
                      <a:pt x="454174" y="42386"/>
                      <a:pt x="454174" y="54769"/>
                    </a:cubicBezTo>
                    <a:cubicBezTo>
                      <a:pt x="454174" y="69056"/>
                      <a:pt x="464652" y="79534"/>
                      <a:pt x="479892" y="84296"/>
                    </a:cubicBezTo>
                    <a:cubicBezTo>
                      <a:pt x="497989" y="89059"/>
                      <a:pt x="524659" y="87154"/>
                      <a:pt x="556092" y="79534"/>
                    </a:cubicBezTo>
                    <a:cubicBezTo>
                      <a:pt x="559902" y="78581"/>
                      <a:pt x="564664" y="80486"/>
                      <a:pt x="565617" y="84296"/>
                    </a:cubicBezTo>
                    <a:cubicBezTo>
                      <a:pt x="576094" y="117634"/>
                      <a:pt x="578952" y="142399"/>
                      <a:pt x="573237" y="161449"/>
                    </a:cubicBezTo>
                    <a:cubicBezTo>
                      <a:pt x="568474" y="181451"/>
                      <a:pt x="554187" y="194786"/>
                      <a:pt x="535137" y="204311"/>
                    </a:cubicBezTo>
                    <a:cubicBezTo>
                      <a:pt x="483702" y="229076"/>
                      <a:pt x="416074" y="230029"/>
                      <a:pt x="357019" y="249079"/>
                    </a:cubicBezTo>
                    <a:cubicBezTo>
                      <a:pt x="317967" y="260509"/>
                      <a:pt x="280819" y="282416"/>
                      <a:pt x="246529" y="302419"/>
                    </a:cubicBezTo>
                    <a:cubicBezTo>
                      <a:pt x="212239" y="321469"/>
                      <a:pt x="181759" y="338614"/>
                      <a:pt x="154137" y="338614"/>
                    </a:cubicBezTo>
                    <a:cubicBezTo>
                      <a:pt x="112227" y="338614"/>
                      <a:pt x="77937" y="325279"/>
                      <a:pt x="51267" y="300514"/>
                    </a:cubicBezTo>
                    <a:cubicBezTo>
                      <a:pt x="32217" y="282416"/>
                      <a:pt x="18882" y="257651"/>
                      <a:pt x="7452" y="229076"/>
                    </a:cubicBezTo>
                    <a:cubicBezTo>
                      <a:pt x="5547" y="282416"/>
                      <a:pt x="12214" y="322421"/>
                      <a:pt x="35074" y="352901"/>
                    </a:cubicBezTo>
                    <a:cubicBezTo>
                      <a:pt x="62697" y="390049"/>
                      <a:pt x="113179" y="415766"/>
                      <a:pt x="196047" y="435769"/>
                    </a:cubicBezTo>
                    <a:cubicBezTo>
                      <a:pt x="198904" y="436721"/>
                      <a:pt x="200809" y="438626"/>
                      <a:pt x="201762" y="441484"/>
                    </a:cubicBezTo>
                    <a:cubicBezTo>
                      <a:pt x="209382" y="470059"/>
                      <a:pt x="209382" y="493871"/>
                      <a:pt x="203667" y="516731"/>
                    </a:cubicBezTo>
                    <a:lnTo>
                      <a:pt x="280819" y="516731"/>
                    </a:lnTo>
                    <a:cubicBezTo>
                      <a:pt x="276057" y="495776"/>
                      <a:pt x="277962" y="476726"/>
                      <a:pt x="292249" y="448151"/>
                    </a:cubicBezTo>
                    <a:cubicBezTo>
                      <a:pt x="293202" y="445294"/>
                      <a:pt x="296059" y="443389"/>
                      <a:pt x="299869" y="443389"/>
                    </a:cubicBezTo>
                    <a:cubicBezTo>
                      <a:pt x="355114" y="443389"/>
                      <a:pt x="398929" y="437674"/>
                      <a:pt x="448459" y="411956"/>
                    </a:cubicBezTo>
                    <a:cubicBezTo>
                      <a:pt x="453222" y="409099"/>
                      <a:pt x="459889" y="413861"/>
                      <a:pt x="459889" y="418624"/>
                    </a:cubicBezTo>
                    <a:cubicBezTo>
                      <a:pt x="459889" y="439579"/>
                      <a:pt x="458937" y="463391"/>
                      <a:pt x="447507" y="491966"/>
                    </a:cubicBezTo>
                    <a:lnTo>
                      <a:pt x="522754" y="491966"/>
                    </a:lnTo>
                    <a:cubicBezTo>
                      <a:pt x="521802" y="476726"/>
                      <a:pt x="517992" y="455771"/>
                      <a:pt x="516087" y="435769"/>
                    </a:cubicBezTo>
                    <a:cubicBezTo>
                      <a:pt x="516087" y="433864"/>
                      <a:pt x="516087" y="432911"/>
                      <a:pt x="517039" y="431006"/>
                    </a:cubicBezTo>
                    <a:cubicBezTo>
                      <a:pt x="533232" y="398621"/>
                      <a:pt x="539899" y="385286"/>
                      <a:pt x="539899" y="337661"/>
                    </a:cubicBezTo>
                    <a:cubicBezTo>
                      <a:pt x="539899" y="334804"/>
                      <a:pt x="540852" y="332899"/>
                      <a:pt x="543709" y="330994"/>
                    </a:cubicBezTo>
                    <a:cubicBezTo>
                      <a:pt x="592287" y="296704"/>
                      <a:pt x="626577" y="215741"/>
                      <a:pt x="629434" y="142399"/>
                    </a:cubicBezTo>
                    <a:cubicBezTo>
                      <a:pt x="631339" y="108109"/>
                      <a:pt x="624672" y="74771"/>
                      <a:pt x="610384" y="50006"/>
                    </a:cubicBezTo>
                    <a:close/>
                    <a:moveTo>
                      <a:pt x="517039" y="55721"/>
                    </a:moveTo>
                    <a:cubicBezTo>
                      <a:pt x="512277" y="55721"/>
                      <a:pt x="509419" y="51911"/>
                      <a:pt x="509419" y="48101"/>
                    </a:cubicBezTo>
                    <a:cubicBezTo>
                      <a:pt x="509419" y="44291"/>
                      <a:pt x="513229" y="40481"/>
                      <a:pt x="517039" y="40481"/>
                    </a:cubicBezTo>
                    <a:cubicBezTo>
                      <a:pt x="521802" y="40481"/>
                      <a:pt x="524659" y="44291"/>
                      <a:pt x="524659" y="48101"/>
                    </a:cubicBezTo>
                    <a:cubicBezTo>
                      <a:pt x="524659" y="51911"/>
                      <a:pt x="521802" y="55721"/>
                      <a:pt x="517039" y="55721"/>
                    </a:cubicBezTo>
                    <a:close/>
                  </a:path>
                </a:pathLst>
              </a:custGeom>
              <a:solidFill>
                <a:schemeClr val="accent5"/>
              </a:solidFill>
              <a:ln w="9525" cap="flat">
                <a:noFill/>
                <a:prstDash val="solid"/>
                <a:miter/>
              </a:ln>
            </p:spPr>
            <p:txBody>
              <a:bodyPr rtlCol="0" anchor="ctr"/>
              <a:lstStyle/>
              <a:p>
                <a:endParaRPr lang="en-US" dirty="0"/>
              </a:p>
            </p:txBody>
          </p:sp>
        </p:grpSp>
      </p:grpSp>
      <p:sp>
        <p:nvSpPr>
          <p:cNvPr id="2" name="Rectangle 1"/>
          <p:cNvSpPr/>
          <p:nvPr/>
        </p:nvSpPr>
        <p:spPr>
          <a:xfrm>
            <a:off x="1032099" y="1312095"/>
            <a:ext cx="5954158" cy="2677656"/>
          </a:xfrm>
          <a:prstGeom prst="rect">
            <a:avLst/>
          </a:prstGeom>
        </p:spPr>
        <p:txBody>
          <a:bodyPr wrap="square">
            <a:spAutoFit/>
          </a:bodyPr>
          <a:lstStyle/>
          <a:p>
            <a:r>
              <a:rPr lang="en-US" sz="2800" b="1" dirty="0" err="1">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Semua</a:t>
            </a:r>
            <a:r>
              <a:rPr lang="en-US" sz="2800" b="1"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informasi</a:t>
            </a:r>
            <a:r>
              <a:rPr lang="en-US" sz="2800" b="1"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 yang </a:t>
            </a:r>
            <a:r>
              <a:rPr lang="en-US" sz="2800" b="1" dirty="0" err="1">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berhubungan</a:t>
            </a:r>
            <a:r>
              <a:rPr lang="en-US" sz="2800" b="1"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dengan</a:t>
            </a:r>
            <a:r>
              <a:rPr lang="en-US" sz="2800" b="1"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subjek</a:t>
            </a:r>
            <a:r>
              <a:rPr lang="en-US" sz="2800" b="1"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tertentu</a:t>
            </a:r>
            <a:r>
              <a:rPr lang="en-US" sz="2800" b="1"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untuk</a:t>
            </a:r>
            <a:r>
              <a:rPr lang="en-US" sz="2800" b="1"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bidang</a:t>
            </a:r>
            <a:r>
              <a:rPr lang="en-US" sz="2800" b="1"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tertentu</a:t>
            </a:r>
            <a:r>
              <a:rPr lang="en-US" sz="2800" b="1"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 yang </a:t>
            </a:r>
            <a:r>
              <a:rPr lang="en-US" sz="2800" b="1" dirty="0" err="1">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ditulis</a:t>
            </a:r>
            <a:r>
              <a:rPr lang="en-US" sz="2800" b="1"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 oleh </a:t>
            </a:r>
            <a:r>
              <a:rPr lang="en-US" sz="2800" b="1" dirty="0" err="1">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ilmuwan</a:t>
            </a:r>
            <a:r>
              <a:rPr lang="en-US" sz="2800" b="1"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cendekiawan</a:t>
            </a:r>
            <a:r>
              <a:rPr lang="en-US" sz="2800" b="1"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akademisi</a:t>
            </a:r>
            <a:r>
              <a:rPr lang="en-US" sz="2800" b="1"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atau</a:t>
            </a:r>
            <a:r>
              <a:rPr lang="en-US" sz="2800" b="1"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peneliti</a:t>
            </a:r>
            <a:r>
              <a:rPr lang="en-US" sz="2800" b="1"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 dan </a:t>
            </a:r>
            <a:r>
              <a:rPr lang="en-US" sz="2800" b="1" dirty="0" err="1">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ditujukan</a:t>
            </a:r>
            <a:r>
              <a:rPr lang="en-US" sz="2800" b="1"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untuk</a:t>
            </a:r>
            <a:r>
              <a:rPr lang="en-US" sz="2800" b="1"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 para </a:t>
            </a:r>
            <a:r>
              <a:rPr lang="en-US" sz="2800" b="1" dirty="0" err="1">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ilmuwan</a:t>
            </a:r>
            <a:r>
              <a:rPr lang="en-US" sz="2800" b="1"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cendekiawan</a:t>
            </a:r>
            <a:r>
              <a:rPr lang="en-US" sz="2800" b="1"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akademisi</a:t>
            </a:r>
            <a:r>
              <a:rPr lang="en-US" sz="2800" b="1"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 dan </a:t>
            </a:r>
            <a:r>
              <a:rPr lang="en-US" sz="2800" b="1" dirty="0" err="1">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peneliti</a:t>
            </a:r>
            <a:endParaRPr lang="en-US" sz="2800" b="1" dirty="0">
              <a:solidFill>
                <a:schemeClr val="tx1">
                  <a:lumMod val="95000"/>
                  <a:lumOff val="5000"/>
                </a:schemeClr>
              </a:solidFill>
            </a:endParaRPr>
          </a:p>
        </p:txBody>
      </p:sp>
      <p:sp>
        <p:nvSpPr>
          <p:cNvPr id="5" name="Rectangle 4"/>
          <p:cNvSpPr/>
          <p:nvPr/>
        </p:nvSpPr>
        <p:spPr>
          <a:xfrm>
            <a:off x="357124" y="4536729"/>
            <a:ext cx="11587723" cy="1569660"/>
          </a:xfrm>
          <a:prstGeom prst="rect">
            <a:avLst/>
          </a:prstGeom>
          <a:solidFill>
            <a:schemeClr val="bg1"/>
          </a:solidFill>
        </p:spPr>
        <p:txBody>
          <a:bodyPr wrap="square">
            <a:spAutoFit/>
          </a:bodyPr>
          <a:lstStyle/>
          <a:p>
            <a:r>
              <a:rPr lang="en-US" sz="3200" b="1" dirty="0" err="1">
                <a:solidFill>
                  <a:srgbClr val="093C71"/>
                </a:solidFill>
                <a:latin typeface="Calibri" panose="020F0502020204030204" pitchFamily="34" charset="0"/>
                <a:ea typeface="Calibri" panose="020F0502020204030204" pitchFamily="34" charset="0"/>
                <a:cs typeface="Times New Roman" panose="02020603050405020304" pitchFamily="18" charset="0"/>
              </a:rPr>
              <a:t>Literatur</a:t>
            </a:r>
            <a:r>
              <a:rPr lang="en-US" sz="3200" b="1" dirty="0">
                <a:solidFill>
                  <a:srgbClr val="093C71"/>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93C71"/>
                </a:solidFill>
                <a:latin typeface="Calibri" panose="020F0502020204030204" pitchFamily="34" charset="0"/>
                <a:ea typeface="Calibri" panose="020F0502020204030204" pitchFamily="34" charset="0"/>
                <a:cs typeface="Times New Roman" panose="02020603050405020304" pitchFamily="18" charset="0"/>
              </a:rPr>
              <a:t>adalah</a:t>
            </a:r>
            <a:r>
              <a:rPr lang="en-US" sz="3200" b="1" dirty="0">
                <a:solidFill>
                  <a:srgbClr val="093C71"/>
                </a:solidFill>
                <a:latin typeface="Calibri" panose="020F0502020204030204" pitchFamily="34" charset="0"/>
                <a:ea typeface="Calibri" panose="020F0502020204030204" pitchFamily="34" charset="0"/>
                <a:cs typeface="Times New Roman" panose="02020603050405020304" pitchFamily="18" charset="0"/>
              </a:rPr>
              <a:t> media </a:t>
            </a:r>
            <a:r>
              <a:rPr lang="en-US" sz="3200" b="1" dirty="0" err="1">
                <a:solidFill>
                  <a:srgbClr val="093C71"/>
                </a:solidFill>
                <a:latin typeface="Calibri" panose="020F0502020204030204" pitchFamily="34" charset="0"/>
                <a:ea typeface="Calibri" panose="020F0502020204030204" pitchFamily="34" charset="0"/>
                <a:cs typeface="Times New Roman" panose="02020603050405020304" pitchFamily="18" charset="0"/>
              </a:rPr>
              <a:t>komunikasi</a:t>
            </a:r>
            <a:r>
              <a:rPr lang="en-US" sz="3200" b="1" dirty="0">
                <a:solidFill>
                  <a:srgbClr val="093C71"/>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93C71"/>
                </a:solidFill>
                <a:latin typeface="Calibri" panose="020F0502020204030204" pitchFamily="34" charset="0"/>
                <a:ea typeface="Calibri" panose="020F0502020204030204" pitchFamily="34" charset="0"/>
                <a:cs typeface="Times New Roman" panose="02020603050405020304" pitchFamily="18" charset="0"/>
              </a:rPr>
              <a:t>dan</a:t>
            </a:r>
            <a:r>
              <a:rPr lang="en-US" sz="3200" b="1" dirty="0">
                <a:solidFill>
                  <a:srgbClr val="093C71"/>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93C71"/>
                </a:solidFill>
                <a:latin typeface="Calibri" panose="020F0502020204030204" pitchFamily="34" charset="0"/>
                <a:ea typeface="Calibri" panose="020F0502020204030204" pitchFamily="34" charset="0"/>
                <a:cs typeface="Times New Roman" panose="02020603050405020304" pitchFamily="18" charset="0"/>
              </a:rPr>
              <a:t>ajang</a:t>
            </a:r>
            <a:r>
              <a:rPr lang="en-US" sz="3200" b="1" dirty="0">
                <a:solidFill>
                  <a:srgbClr val="093C71"/>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93C71"/>
                </a:solidFill>
                <a:latin typeface="Calibri" panose="020F0502020204030204" pitchFamily="34" charset="0"/>
                <a:ea typeface="Calibri" panose="020F0502020204030204" pitchFamily="34" charset="0"/>
                <a:cs typeface="Times New Roman" panose="02020603050405020304" pitchFamily="18" charset="0"/>
              </a:rPr>
              <a:t>berbagi</a:t>
            </a:r>
            <a:r>
              <a:rPr lang="en-US" sz="3200" b="1" dirty="0">
                <a:solidFill>
                  <a:srgbClr val="093C71"/>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93C71"/>
                </a:solidFill>
                <a:latin typeface="Calibri" panose="020F0502020204030204" pitchFamily="34" charset="0"/>
                <a:ea typeface="Calibri" panose="020F0502020204030204" pitchFamily="34" charset="0"/>
                <a:cs typeface="Times New Roman" panose="02020603050405020304" pitchFamily="18" charset="0"/>
              </a:rPr>
              <a:t>pengetahuan</a:t>
            </a:r>
            <a:r>
              <a:rPr lang="en-US" sz="3200" b="1" dirty="0">
                <a:solidFill>
                  <a:srgbClr val="093C71"/>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93C71"/>
                </a:solidFill>
                <a:latin typeface="Calibri" panose="020F0502020204030204" pitchFamily="34" charset="0"/>
                <a:ea typeface="Calibri" panose="020F0502020204030204" pitchFamily="34" charset="0"/>
                <a:cs typeface="Times New Roman" panose="02020603050405020304" pitchFamily="18" charset="0"/>
              </a:rPr>
              <a:t>dan</a:t>
            </a:r>
            <a:r>
              <a:rPr lang="en-US" sz="3200" b="1" dirty="0">
                <a:solidFill>
                  <a:srgbClr val="093C71"/>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93C71"/>
                </a:solidFill>
                <a:latin typeface="Calibri" panose="020F0502020204030204" pitchFamily="34" charset="0"/>
                <a:ea typeface="Calibri" panose="020F0502020204030204" pitchFamily="34" charset="0"/>
                <a:cs typeface="Times New Roman" panose="02020603050405020304" pitchFamily="18" charset="0"/>
              </a:rPr>
              <a:t>penemuan</a:t>
            </a:r>
            <a:r>
              <a:rPr lang="en-US" sz="3200" b="1" dirty="0">
                <a:solidFill>
                  <a:srgbClr val="093C71"/>
                </a:solidFill>
                <a:latin typeface="Calibri" panose="020F0502020204030204" pitchFamily="34" charset="0"/>
                <a:ea typeface="Calibri" panose="020F0502020204030204" pitchFamily="34" charset="0"/>
                <a:cs typeface="Times New Roman" panose="02020603050405020304" pitchFamily="18" charset="0"/>
              </a:rPr>
              <a:t> di </a:t>
            </a:r>
            <a:r>
              <a:rPr lang="en-US" sz="3200" b="1" dirty="0" err="1">
                <a:solidFill>
                  <a:srgbClr val="093C71"/>
                </a:solidFill>
                <a:latin typeface="Calibri" panose="020F0502020204030204" pitchFamily="34" charset="0"/>
                <a:ea typeface="Calibri" panose="020F0502020204030204" pitchFamily="34" charset="0"/>
                <a:cs typeface="Times New Roman" panose="02020603050405020304" pitchFamily="18" charset="0"/>
              </a:rPr>
              <a:t>antara</a:t>
            </a:r>
            <a:r>
              <a:rPr lang="en-US" sz="3200" b="1" dirty="0">
                <a:solidFill>
                  <a:srgbClr val="093C71"/>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93C71"/>
                </a:solidFill>
                <a:latin typeface="Calibri" panose="020F0502020204030204" pitchFamily="34" charset="0"/>
                <a:ea typeface="Calibri" panose="020F0502020204030204" pitchFamily="34" charset="0"/>
                <a:cs typeface="Times New Roman" panose="02020603050405020304" pitchFamily="18" charset="0"/>
              </a:rPr>
              <a:t>sesama</a:t>
            </a:r>
            <a:r>
              <a:rPr lang="en-US" sz="3200" b="1" dirty="0">
                <a:solidFill>
                  <a:srgbClr val="093C71"/>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93C71"/>
                </a:solidFill>
                <a:latin typeface="Calibri" panose="020F0502020204030204" pitchFamily="34" charset="0"/>
                <a:ea typeface="Calibri" panose="020F0502020204030204" pitchFamily="34" charset="0"/>
                <a:cs typeface="Times New Roman" panose="02020603050405020304" pitchFamily="18" charset="0"/>
              </a:rPr>
              <a:t>ilmuwan</a:t>
            </a:r>
            <a:r>
              <a:rPr lang="en-US" sz="3200" b="1" dirty="0">
                <a:solidFill>
                  <a:srgbClr val="093C71"/>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93C71"/>
                </a:solidFill>
                <a:latin typeface="Calibri" panose="020F0502020204030204" pitchFamily="34" charset="0"/>
                <a:ea typeface="Calibri" panose="020F0502020204030204" pitchFamily="34" charset="0"/>
                <a:cs typeface="Times New Roman" panose="02020603050405020304" pitchFamily="18" charset="0"/>
              </a:rPr>
              <a:t>cendekiawan</a:t>
            </a:r>
            <a:r>
              <a:rPr lang="en-US" sz="3200" b="1" dirty="0">
                <a:solidFill>
                  <a:srgbClr val="093C71"/>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93C71"/>
                </a:solidFill>
                <a:latin typeface="Calibri" panose="020F0502020204030204" pitchFamily="34" charset="0"/>
                <a:ea typeface="Calibri" panose="020F0502020204030204" pitchFamily="34" charset="0"/>
                <a:cs typeface="Times New Roman" panose="02020603050405020304" pitchFamily="18" charset="0"/>
              </a:rPr>
              <a:t>akademisi</a:t>
            </a:r>
            <a:r>
              <a:rPr lang="en-US" sz="3200" b="1" dirty="0">
                <a:solidFill>
                  <a:srgbClr val="093C71"/>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93C71"/>
                </a:solidFill>
                <a:latin typeface="Calibri" panose="020F0502020204030204" pitchFamily="34" charset="0"/>
                <a:ea typeface="Calibri" panose="020F0502020204030204" pitchFamily="34" charset="0"/>
                <a:cs typeface="Times New Roman" panose="02020603050405020304" pitchFamily="18" charset="0"/>
              </a:rPr>
              <a:t>dan</a:t>
            </a:r>
            <a:r>
              <a:rPr lang="en-US" sz="3200" b="1" dirty="0">
                <a:solidFill>
                  <a:srgbClr val="093C71"/>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93C71"/>
                </a:solidFill>
                <a:latin typeface="Calibri" panose="020F0502020204030204" pitchFamily="34" charset="0"/>
                <a:ea typeface="Calibri" panose="020F0502020204030204" pitchFamily="34" charset="0"/>
                <a:cs typeface="Times New Roman" panose="02020603050405020304" pitchFamily="18" charset="0"/>
              </a:rPr>
              <a:t>peneliti</a:t>
            </a:r>
            <a:r>
              <a:rPr lang="en-US" sz="3200" b="1" dirty="0">
                <a:solidFill>
                  <a:srgbClr val="093C71"/>
                </a:solidFill>
                <a:latin typeface="Calibri" panose="020F0502020204030204" pitchFamily="34" charset="0"/>
                <a:ea typeface="Calibri" panose="020F0502020204030204" pitchFamily="34" charset="0"/>
                <a:cs typeface="Times New Roman" panose="02020603050405020304" pitchFamily="18" charset="0"/>
              </a:rPr>
              <a:t>.</a:t>
            </a:r>
            <a:endParaRPr lang="en-US" sz="3200" b="1" dirty="0">
              <a:solidFill>
                <a:srgbClr val="093C71"/>
              </a:solidFill>
            </a:endParaRPr>
          </a:p>
        </p:txBody>
      </p:sp>
      <p:sp>
        <p:nvSpPr>
          <p:cNvPr id="4" name="TextBox 3">
            <a:extLst>
              <a:ext uri="{FF2B5EF4-FFF2-40B4-BE49-F238E27FC236}">
                <a16:creationId xmlns:a16="http://schemas.microsoft.com/office/drawing/2014/main" id="{C4791F00-A227-0314-0E68-55A252BF2C71}"/>
              </a:ext>
            </a:extLst>
          </p:cNvPr>
          <p:cNvSpPr txBox="1"/>
          <p:nvPr/>
        </p:nvSpPr>
        <p:spPr>
          <a:xfrm>
            <a:off x="1473344" y="509575"/>
            <a:ext cx="5295057" cy="646331"/>
          </a:xfrm>
          <a:prstGeom prst="rect">
            <a:avLst/>
          </a:prstGeom>
          <a:noFill/>
        </p:spPr>
        <p:txBody>
          <a:bodyPr wrap="square">
            <a:spAutoFit/>
          </a:bodyPr>
          <a:lstStyle/>
          <a:p>
            <a:pPr algn="ctr"/>
            <a:r>
              <a:rPr lang="en-US" sz="3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Literatur</a:t>
            </a:r>
            <a:r>
              <a:rPr lang="en-US"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ilmiah</a:t>
            </a:r>
            <a:r>
              <a:rPr lang="en-US"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41187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little girl with blue backpack looking at bulletin board" title="little girl with blue backpack looking at bulletin board">
            <a:extLst>
              <a:ext uri="{FF2B5EF4-FFF2-40B4-BE49-F238E27FC236}">
                <a16:creationId xmlns:a16="http://schemas.microsoft.com/office/drawing/2014/main" id="{11DA2E3F-730D-4D28-AFD9-951D09B3D60C}"/>
              </a:ext>
            </a:extLst>
          </p:cNvPr>
          <p:cNvPicPr>
            <a:picLocks noGrp="1" noChangeAspect="1"/>
          </p:cNvPicPr>
          <p:nvPr>
            <p:ph type="pic" sz="quarter" idx="16"/>
          </p:nvPr>
        </p:nvPicPr>
        <p:blipFill rotWithShape="1">
          <a:blip r:embed="rId2" cstate="screen">
            <a:extLst>
              <a:ext uri="{28A0092B-C50C-407E-A947-70E740481C1C}">
                <a14:useLocalDpi xmlns:a14="http://schemas.microsoft.com/office/drawing/2010/main"/>
              </a:ext>
            </a:extLst>
          </a:blip>
          <a:srcRect b="-220"/>
          <a:stretch/>
        </p:blipFill>
        <p:spPr>
          <a:xfrm rot="225446">
            <a:off x="6642497" y="1447602"/>
            <a:ext cx="4607127" cy="4382149"/>
          </a:xfrm>
        </p:spPr>
      </p:pic>
      <p:sp>
        <p:nvSpPr>
          <p:cNvPr id="2" name="Title 1">
            <a:extLst>
              <a:ext uri="{FF2B5EF4-FFF2-40B4-BE49-F238E27FC236}">
                <a16:creationId xmlns:a16="http://schemas.microsoft.com/office/drawing/2014/main" id="{A6BA76B3-D03C-4451-8EB4-18D3076077B3}"/>
              </a:ext>
            </a:extLst>
          </p:cNvPr>
          <p:cNvSpPr>
            <a:spLocks noGrp="1"/>
          </p:cNvSpPr>
          <p:nvPr>
            <p:ph type="title"/>
          </p:nvPr>
        </p:nvSpPr>
        <p:spPr>
          <a:xfrm>
            <a:off x="711739" y="656346"/>
            <a:ext cx="6035050" cy="618154"/>
          </a:xfrm>
        </p:spPr>
        <p:txBody>
          <a:bodyPr>
            <a:normAutofit fontScale="90000"/>
          </a:bodyPr>
          <a:lstStyle/>
          <a:p>
            <a:r>
              <a:rPr lang="en-US" sz="3600" dirty="0" err="1"/>
              <a:t>Berbagai</a:t>
            </a:r>
            <a:r>
              <a:rPr lang="en-US" sz="3600" dirty="0"/>
              <a:t> </a:t>
            </a:r>
            <a:r>
              <a:rPr lang="en-US" sz="3600" dirty="0" err="1"/>
              <a:t>jenis</a:t>
            </a:r>
            <a:r>
              <a:rPr lang="en-US" sz="3600" dirty="0"/>
              <a:t> </a:t>
            </a:r>
            <a:r>
              <a:rPr lang="en-US" sz="3600" dirty="0" err="1"/>
              <a:t>literatur</a:t>
            </a:r>
            <a:r>
              <a:rPr lang="en-US" sz="3600" dirty="0"/>
              <a:t> </a:t>
            </a:r>
          </a:p>
        </p:txBody>
      </p:sp>
      <p:sp>
        <p:nvSpPr>
          <p:cNvPr id="4" name="Content Placeholder 3">
            <a:extLst>
              <a:ext uri="{FF2B5EF4-FFF2-40B4-BE49-F238E27FC236}">
                <a16:creationId xmlns:a16="http://schemas.microsoft.com/office/drawing/2014/main" id="{5F0977C3-BD7D-4617-8DF1-56211456D512}"/>
              </a:ext>
            </a:extLst>
          </p:cNvPr>
          <p:cNvSpPr>
            <a:spLocks noGrp="1"/>
          </p:cNvSpPr>
          <p:nvPr>
            <p:ph sz="half" idx="1"/>
          </p:nvPr>
        </p:nvSpPr>
        <p:spPr>
          <a:xfrm>
            <a:off x="852946" y="1268191"/>
            <a:ext cx="4884399" cy="4500055"/>
          </a:xfrm>
        </p:spPr>
        <p:txBody>
          <a:bodyPr>
            <a:normAutofit fontScale="92500" lnSpcReduction="20000"/>
          </a:bodyPr>
          <a:lstStyle/>
          <a:p>
            <a:r>
              <a:rPr lang="en-US" sz="2800" b="1" dirty="0" err="1">
                <a:solidFill>
                  <a:srgbClr val="C00000"/>
                </a:solidFill>
              </a:rPr>
              <a:t>Jurnal</a:t>
            </a:r>
            <a:r>
              <a:rPr lang="en-US" sz="2800" b="1" dirty="0">
                <a:solidFill>
                  <a:srgbClr val="C00000"/>
                </a:solidFill>
              </a:rPr>
              <a:t> </a:t>
            </a:r>
            <a:r>
              <a:rPr lang="en-US" sz="2800" b="1" dirty="0" err="1">
                <a:solidFill>
                  <a:srgbClr val="C00000"/>
                </a:solidFill>
              </a:rPr>
              <a:t>ilmiah</a:t>
            </a:r>
            <a:r>
              <a:rPr lang="en-US" sz="2800" b="1" dirty="0">
                <a:solidFill>
                  <a:srgbClr val="C00000"/>
                </a:solidFill>
              </a:rPr>
              <a:t> </a:t>
            </a:r>
            <a:r>
              <a:rPr lang="en-US" sz="2800" b="1" dirty="0" err="1">
                <a:solidFill>
                  <a:srgbClr val="C00000"/>
                </a:solidFill>
              </a:rPr>
              <a:t>atau</a:t>
            </a:r>
            <a:r>
              <a:rPr lang="en-US" sz="2800" b="1" dirty="0">
                <a:solidFill>
                  <a:srgbClr val="C00000"/>
                </a:solidFill>
              </a:rPr>
              <a:t> </a:t>
            </a:r>
            <a:r>
              <a:rPr lang="en-US" sz="2800" b="1" dirty="0" err="1">
                <a:solidFill>
                  <a:srgbClr val="C00000"/>
                </a:solidFill>
              </a:rPr>
              <a:t>jurnal</a:t>
            </a:r>
            <a:r>
              <a:rPr lang="en-US" sz="2800" b="1" dirty="0">
                <a:solidFill>
                  <a:srgbClr val="C00000"/>
                </a:solidFill>
              </a:rPr>
              <a:t> </a:t>
            </a:r>
            <a:r>
              <a:rPr lang="en-US" sz="2800" b="1" dirty="0" err="1">
                <a:solidFill>
                  <a:srgbClr val="C00000"/>
                </a:solidFill>
              </a:rPr>
              <a:t>akademik</a:t>
            </a:r>
            <a:endParaRPr lang="en-US" sz="2800" b="1" dirty="0">
              <a:solidFill>
                <a:srgbClr val="C00000"/>
              </a:solidFill>
            </a:endParaRPr>
          </a:p>
          <a:p>
            <a:r>
              <a:rPr lang="en-US" sz="2800" b="1" dirty="0" err="1">
                <a:solidFill>
                  <a:srgbClr val="C00000"/>
                </a:solidFill>
              </a:rPr>
              <a:t>Buku</a:t>
            </a:r>
            <a:endParaRPr lang="en-US" sz="2800" b="1" dirty="0">
              <a:solidFill>
                <a:srgbClr val="C00000"/>
              </a:solidFill>
            </a:endParaRPr>
          </a:p>
          <a:p>
            <a:r>
              <a:rPr lang="en-US" sz="2800" b="1" dirty="0" err="1">
                <a:solidFill>
                  <a:srgbClr val="C00000"/>
                </a:solidFill>
              </a:rPr>
              <a:t>Prosiding</a:t>
            </a:r>
            <a:r>
              <a:rPr lang="en-US" sz="2800" b="1" dirty="0">
                <a:solidFill>
                  <a:srgbClr val="C00000"/>
                </a:solidFill>
              </a:rPr>
              <a:t> </a:t>
            </a:r>
            <a:r>
              <a:rPr lang="en-US" sz="2800" b="1" dirty="0" err="1">
                <a:solidFill>
                  <a:srgbClr val="C00000"/>
                </a:solidFill>
              </a:rPr>
              <a:t>konferensi</a:t>
            </a:r>
            <a:endParaRPr lang="en-US" sz="2800" b="1" dirty="0">
              <a:solidFill>
                <a:srgbClr val="C00000"/>
              </a:solidFill>
            </a:endParaRPr>
          </a:p>
          <a:p>
            <a:r>
              <a:rPr lang="en-US" sz="2800" b="1" dirty="0" err="1">
                <a:solidFill>
                  <a:srgbClr val="C00000"/>
                </a:solidFill>
              </a:rPr>
              <a:t>Disertasi</a:t>
            </a:r>
            <a:r>
              <a:rPr lang="en-US" sz="2800" b="1" dirty="0">
                <a:solidFill>
                  <a:srgbClr val="C00000"/>
                </a:solidFill>
              </a:rPr>
              <a:t>/</a:t>
            </a:r>
            <a:r>
              <a:rPr lang="en-US" sz="2800" b="1" dirty="0" err="1">
                <a:solidFill>
                  <a:srgbClr val="C00000"/>
                </a:solidFill>
              </a:rPr>
              <a:t>tesis</a:t>
            </a:r>
            <a:endParaRPr lang="en-US" sz="2800" b="1" dirty="0">
              <a:solidFill>
                <a:srgbClr val="C00000"/>
              </a:solidFill>
            </a:endParaRPr>
          </a:p>
          <a:p>
            <a:r>
              <a:rPr lang="en-US" sz="2800" b="1" dirty="0">
                <a:solidFill>
                  <a:srgbClr val="C00000"/>
                </a:solidFill>
              </a:rPr>
              <a:t>Paten </a:t>
            </a:r>
          </a:p>
          <a:p>
            <a:r>
              <a:rPr lang="en-US" sz="2800" b="1" dirty="0" err="1">
                <a:solidFill>
                  <a:srgbClr val="C00000"/>
                </a:solidFill>
              </a:rPr>
              <a:t>Laporan</a:t>
            </a:r>
            <a:r>
              <a:rPr lang="en-US" sz="2800" b="1" dirty="0">
                <a:solidFill>
                  <a:srgbClr val="C00000"/>
                </a:solidFill>
              </a:rPr>
              <a:t> </a:t>
            </a:r>
            <a:r>
              <a:rPr lang="en-US" sz="2800" b="1" dirty="0" err="1">
                <a:solidFill>
                  <a:srgbClr val="C00000"/>
                </a:solidFill>
              </a:rPr>
              <a:t>teknis</a:t>
            </a:r>
            <a:endParaRPr lang="en-US" sz="2800" b="1" dirty="0">
              <a:solidFill>
                <a:srgbClr val="C00000"/>
              </a:solidFill>
            </a:endParaRPr>
          </a:p>
          <a:p>
            <a:r>
              <a:rPr lang="en-US" sz="2800" b="1" dirty="0" err="1">
                <a:solidFill>
                  <a:srgbClr val="C00000"/>
                </a:solidFill>
              </a:rPr>
              <a:t>Webside</a:t>
            </a:r>
            <a:r>
              <a:rPr lang="en-US" sz="2800" b="1" dirty="0">
                <a:solidFill>
                  <a:srgbClr val="C00000"/>
                </a:solidFill>
              </a:rPr>
              <a:t> </a:t>
            </a:r>
            <a:r>
              <a:rPr lang="en-US" sz="2800" b="1" dirty="0" err="1">
                <a:solidFill>
                  <a:srgbClr val="C00000"/>
                </a:solidFill>
              </a:rPr>
              <a:t>dan</a:t>
            </a:r>
            <a:r>
              <a:rPr lang="en-US" sz="2800" b="1" dirty="0">
                <a:solidFill>
                  <a:srgbClr val="C00000"/>
                </a:solidFill>
              </a:rPr>
              <a:t> </a:t>
            </a:r>
            <a:r>
              <a:rPr lang="en-US" sz="2800" b="1" dirty="0" err="1">
                <a:solidFill>
                  <a:srgbClr val="C00000"/>
                </a:solidFill>
              </a:rPr>
              <a:t>sumber</a:t>
            </a:r>
            <a:r>
              <a:rPr lang="en-US" sz="2800" b="1" dirty="0">
                <a:solidFill>
                  <a:srgbClr val="C00000"/>
                </a:solidFill>
              </a:rPr>
              <a:t> internet </a:t>
            </a:r>
            <a:r>
              <a:rPr lang="en-US" sz="2800" b="1" dirty="0" err="1">
                <a:solidFill>
                  <a:srgbClr val="C00000"/>
                </a:solidFill>
              </a:rPr>
              <a:t>lainnya</a:t>
            </a:r>
            <a:r>
              <a:rPr lang="en-US" sz="2800" b="1" dirty="0">
                <a:solidFill>
                  <a:srgbClr val="C00000"/>
                </a:solidFill>
              </a:rPr>
              <a:t>, </a:t>
            </a:r>
            <a:r>
              <a:rPr lang="en-US" sz="2800" b="1" dirty="0" err="1">
                <a:solidFill>
                  <a:srgbClr val="C00000"/>
                </a:solidFill>
              </a:rPr>
              <a:t>serta</a:t>
            </a:r>
            <a:endParaRPr lang="en-US" sz="2800" b="1" dirty="0">
              <a:solidFill>
                <a:srgbClr val="C00000"/>
              </a:solidFill>
            </a:endParaRPr>
          </a:p>
          <a:p>
            <a:r>
              <a:rPr lang="en-US" sz="2800" b="1" dirty="0" err="1">
                <a:solidFill>
                  <a:srgbClr val="C00000"/>
                </a:solidFill>
              </a:rPr>
              <a:t>Berbagai</a:t>
            </a:r>
            <a:r>
              <a:rPr lang="en-US" sz="2800" b="1" dirty="0">
                <a:solidFill>
                  <a:srgbClr val="C00000"/>
                </a:solidFill>
              </a:rPr>
              <a:t> </a:t>
            </a:r>
            <a:r>
              <a:rPr lang="en-US" sz="2800" b="1" dirty="0" err="1">
                <a:solidFill>
                  <a:srgbClr val="C00000"/>
                </a:solidFill>
              </a:rPr>
              <a:t>bentuk</a:t>
            </a:r>
            <a:r>
              <a:rPr lang="en-US" sz="2800" b="1" dirty="0">
                <a:solidFill>
                  <a:srgbClr val="C00000"/>
                </a:solidFill>
              </a:rPr>
              <a:t> </a:t>
            </a:r>
            <a:r>
              <a:rPr lang="en-US" sz="2800" b="1" dirty="0" err="1">
                <a:solidFill>
                  <a:srgbClr val="C00000"/>
                </a:solidFill>
              </a:rPr>
              <a:t>lainnya</a:t>
            </a:r>
            <a:r>
              <a:rPr lang="en-US" sz="2800" b="1" dirty="0">
                <a:solidFill>
                  <a:srgbClr val="C00000"/>
                </a:solidFill>
              </a:rPr>
              <a:t>.</a:t>
            </a:r>
          </a:p>
          <a:p>
            <a:endParaRPr lang="en-US" sz="2800" b="1" dirty="0">
              <a:solidFill>
                <a:srgbClr val="C00000"/>
              </a:solidFill>
            </a:endParaRPr>
          </a:p>
        </p:txBody>
      </p:sp>
      <p:sp>
        <p:nvSpPr>
          <p:cNvPr id="5" name="Slide Number Placeholder 4">
            <a:extLst>
              <a:ext uri="{FF2B5EF4-FFF2-40B4-BE49-F238E27FC236}">
                <a16:creationId xmlns:a16="http://schemas.microsoft.com/office/drawing/2014/main" id="{3619E243-D955-4AE4-B703-304B0F84084C}"/>
              </a:ext>
            </a:extLst>
          </p:cNvPr>
          <p:cNvSpPr>
            <a:spLocks noGrp="1"/>
          </p:cNvSpPr>
          <p:nvPr>
            <p:ph type="sldNum" sz="quarter" idx="15"/>
          </p:nvPr>
        </p:nvSpPr>
        <p:spPr/>
        <p:txBody>
          <a:bodyPr/>
          <a:lstStyle/>
          <a:p>
            <a:fld id="{058DB212-BFA2-403F-85EF-DFD3FF6D973A}" type="slidenum">
              <a:rPr lang="en-US" smtClean="0"/>
              <a:pPr/>
              <a:t>16</a:t>
            </a:fld>
            <a:endParaRPr lang="en-US" dirty="0"/>
          </a:p>
        </p:txBody>
      </p:sp>
      <p:grpSp>
        <p:nvGrpSpPr>
          <p:cNvPr id="38" name="Group 37" descr="High School Sticker Heart" title="High School Sticker Heart">
            <a:extLst>
              <a:ext uri="{FF2B5EF4-FFF2-40B4-BE49-F238E27FC236}">
                <a16:creationId xmlns:a16="http://schemas.microsoft.com/office/drawing/2014/main" id="{62D7FB1E-5AA9-4E84-8112-DAB89487ED15}"/>
              </a:ext>
            </a:extLst>
          </p:cNvPr>
          <p:cNvGrpSpPr>
            <a:grpSpLocks noChangeAspect="1"/>
          </p:cNvGrpSpPr>
          <p:nvPr/>
        </p:nvGrpSpPr>
        <p:grpSpPr>
          <a:xfrm rot="760211">
            <a:off x="6081414" y="2034439"/>
            <a:ext cx="1012825" cy="1012825"/>
            <a:chOff x="7950627" y="2930800"/>
            <a:chExt cx="1012825" cy="1012825"/>
          </a:xfrm>
        </p:grpSpPr>
        <p:sp>
          <p:nvSpPr>
            <p:cNvPr id="39" name="Freeform: Shape 38">
              <a:extLst>
                <a:ext uri="{FF2B5EF4-FFF2-40B4-BE49-F238E27FC236}">
                  <a16:creationId xmlns:a16="http://schemas.microsoft.com/office/drawing/2014/main" id="{85E31878-321F-489F-93CB-5283E610F1DE}"/>
                </a:ext>
              </a:extLst>
            </p:cNvPr>
            <p:cNvSpPr/>
            <p:nvPr/>
          </p:nvSpPr>
          <p:spPr>
            <a:xfrm>
              <a:off x="7950627" y="2930800"/>
              <a:ext cx="1012825" cy="1012825"/>
            </a:xfrm>
            <a:custGeom>
              <a:avLst/>
              <a:gdLst>
                <a:gd name="connsiteX0" fmla="*/ 1014513 w 1012825"/>
                <a:gd name="connsiteY0" fmla="*/ 511477 h 1012825"/>
                <a:gd name="connsiteX1" fmla="*/ 511477 w 1012825"/>
                <a:gd name="connsiteY1" fmla="*/ 1014513 h 1012825"/>
                <a:gd name="connsiteX2" fmla="*/ 8440 w 1012825"/>
                <a:gd name="connsiteY2" fmla="*/ 511477 h 1012825"/>
                <a:gd name="connsiteX3" fmla="*/ 511477 w 1012825"/>
                <a:gd name="connsiteY3" fmla="*/ 8440 h 1012825"/>
                <a:gd name="connsiteX4" fmla="*/ 1014513 w 1012825"/>
                <a:gd name="connsiteY4" fmla="*/ 511477 h 101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825" h="1012825">
                  <a:moveTo>
                    <a:pt x="1014513" y="511477"/>
                  </a:moveTo>
                  <a:cubicBezTo>
                    <a:pt x="1014513" y="789296"/>
                    <a:pt x="789296" y="1014513"/>
                    <a:pt x="511477" y="1014513"/>
                  </a:cubicBezTo>
                  <a:cubicBezTo>
                    <a:pt x="233657" y="1014513"/>
                    <a:pt x="8440" y="789296"/>
                    <a:pt x="8440" y="511477"/>
                  </a:cubicBezTo>
                  <a:cubicBezTo>
                    <a:pt x="8440" y="233657"/>
                    <a:pt x="233657" y="8440"/>
                    <a:pt x="511477" y="8440"/>
                  </a:cubicBezTo>
                  <a:cubicBezTo>
                    <a:pt x="789296" y="8440"/>
                    <a:pt x="1014513" y="233657"/>
                    <a:pt x="1014513" y="511477"/>
                  </a:cubicBezTo>
                  <a:close/>
                </a:path>
              </a:pathLst>
            </a:custGeom>
            <a:noFill/>
            <a:ln w="9525" cap="flat">
              <a:solidFill>
                <a:schemeClr val="accent1"/>
              </a:solid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2A2E0D57-B097-4EC0-A5A3-3BF16DFA073F}"/>
                </a:ext>
              </a:extLst>
            </p:cNvPr>
            <p:cNvSpPr/>
            <p:nvPr/>
          </p:nvSpPr>
          <p:spPr>
            <a:xfrm>
              <a:off x="7973134" y="2953307"/>
              <a:ext cx="967811" cy="967811"/>
            </a:xfrm>
            <a:custGeom>
              <a:avLst/>
              <a:gdLst>
                <a:gd name="connsiteX0" fmla="*/ 935738 w 967810"/>
                <a:gd name="connsiteY0" fmla="*/ 488969 h 967810"/>
                <a:gd name="connsiteX1" fmla="*/ 488969 w 967810"/>
                <a:gd name="connsiteY1" fmla="*/ 935738 h 967810"/>
                <a:gd name="connsiteX2" fmla="*/ 42201 w 967810"/>
                <a:gd name="connsiteY2" fmla="*/ 488969 h 967810"/>
                <a:gd name="connsiteX3" fmla="*/ 488969 w 967810"/>
                <a:gd name="connsiteY3" fmla="*/ 42201 h 967810"/>
                <a:gd name="connsiteX4" fmla="*/ 935738 w 967810"/>
                <a:gd name="connsiteY4" fmla="*/ 488969 h 967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810" h="967810">
                  <a:moveTo>
                    <a:pt x="935738" y="488969"/>
                  </a:moveTo>
                  <a:cubicBezTo>
                    <a:pt x="935738" y="735713"/>
                    <a:pt x="735713" y="935738"/>
                    <a:pt x="488969" y="935738"/>
                  </a:cubicBezTo>
                  <a:cubicBezTo>
                    <a:pt x="242226" y="935738"/>
                    <a:pt x="42201" y="735713"/>
                    <a:pt x="42201" y="488969"/>
                  </a:cubicBezTo>
                  <a:cubicBezTo>
                    <a:pt x="42201" y="242226"/>
                    <a:pt x="242226" y="42201"/>
                    <a:pt x="488969" y="42201"/>
                  </a:cubicBezTo>
                  <a:cubicBezTo>
                    <a:pt x="735713" y="42201"/>
                    <a:pt x="935738" y="242226"/>
                    <a:pt x="935738" y="488969"/>
                  </a:cubicBezTo>
                  <a:close/>
                </a:path>
              </a:pathLst>
            </a:custGeom>
            <a:solidFill>
              <a:schemeClr val="accent4"/>
            </a:solidFill>
            <a:ln w="47625" cap="flat">
              <a:solidFill>
                <a:schemeClr val="accent1"/>
              </a:solid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9C5F3673-4F7F-4B49-841C-FDBB0E1B9066}"/>
                </a:ext>
              </a:extLst>
            </p:cNvPr>
            <p:cNvSpPr/>
            <p:nvPr/>
          </p:nvSpPr>
          <p:spPr>
            <a:xfrm>
              <a:off x="8006895" y="2987068"/>
              <a:ext cx="900289" cy="900289"/>
            </a:xfrm>
            <a:custGeom>
              <a:avLst/>
              <a:gdLst>
                <a:gd name="connsiteX0" fmla="*/ 901977 w 900288"/>
                <a:gd name="connsiteY0" fmla="*/ 455209 h 900288"/>
                <a:gd name="connsiteX1" fmla="*/ 455209 w 900288"/>
                <a:gd name="connsiteY1" fmla="*/ 901977 h 900288"/>
                <a:gd name="connsiteX2" fmla="*/ 8440 w 900288"/>
                <a:gd name="connsiteY2" fmla="*/ 455209 h 900288"/>
                <a:gd name="connsiteX3" fmla="*/ 455209 w 900288"/>
                <a:gd name="connsiteY3" fmla="*/ 8440 h 900288"/>
                <a:gd name="connsiteX4" fmla="*/ 901977 w 900288"/>
                <a:gd name="connsiteY4" fmla="*/ 455209 h 900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288" h="900288">
                  <a:moveTo>
                    <a:pt x="901977" y="455209"/>
                  </a:moveTo>
                  <a:cubicBezTo>
                    <a:pt x="901977" y="701952"/>
                    <a:pt x="701952" y="901977"/>
                    <a:pt x="455209" y="901977"/>
                  </a:cubicBezTo>
                  <a:cubicBezTo>
                    <a:pt x="208465" y="901977"/>
                    <a:pt x="8440" y="701952"/>
                    <a:pt x="8440" y="455209"/>
                  </a:cubicBezTo>
                  <a:cubicBezTo>
                    <a:pt x="8440" y="208465"/>
                    <a:pt x="208465" y="8440"/>
                    <a:pt x="455209" y="8440"/>
                  </a:cubicBezTo>
                  <a:cubicBezTo>
                    <a:pt x="701952" y="8440"/>
                    <a:pt x="901977" y="208465"/>
                    <a:pt x="901977" y="455209"/>
                  </a:cubicBezTo>
                  <a:close/>
                </a:path>
              </a:pathLst>
            </a:custGeom>
            <a:solidFill>
              <a:schemeClr val="accent4"/>
            </a:solidFill>
            <a:ln w="9525" cap="flat">
              <a:solidFill>
                <a:schemeClr val="accent1"/>
              </a:solid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97893471-D117-4E06-9E0B-594B3FA48DC2}"/>
                </a:ext>
              </a:extLst>
            </p:cNvPr>
            <p:cNvSpPr/>
            <p:nvPr/>
          </p:nvSpPr>
          <p:spPr>
            <a:xfrm>
              <a:off x="8110428" y="3184006"/>
              <a:ext cx="697724" cy="618949"/>
            </a:xfrm>
            <a:custGeom>
              <a:avLst/>
              <a:gdLst>
                <a:gd name="connsiteX0" fmla="*/ 626263 w 697723"/>
                <a:gd name="connsiteY0" fmla="*/ 84965 h 618948"/>
                <a:gd name="connsiteX1" fmla="*/ 626263 w 697723"/>
                <a:gd name="connsiteY1" fmla="*/ 8440 h 618948"/>
                <a:gd name="connsiteX2" fmla="*/ 389938 w 697723"/>
                <a:gd name="connsiteY2" fmla="*/ 8440 h 618948"/>
                <a:gd name="connsiteX3" fmla="*/ 389938 w 697723"/>
                <a:gd name="connsiteY3" fmla="*/ 84965 h 618948"/>
                <a:gd name="connsiteX4" fmla="*/ 313413 w 697723"/>
                <a:gd name="connsiteY4" fmla="*/ 84965 h 618948"/>
                <a:gd name="connsiteX5" fmla="*/ 313413 w 697723"/>
                <a:gd name="connsiteY5" fmla="*/ 8440 h 618948"/>
                <a:gd name="connsiteX6" fmla="*/ 77087 w 697723"/>
                <a:gd name="connsiteY6" fmla="*/ 8440 h 618948"/>
                <a:gd name="connsiteX7" fmla="*/ 77087 w 697723"/>
                <a:gd name="connsiteY7" fmla="*/ 84965 h 618948"/>
                <a:gd name="connsiteX8" fmla="*/ 61332 w 697723"/>
                <a:gd name="connsiteY8" fmla="*/ 84965 h 618948"/>
                <a:gd name="connsiteX9" fmla="*/ 8440 w 697723"/>
                <a:gd name="connsiteY9" fmla="*/ 84965 h 618948"/>
                <a:gd name="connsiteX10" fmla="*/ 8440 w 697723"/>
                <a:gd name="connsiteY10" fmla="*/ 313413 h 618948"/>
                <a:gd name="connsiteX11" fmla="*/ 61332 w 697723"/>
                <a:gd name="connsiteY11" fmla="*/ 313413 h 618948"/>
                <a:gd name="connsiteX12" fmla="*/ 77087 w 697723"/>
                <a:gd name="connsiteY12" fmla="*/ 313413 h 618948"/>
                <a:gd name="connsiteX13" fmla="*/ 77087 w 697723"/>
                <a:gd name="connsiteY13" fmla="*/ 397815 h 618948"/>
                <a:gd name="connsiteX14" fmla="*/ 153612 w 697723"/>
                <a:gd name="connsiteY14" fmla="*/ 397815 h 618948"/>
                <a:gd name="connsiteX15" fmla="*/ 153612 w 697723"/>
                <a:gd name="connsiteY15" fmla="*/ 466462 h 618948"/>
                <a:gd name="connsiteX16" fmla="*/ 230136 w 697723"/>
                <a:gd name="connsiteY16" fmla="*/ 466462 h 618948"/>
                <a:gd name="connsiteX17" fmla="*/ 230136 w 697723"/>
                <a:gd name="connsiteY17" fmla="*/ 550864 h 618948"/>
                <a:gd name="connsiteX18" fmla="*/ 306661 w 697723"/>
                <a:gd name="connsiteY18" fmla="*/ 550864 h 618948"/>
                <a:gd name="connsiteX19" fmla="*/ 306661 w 697723"/>
                <a:gd name="connsiteY19" fmla="*/ 619511 h 618948"/>
                <a:gd name="connsiteX20" fmla="*/ 397815 w 697723"/>
                <a:gd name="connsiteY20" fmla="*/ 619511 h 618948"/>
                <a:gd name="connsiteX21" fmla="*/ 397815 w 697723"/>
                <a:gd name="connsiteY21" fmla="*/ 550864 h 618948"/>
                <a:gd name="connsiteX22" fmla="*/ 473214 w 697723"/>
                <a:gd name="connsiteY22" fmla="*/ 550864 h 618948"/>
                <a:gd name="connsiteX23" fmla="*/ 473214 w 697723"/>
                <a:gd name="connsiteY23" fmla="*/ 466462 h 618948"/>
                <a:gd name="connsiteX24" fmla="*/ 479967 w 697723"/>
                <a:gd name="connsiteY24" fmla="*/ 466462 h 618948"/>
                <a:gd name="connsiteX25" fmla="*/ 549739 w 697723"/>
                <a:gd name="connsiteY25" fmla="*/ 466462 h 618948"/>
                <a:gd name="connsiteX26" fmla="*/ 549739 w 697723"/>
                <a:gd name="connsiteY26" fmla="*/ 397815 h 618948"/>
                <a:gd name="connsiteX27" fmla="*/ 626263 w 697723"/>
                <a:gd name="connsiteY27" fmla="*/ 397815 h 618948"/>
                <a:gd name="connsiteX28" fmla="*/ 626263 w 697723"/>
                <a:gd name="connsiteY28" fmla="*/ 313413 h 618948"/>
                <a:gd name="connsiteX29" fmla="*/ 642019 w 697723"/>
                <a:gd name="connsiteY29" fmla="*/ 313413 h 618948"/>
                <a:gd name="connsiteX30" fmla="*/ 694910 w 697723"/>
                <a:gd name="connsiteY30" fmla="*/ 313413 h 618948"/>
                <a:gd name="connsiteX31" fmla="*/ 694910 w 697723"/>
                <a:gd name="connsiteY31" fmla="*/ 84965 h 618948"/>
                <a:gd name="connsiteX32" fmla="*/ 176119 w 697723"/>
                <a:gd name="connsiteY32" fmla="*/ 170492 h 618948"/>
                <a:gd name="connsiteX33" fmla="*/ 176119 w 697723"/>
                <a:gd name="connsiteY33" fmla="*/ 253769 h 618948"/>
                <a:gd name="connsiteX34" fmla="*/ 84965 w 697723"/>
                <a:gd name="connsiteY34" fmla="*/ 253769 h 618948"/>
                <a:gd name="connsiteX35" fmla="*/ 84965 w 697723"/>
                <a:gd name="connsiteY35" fmla="*/ 170492 h 618948"/>
                <a:gd name="connsiteX36" fmla="*/ 84965 w 697723"/>
                <a:gd name="connsiteY36" fmla="*/ 92842 h 618948"/>
                <a:gd name="connsiteX37" fmla="*/ 176119 w 697723"/>
                <a:gd name="connsiteY37" fmla="*/ 92842 h 618948"/>
                <a:gd name="connsiteX38" fmla="*/ 176119 w 697723"/>
                <a:gd name="connsiteY38" fmla="*/ 170492 h 61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7723" h="618948">
                  <a:moveTo>
                    <a:pt x="626263" y="84965"/>
                  </a:moveTo>
                  <a:lnTo>
                    <a:pt x="626263" y="8440"/>
                  </a:lnTo>
                  <a:lnTo>
                    <a:pt x="389938" y="8440"/>
                  </a:lnTo>
                  <a:lnTo>
                    <a:pt x="389938" y="84965"/>
                  </a:lnTo>
                  <a:lnTo>
                    <a:pt x="313413" y="84965"/>
                  </a:lnTo>
                  <a:lnTo>
                    <a:pt x="313413" y="8440"/>
                  </a:lnTo>
                  <a:lnTo>
                    <a:pt x="77087" y="8440"/>
                  </a:lnTo>
                  <a:lnTo>
                    <a:pt x="77087" y="84965"/>
                  </a:lnTo>
                  <a:lnTo>
                    <a:pt x="61332" y="84965"/>
                  </a:lnTo>
                  <a:lnTo>
                    <a:pt x="8440" y="84965"/>
                  </a:lnTo>
                  <a:lnTo>
                    <a:pt x="8440" y="313413"/>
                  </a:lnTo>
                  <a:lnTo>
                    <a:pt x="61332" y="313413"/>
                  </a:lnTo>
                  <a:lnTo>
                    <a:pt x="77087" y="313413"/>
                  </a:lnTo>
                  <a:lnTo>
                    <a:pt x="77087" y="397815"/>
                  </a:lnTo>
                  <a:lnTo>
                    <a:pt x="153612" y="397815"/>
                  </a:lnTo>
                  <a:lnTo>
                    <a:pt x="153612" y="466462"/>
                  </a:lnTo>
                  <a:lnTo>
                    <a:pt x="230136" y="466462"/>
                  </a:lnTo>
                  <a:lnTo>
                    <a:pt x="230136" y="550864"/>
                  </a:lnTo>
                  <a:lnTo>
                    <a:pt x="306661" y="550864"/>
                  </a:lnTo>
                  <a:lnTo>
                    <a:pt x="306661" y="619511"/>
                  </a:lnTo>
                  <a:lnTo>
                    <a:pt x="397815" y="619511"/>
                  </a:lnTo>
                  <a:lnTo>
                    <a:pt x="397815" y="550864"/>
                  </a:lnTo>
                  <a:lnTo>
                    <a:pt x="473214" y="550864"/>
                  </a:lnTo>
                  <a:lnTo>
                    <a:pt x="473214" y="466462"/>
                  </a:lnTo>
                  <a:lnTo>
                    <a:pt x="479967" y="466462"/>
                  </a:lnTo>
                  <a:lnTo>
                    <a:pt x="549739" y="466462"/>
                  </a:lnTo>
                  <a:lnTo>
                    <a:pt x="549739" y="397815"/>
                  </a:lnTo>
                  <a:lnTo>
                    <a:pt x="626263" y="397815"/>
                  </a:lnTo>
                  <a:lnTo>
                    <a:pt x="626263" y="313413"/>
                  </a:lnTo>
                  <a:lnTo>
                    <a:pt x="642019" y="313413"/>
                  </a:lnTo>
                  <a:lnTo>
                    <a:pt x="694910" y="313413"/>
                  </a:lnTo>
                  <a:lnTo>
                    <a:pt x="694910" y="84965"/>
                  </a:lnTo>
                  <a:moveTo>
                    <a:pt x="176119" y="170492"/>
                  </a:moveTo>
                  <a:lnTo>
                    <a:pt x="176119" y="253769"/>
                  </a:lnTo>
                  <a:lnTo>
                    <a:pt x="84965" y="253769"/>
                  </a:lnTo>
                  <a:lnTo>
                    <a:pt x="84965" y="170492"/>
                  </a:lnTo>
                  <a:lnTo>
                    <a:pt x="84965" y="92842"/>
                  </a:lnTo>
                  <a:lnTo>
                    <a:pt x="176119" y="92842"/>
                  </a:lnTo>
                  <a:lnTo>
                    <a:pt x="176119" y="170492"/>
                  </a:lnTo>
                  <a:close/>
                </a:path>
              </a:pathLst>
            </a:custGeom>
            <a:solidFill>
              <a:schemeClr val="accent5"/>
            </a:solidFill>
            <a:ln w="9525" cap="flat">
              <a:noFill/>
              <a:prstDash val="solid"/>
              <a:miter/>
            </a:ln>
          </p:spPr>
          <p:txBody>
            <a:bodyPr rtlCol="0" anchor="ctr"/>
            <a:lstStyle/>
            <a:p>
              <a:endParaRPr lang="en-US" dirty="0"/>
            </a:p>
          </p:txBody>
        </p:sp>
      </p:grpSp>
      <p:grpSp>
        <p:nvGrpSpPr>
          <p:cNvPr id="64" name="Group 63" descr="High School Sticker Smart Food&#10;" title="High School Sticker Smart Food">
            <a:extLst>
              <a:ext uri="{FF2B5EF4-FFF2-40B4-BE49-F238E27FC236}">
                <a16:creationId xmlns:a16="http://schemas.microsoft.com/office/drawing/2014/main" id="{18CAB5F5-E27F-44B0-9430-A448E6C1A328}"/>
              </a:ext>
            </a:extLst>
          </p:cNvPr>
          <p:cNvGrpSpPr>
            <a:grpSpLocks noChangeAspect="1"/>
          </p:cNvGrpSpPr>
          <p:nvPr/>
        </p:nvGrpSpPr>
        <p:grpSpPr>
          <a:xfrm rot="20770368">
            <a:off x="5901550" y="4602097"/>
            <a:ext cx="1422447" cy="962244"/>
            <a:chOff x="228294" y="3266533"/>
            <a:chExt cx="971550" cy="657225"/>
          </a:xfrm>
        </p:grpSpPr>
        <p:sp>
          <p:nvSpPr>
            <p:cNvPr id="65" name="Freeform: Shape 64">
              <a:extLst>
                <a:ext uri="{FF2B5EF4-FFF2-40B4-BE49-F238E27FC236}">
                  <a16:creationId xmlns:a16="http://schemas.microsoft.com/office/drawing/2014/main" id="{67C09DE5-3657-4424-BB7C-0CECC1EA6D1D}"/>
                </a:ext>
              </a:extLst>
            </p:cNvPr>
            <p:cNvSpPr/>
            <p:nvPr/>
          </p:nvSpPr>
          <p:spPr>
            <a:xfrm>
              <a:off x="228294" y="3266533"/>
              <a:ext cx="971550" cy="657225"/>
            </a:xfrm>
            <a:custGeom>
              <a:avLst/>
              <a:gdLst>
                <a:gd name="connsiteX0" fmla="*/ 870347 w 971550"/>
                <a:gd name="connsiteY0" fmla="*/ 657939 h 657225"/>
                <a:gd name="connsiteX1" fmla="*/ 110252 w 971550"/>
                <a:gd name="connsiteY1" fmla="*/ 657939 h 657225"/>
                <a:gd name="connsiteX2" fmla="*/ 3572 w 971550"/>
                <a:gd name="connsiteY2" fmla="*/ 551259 h 657225"/>
                <a:gd name="connsiteX3" fmla="*/ 3572 w 971550"/>
                <a:gd name="connsiteY3" fmla="*/ 110252 h 657225"/>
                <a:gd name="connsiteX4" fmla="*/ 110252 w 971550"/>
                <a:gd name="connsiteY4" fmla="*/ 3572 h 657225"/>
                <a:gd name="connsiteX5" fmla="*/ 870347 w 971550"/>
                <a:gd name="connsiteY5" fmla="*/ 3572 h 657225"/>
                <a:gd name="connsiteX6" fmla="*/ 977027 w 971550"/>
                <a:gd name="connsiteY6" fmla="*/ 110252 h 657225"/>
                <a:gd name="connsiteX7" fmla="*/ 977027 w 971550"/>
                <a:gd name="connsiteY7" fmla="*/ 551259 h 657225"/>
                <a:gd name="connsiteX8" fmla="*/ 870347 w 971550"/>
                <a:gd name="connsiteY8" fmla="*/ 657939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550" h="657225">
                  <a:moveTo>
                    <a:pt x="870347" y="657939"/>
                  </a:moveTo>
                  <a:lnTo>
                    <a:pt x="110252" y="657939"/>
                  </a:lnTo>
                  <a:cubicBezTo>
                    <a:pt x="51197" y="657939"/>
                    <a:pt x="3572" y="610314"/>
                    <a:pt x="3572" y="551259"/>
                  </a:cubicBezTo>
                  <a:lnTo>
                    <a:pt x="3572" y="110252"/>
                  </a:lnTo>
                  <a:cubicBezTo>
                    <a:pt x="3572" y="51197"/>
                    <a:pt x="52149" y="3572"/>
                    <a:pt x="110252" y="3572"/>
                  </a:cubicBezTo>
                  <a:lnTo>
                    <a:pt x="870347" y="3572"/>
                  </a:lnTo>
                  <a:cubicBezTo>
                    <a:pt x="929402" y="3572"/>
                    <a:pt x="977027" y="52149"/>
                    <a:pt x="977027" y="110252"/>
                  </a:cubicBezTo>
                  <a:lnTo>
                    <a:pt x="977027" y="551259"/>
                  </a:lnTo>
                  <a:cubicBezTo>
                    <a:pt x="977979" y="610314"/>
                    <a:pt x="929402" y="657939"/>
                    <a:pt x="870347" y="657939"/>
                  </a:cubicBezTo>
                  <a:close/>
                </a:path>
              </a:pathLst>
            </a:custGeom>
            <a:noFill/>
            <a:ln w="4763" cap="flat">
              <a:solidFill>
                <a:schemeClr val="accent1"/>
              </a:solid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87574FE6-AEC6-439E-A680-B50477530EB5}"/>
                </a:ext>
              </a:extLst>
            </p:cNvPr>
            <p:cNvSpPr/>
            <p:nvPr/>
          </p:nvSpPr>
          <p:spPr>
            <a:xfrm>
              <a:off x="248058" y="3285345"/>
              <a:ext cx="933450" cy="619125"/>
            </a:xfrm>
            <a:custGeom>
              <a:avLst/>
              <a:gdLst>
                <a:gd name="connsiteX0" fmla="*/ 845820 w 933450"/>
                <a:gd name="connsiteY0" fmla="*/ 609600 h 619125"/>
                <a:gd name="connsiteX1" fmla="*/ 95250 w 933450"/>
                <a:gd name="connsiteY1" fmla="*/ 609600 h 619125"/>
                <a:gd name="connsiteX2" fmla="*/ 14288 w 933450"/>
                <a:gd name="connsiteY2" fmla="*/ 528638 h 619125"/>
                <a:gd name="connsiteX3" fmla="*/ 14288 w 933450"/>
                <a:gd name="connsiteY3" fmla="*/ 95250 h 619125"/>
                <a:gd name="connsiteX4" fmla="*/ 95250 w 933450"/>
                <a:gd name="connsiteY4" fmla="*/ 14288 h 619125"/>
                <a:gd name="connsiteX5" fmla="*/ 846773 w 933450"/>
                <a:gd name="connsiteY5" fmla="*/ 14288 h 619125"/>
                <a:gd name="connsiteX6" fmla="*/ 927735 w 933450"/>
                <a:gd name="connsiteY6" fmla="*/ 95250 h 619125"/>
                <a:gd name="connsiteX7" fmla="*/ 927735 w 933450"/>
                <a:gd name="connsiteY7" fmla="*/ 528638 h 619125"/>
                <a:gd name="connsiteX8" fmla="*/ 845820 w 933450"/>
                <a:gd name="connsiteY8" fmla="*/ 60960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3450" h="619125">
                  <a:moveTo>
                    <a:pt x="845820" y="609600"/>
                  </a:moveTo>
                  <a:lnTo>
                    <a:pt x="95250" y="609600"/>
                  </a:lnTo>
                  <a:cubicBezTo>
                    <a:pt x="50483" y="609600"/>
                    <a:pt x="14288" y="573405"/>
                    <a:pt x="14288" y="528638"/>
                  </a:cubicBezTo>
                  <a:lnTo>
                    <a:pt x="14288" y="95250"/>
                  </a:lnTo>
                  <a:cubicBezTo>
                    <a:pt x="14288" y="50482"/>
                    <a:pt x="50483" y="14288"/>
                    <a:pt x="95250" y="14288"/>
                  </a:cubicBezTo>
                  <a:lnTo>
                    <a:pt x="846773" y="14288"/>
                  </a:lnTo>
                  <a:cubicBezTo>
                    <a:pt x="891540" y="14288"/>
                    <a:pt x="927735" y="50482"/>
                    <a:pt x="927735" y="95250"/>
                  </a:cubicBezTo>
                  <a:lnTo>
                    <a:pt x="927735" y="528638"/>
                  </a:lnTo>
                  <a:cubicBezTo>
                    <a:pt x="927735" y="573405"/>
                    <a:pt x="890588" y="609600"/>
                    <a:pt x="845820" y="609600"/>
                  </a:cubicBezTo>
                  <a:close/>
                </a:path>
              </a:pathLst>
            </a:custGeom>
            <a:solidFill>
              <a:schemeClr val="accent2"/>
            </a:solidFill>
            <a:ln w="19050" cap="flat">
              <a:solidFill>
                <a:schemeClr val="accent1"/>
              </a:solid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AD8A1E0C-5B00-4ED9-BCAE-2406FC1F3ED6}"/>
                </a:ext>
              </a:extLst>
            </p:cNvPr>
            <p:cNvSpPr/>
            <p:nvPr/>
          </p:nvSpPr>
          <p:spPr>
            <a:xfrm>
              <a:off x="372359" y="3349638"/>
              <a:ext cx="666750" cy="485775"/>
            </a:xfrm>
            <a:custGeom>
              <a:avLst/>
              <a:gdLst>
                <a:gd name="connsiteX0" fmla="*/ 140494 w 666750"/>
                <a:gd name="connsiteY0" fmla="*/ 478631 h 485775"/>
                <a:gd name="connsiteX1" fmla="*/ 140494 w 666750"/>
                <a:gd name="connsiteY1" fmla="*/ 354806 h 485775"/>
                <a:gd name="connsiteX2" fmla="*/ 111919 w 666750"/>
                <a:gd name="connsiteY2" fmla="*/ 354806 h 485775"/>
                <a:gd name="connsiteX3" fmla="*/ 55721 w 666750"/>
                <a:gd name="connsiteY3" fmla="*/ 298609 h 485775"/>
                <a:gd name="connsiteX4" fmla="*/ 55721 w 666750"/>
                <a:gd name="connsiteY4" fmla="*/ 237649 h 485775"/>
                <a:gd name="connsiteX5" fmla="*/ 7144 w 666750"/>
                <a:gd name="connsiteY5" fmla="*/ 173831 h 485775"/>
                <a:gd name="connsiteX6" fmla="*/ 36671 w 666750"/>
                <a:gd name="connsiteY6" fmla="*/ 118586 h 485775"/>
                <a:gd name="connsiteX7" fmla="*/ 40481 w 666750"/>
                <a:gd name="connsiteY7" fmla="*/ 115729 h 485775"/>
                <a:gd name="connsiteX8" fmla="*/ 58579 w 666750"/>
                <a:gd name="connsiteY8" fmla="*/ 143351 h 485775"/>
                <a:gd name="connsiteX9" fmla="*/ 54769 w 666750"/>
                <a:gd name="connsiteY9" fmla="*/ 146209 h 485775"/>
                <a:gd name="connsiteX10" fmla="*/ 40481 w 666750"/>
                <a:gd name="connsiteY10" fmla="*/ 172879 h 485775"/>
                <a:gd name="connsiteX11" fmla="*/ 72866 w 666750"/>
                <a:gd name="connsiteY11" fmla="*/ 205264 h 485775"/>
                <a:gd name="connsiteX12" fmla="*/ 105251 w 666750"/>
                <a:gd name="connsiteY12" fmla="*/ 172879 h 485775"/>
                <a:gd name="connsiteX13" fmla="*/ 90964 w 666750"/>
                <a:gd name="connsiteY13" fmla="*/ 146209 h 485775"/>
                <a:gd name="connsiteX14" fmla="*/ 87154 w 666750"/>
                <a:gd name="connsiteY14" fmla="*/ 143351 h 485775"/>
                <a:gd name="connsiteX15" fmla="*/ 104299 w 666750"/>
                <a:gd name="connsiteY15" fmla="*/ 117634 h 485775"/>
                <a:gd name="connsiteX16" fmla="*/ 108109 w 666750"/>
                <a:gd name="connsiteY16" fmla="*/ 120491 h 485775"/>
                <a:gd name="connsiteX17" fmla="*/ 137636 w 666750"/>
                <a:gd name="connsiteY17" fmla="*/ 175736 h 485775"/>
                <a:gd name="connsiteX18" fmla="*/ 89059 w 666750"/>
                <a:gd name="connsiteY18" fmla="*/ 239554 h 485775"/>
                <a:gd name="connsiteX19" fmla="*/ 89059 w 666750"/>
                <a:gd name="connsiteY19" fmla="*/ 300514 h 485775"/>
                <a:gd name="connsiteX20" fmla="*/ 111919 w 666750"/>
                <a:gd name="connsiteY20" fmla="*/ 323374 h 485775"/>
                <a:gd name="connsiteX21" fmla="*/ 140494 w 666750"/>
                <a:gd name="connsiteY21" fmla="*/ 323374 h 485775"/>
                <a:gd name="connsiteX22" fmla="*/ 140494 w 666750"/>
                <a:gd name="connsiteY22" fmla="*/ 170974 h 485775"/>
                <a:gd name="connsiteX23" fmla="*/ 230981 w 666750"/>
                <a:gd name="connsiteY23" fmla="*/ 67151 h 485775"/>
                <a:gd name="connsiteX24" fmla="*/ 230981 w 666750"/>
                <a:gd name="connsiteY24" fmla="*/ 7144 h 485775"/>
                <a:gd name="connsiteX25" fmla="*/ 456724 w 666750"/>
                <a:gd name="connsiteY25" fmla="*/ 7144 h 485775"/>
                <a:gd name="connsiteX26" fmla="*/ 456724 w 666750"/>
                <a:gd name="connsiteY26" fmla="*/ 62389 h 485775"/>
                <a:gd name="connsiteX27" fmla="*/ 534829 w 666750"/>
                <a:gd name="connsiteY27" fmla="*/ 167164 h 485775"/>
                <a:gd name="connsiteX28" fmla="*/ 564356 w 666750"/>
                <a:gd name="connsiteY28" fmla="*/ 118586 h 485775"/>
                <a:gd name="connsiteX29" fmla="*/ 568166 w 666750"/>
                <a:gd name="connsiteY29" fmla="*/ 115729 h 485775"/>
                <a:gd name="connsiteX30" fmla="*/ 586264 w 666750"/>
                <a:gd name="connsiteY30" fmla="*/ 143351 h 485775"/>
                <a:gd name="connsiteX31" fmla="*/ 582454 w 666750"/>
                <a:gd name="connsiteY31" fmla="*/ 146209 h 485775"/>
                <a:gd name="connsiteX32" fmla="*/ 568166 w 666750"/>
                <a:gd name="connsiteY32" fmla="*/ 172879 h 485775"/>
                <a:gd name="connsiteX33" fmla="*/ 600551 w 666750"/>
                <a:gd name="connsiteY33" fmla="*/ 205264 h 485775"/>
                <a:gd name="connsiteX34" fmla="*/ 632936 w 666750"/>
                <a:gd name="connsiteY34" fmla="*/ 172879 h 485775"/>
                <a:gd name="connsiteX35" fmla="*/ 618649 w 666750"/>
                <a:gd name="connsiteY35" fmla="*/ 146209 h 485775"/>
                <a:gd name="connsiteX36" fmla="*/ 614839 w 666750"/>
                <a:gd name="connsiteY36" fmla="*/ 143351 h 485775"/>
                <a:gd name="connsiteX37" fmla="*/ 632936 w 666750"/>
                <a:gd name="connsiteY37" fmla="*/ 115729 h 485775"/>
                <a:gd name="connsiteX38" fmla="*/ 636746 w 666750"/>
                <a:gd name="connsiteY38" fmla="*/ 118586 h 485775"/>
                <a:gd name="connsiteX39" fmla="*/ 666274 w 666750"/>
                <a:gd name="connsiteY39" fmla="*/ 173831 h 485775"/>
                <a:gd name="connsiteX40" fmla="*/ 617696 w 666750"/>
                <a:gd name="connsiteY40" fmla="*/ 237649 h 485775"/>
                <a:gd name="connsiteX41" fmla="*/ 617696 w 666750"/>
                <a:gd name="connsiteY41" fmla="*/ 298609 h 485775"/>
                <a:gd name="connsiteX42" fmla="*/ 561499 w 666750"/>
                <a:gd name="connsiteY42" fmla="*/ 354806 h 485775"/>
                <a:gd name="connsiteX43" fmla="*/ 536734 w 666750"/>
                <a:gd name="connsiteY43" fmla="*/ 354806 h 485775"/>
                <a:gd name="connsiteX44" fmla="*/ 536734 w 666750"/>
                <a:gd name="connsiteY44" fmla="*/ 478631 h 485775"/>
                <a:gd name="connsiteX45" fmla="*/ 140494 w 666750"/>
                <a:gd name="connsiteY45" fmla="*/ 478631 h 485775"/>
                <a:gd name="connsiteX46" fmla="*/ 561499 w 666750"/>
                <a:gd name="connsiteY46" fmla="*/ 321469 h 485775"/>
                <a:gd name="connsiteX47" fmla="*/ 584359 w 666750"/>
                <a:gd name="connsiteY47" fmla="*/ 298609 h 485775"/>
                <a:gd name="connsiteX48" fmla="*/ 584359 w 666750"/>
                <a:gd name="connsiteY48" fmla="*/ 237649 h 485775"/>
                <a:gd name="connsiteX49" fmla="*/ 536734 w 666750"/>
                <a:gd name="connsiteY49" fmla="*/ 188119 h 485775"/>
                <a:gd name="connsiteX50" fmla="*/ 536734 w 666750"/>
                <a:gd name="connsiteY50" fmla="*/ 321469 h 485775"/>
                <a:gd name="connsiteX51" fmla="*/ 561499 w 666750"/>
                <a:gd name="connsiteY51" fmla="*/ 321469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66750" h="485775">
                  <a:moveTo>
                    <a:pt x="140494" y="478631"/>
                  </a:moveTo>
                  <a:lnTo>
                    <a:pt x="140494" y="354806"/>
                  </a:lnTo>
                  <a:lnTo>
                    <a:pt x="111919" y="354806"/>
                  </a:lnTo>
                  <a:cubicBezTo>
                    <a:pt x="81439" y="354806"/>
                    <a:pt x="55721" y="330041"/>
                    <a:pt x="55721" y="298609"/>
                  </a:cubicBezTo>
                  <a:lnTo>
                    <a:pt x="55721" y="237649"/>
                  </a:lnTo>
                  <a:cubicBezTo>
                    <a:pt x="27146" y="230029"/>
                    <a:pt x="7144" y="204311"/>
                    <a:pt x="7144" y="173831"/>
                  </a:cubicBezTo>
                  <a:cubicBezTo>
                    <a:pt x="7144" y="151924"/>
                    <a:pt x="18574" y="130969"/>
                    <a:pt x="36671" y="118586"/>
                  </a:cubicBezTo>
                  <a:lnTo>
                    <a:pt x="40481" y="115729"/>
                  </a:lnTo>
                  <a:lnTo>
                    <a:pt x="58579" y="143351"/>
                  </a:lnTo>
                  <a:lnTo>
                    <a:pt x="54769" y="146209"/>
                  </a:lnTo>
                  <a:cubicBezTo>
                    <a:pt x="45244" y="151924"/>
                    <a:pt x="40481" y="162401"/>
                    <a:pt x="40481" y="172879"/>
                  </a:cubicBezTo>
                  <a:cubicBezTo>
                    <a:pt x="40481" y="190976"/>
                    <a:pt x="54769" y="205264"/>
                    <a:pt x="72866" y="205264"/>
                  </a:cubicBezTo>
                  <a:cubicBezTo>
                    <a:pt x="90964" y="205264"/>
                    <a:pt x="105251" y="190976"/>
                    <a:pt x="105251" y="172879"/>
                  </a:cubicBezTo>
                  <a:cubicBezTo>
                    <a:pt x="105251" y="162401"/>
                    <a:pt x="99536" y="151924"/>
                    <a:pt x="90964" y="146209"/>
                  </a:cubicBezTo>
                  <a:lnTo>
                    <a:pt x="87154" y="143351"/>
                  </a:lnTo>
                  <a:lnTo>
                    <a:pt x="104299" y="117634"/>
                  </a:lnTo>
                  <a:lnTo>
                    <a:pt x="108109" y="120491"/>
                  </a:lnTo>
                  <a:cubicBezTo>
                    <a:pt x="127159" y="132874"/>
                    <a:pt x="137636" y="152876"/>
                    <a:pt x="137636" y="175736"/>
                  </a:cubicBezTo>
                  <a:cubicBezTo>
                    <a:pt x="137636" y="205264"/>
                    <a:pt x="117634" y="231934"/>
                    <a:pt x="89059" y="239554"/>
                  </a:cubicBezTo>
                  <a:lnTo>
                    <a:pt x="89059" y="300514"/>
                  </a:lnTo>
                  <a:cubicBezTo>
                    <a:pt x="89059" y="312896"/>
                    <a:pt x="99536" y="323374"/>
                    <a:pt x="111919" y="323374"/>
                  </a:cubicBezTo>
                  <a:lnTo>
                    <a:pt x="140494" y="323374"/>
                  </a:lnTo>
                  <a:lnTo>
                    <a:pt x="140494" y="170974"/>
                  </a:lnTo>
                  <a:lnTo>
                    <a:pt x="230981" y="67151"/>
                  </a:lnTo>
                  <a:lnTo>
                    <a:pt x="230981" y="7144"/>
                  </a:lnTo>
                  <a:lnTo>
                    <a:pt x="456724" y="7144"/>
                  </a:lnTo>
                  <a:lnTo>
                    <a:pt x="456724" y="62389"/>
                  </a:lnTo>
                  <a:lnTo>
                    <a:pt x="534829" y="167164"/>
                  </a:lnTo>
                  <a:cubicBezTo>
                    <a:pt x="536734" y="147161"/>
                    <a:pt x="547211" y="130016"/>
                    <a:pt x="564356" y="118586"/>
                  </a:cubicBezTo>
                  <a:lnTo>
                    <a:pt x="568166" y="115729"/>
                  </a:lnTo>
                  <a:lnTo>
                    <a:pt x="586264" y="143351"/>
                  </a:lnTo>
                  <a:lnTo>
                    <a:pt x="582454" y="146209"/>
                  </a:lnTo>
                  <a:cubicBezTo>
                    <a:pt x="572929" y="151924"/>
                    <a:pt x="568166" y="162401"/>
                    <a:pt x="568166" y="172879"/>
                  </a:cubicBezTo>
                  <a:cubicBezTo>
                    <a:pt x="568166" y="190976"/>
                    <a:pt x="582454" y="205264"/>
                    <a:pt x="600551" y="205264"/>
                  </a:cubicBezTo>
                  <a:cubicBezTo>
                    <a:pt x="618649" y="205264"/>
                    <a:pt x="632936" y="190976"/>
                    <a:pt x="632936" y="172879"/>
                  </a:cubicBezTo>
                  <a:cubicBezTo>
                    <a:pt x="632936" y="162401"/>
                    <a:pt x="627221" y="151924"/>
                    <a:pt x="618649" y="146209"/>
                  </a:cubicBezTo>
                  <a:lnTo>
                    <a:pt x="614839" y="143351"/>
                  </a:lnTo>
                  <a:lnTo>
                    <a:pt x="632936" y="115729"/>
                  </a:lnTo>
                  <a:lnTo>
                    <a:pt x="636746" y="118586"/>
                  </a:lnTo>
                  <a:cubicBezTo>
                    <a:pt x="655796" y="130969"/>
                    <a:pt x="666274" y="150971"/>
                    <a:pt x="666274" y="173831"/>
                  </a:cubicBezTo>
                  <a:cubicBezTo>
                    <a:pt x="666274" y="203359"/>
                    <a:pt x="646271" y="230029"/>
                    <a:pt x="617696" y="237649"/>
                  </a:cubicBezTo>
                  <a:lnTo>
                    <a:pt x="617696" y="298609"/>
                  </a:lnTo>
                  <a:cubicBezTo>
                    <a:pt x="617696" y="329089"/>
                    <a:pt x="592931" y="354806"/>
                    <a:pt x="561499" y="354806"/>
                  </a:cubicBezTo>
                  <a:lnTo>
                    <a:pt x="536734" y="354806"/>
                  </a:lnTo>
                  <a:lnTo>
                    <a:pt x="536734" y="478631"/>
                  </a:lnTo>
                  <a:lnTo>
                    <a:pt x="140494" y="478631"/>
                  </a:lnTo>
                  <a:close/>
                  <a:moveTo>
                    <a:pt x="561499" y="321469"/>
                  </a:moveTo>
                  <a:cubicBezTo>
                    <a:pt x="573881" y="321469"/>
                    <a:pt x="584359" y="310991"/>
                    <a:pt x="584359" y="298609"/>
                  </a:cubicBezTo>
                  <a:lnTo>
                    <a:pt x="584359" y="237649"/>
                  </a:lnTo>
                  <a:cubicBezTo>
                    <a:pt x="560546" y="230981"/>
                    <a:pt x="541496" y="211931"/>
                    <a:pt x="536734" y="188119"/>
                  </a:cubicBezTo>
                  <a:lnTo>
                    <a:pt x="536734" y="321469"/>
                  </a:lnTo>
                  <a:lnTo>
                    <a:pt x="561499" y="321469"/>
                  </a:lnTo>
                  <a:close/>
                </a:path>
              </a:pathLst>
            </a:custGeom>
            <a:solidFill>
              <a:schemeClr val="accent3"/>
            </a:solidFill>
            <a:ln w="9525"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8549F401-AD1C-4D64-8D43-7E497C11EFD1}"/>
                </a:ext>
              </a:extLst>
            </p:cNvPr>
            <p:cNvSpPr/>
            <p:nvPr/>
          </p:nvSpPr>
          <p:spPr>
            <a:xfrm>
              <a:off x="368549" y="3344876"/>
              <a:ext cx="676275" cy="495300"/>
            </a:xfrm>
            <a:custGeom>
              <a:avLst/>
              <a:gdLst>
                <a:gd name="connsiteX0" fmla="*/ 455771 w 676275"/>
                <a:gd name="connsiteY0" fmla="*/ 16669 h 495300"/>
                <a:gd name="connsiteX1" fmla="*/ 455771 w 676275"/>
                <a:gd name="connsiteY1" fmla="*/ 69056 h 495300"/>
                <a:gd name="connsiteX2" fmla="*/ 534829 w 676275"/>
                <a:gd name="connsiteY2" fmla="*/ 175736 h 495300"/>
                <a:gd name="connsiteX3" fmla="*/ 534829 w 676275"/>
                <a:gd name="connsiteY3" fmla="*/ 330994 h 495300"/>
                <a:gd name="connsiteX4" fmla="*/ 565309 w 676275"/>
                <a:gd name="connsiteY4" fmla="*/ 330994 h 495300"/>
                <a:gd name="connsiteX5" fmla="*/ 592931 w 676275"/>
                <a:gd name="connsiteY5" fmla="*/ 303371 h 495300"/>
                <a:gd name="connsiteX6" fmla="*/ 592931 w 676275"/>
                <a:gd name="connsiteY6" fmla="*/ 238601 h 495300"/>
                <a:gd name="connsiteX7" fmla="*/ 544354 w 676275"/>
                <a:gd name="connsiteY7" fmla="*/ 178594 h 495300"/>
                <a:gd name="connsiteX8" fmla="*/ 571976 w 676275"/>
                <a:gd name="connsiteY8" fmla="*/ 128111 h 495300"/>
                <a:gd name="connsiteX9" fmla="*/ 585311 w 676275"/>
                <a:gd name="connsiteY9" fmla="*/ 148114 h 495300"/>
                <a:gd name="connsiteX10" fmla="*/ 568166 w 676275"/>
                <a:gd name="connsiteY10" fmla="*/ 178594 h 495300"/>
                <a:gd name="connsiteX11" fmla="*/ 605314 w 676275"/>
                <a:gd name="connsiteY11" fmla="*/ 215741 h 495300"/>
                <a:gd name="connsiteX12" fmla="*/ 642461 w 676275"/>
                <a:gd name="connsiteY12" fmla="*/ 178594 h 495300"/>
                <a:gd name="connsiteX13" fmla="*/ 625316 w 676275"/>
                <a:gd name="connsiteY13" fmla="*/ 148114 h 495300"/>
                <a:gd name="connsiteX14" fmla="*/ 638651 w 676275"/>
                <a:gd name="connsiteY14" fmla="*/ 128111 h 495300"/>
                <a:gd name="connsiteX15" fmla="*/ 666274 w 676275"/>
                <a:gd name="connsiteY15" fmla="*/ 178594 h 495300"/>
                <a:gd name="connsiteX16" fmla="*/ 617696 w 676275"/>
                <a:gd name="connsiteY16" fmla="*/ 238601 h 495300"/>
                <a:gd name="connsiteX17" fmla="*/ 617696 w 676275"/>
                <a:gd name="connsiteY17" fmla="*/ 303371 h 495300"/>
                <a:gd name="connsiteX18" fmla="*/ 566261 w 676275"/>
                <a:gd name="connsiteY18" fmla="*/ 354806 h 495300"/>
                <a:gd name="connsiteX19" fmla="*/ 536734 w 676275"/>
                <a:gd name="connsiteY19" fmla="*/ 354806 h 495300"/>
                <a:gd name="connsiteX20" fmla="*/ 536734 w 676275"/>
                <a:gd name="connsiteY20" fmla="*/ 478631 h 495300"/>
                <a:gd name="connsiteX21" fmla="*/ 149066 w 676275"/>
                <a:gd name="connsiteY21" fmla="*/ 478631 h 495300"/>
                <a:gd name="connsiteX22" fmla="*/ 149066 w 676275"/>
                <a:gd name="connsiteY22" fmla="*/ 354806 h 495300"/>
                <a:gd name="connsiteX23" fmla="*/ 115729 w 676275"/>
                <a:gd name="connsiteY23" fmla="*/ 354806 h 495300"/>
                <a:gd name="connsiteX24" fmla="*/ 64294 w 676275"/>
                <a:gd name="connsiteY24" fmla="*/ 303371 h 495300"/>
                <a:gd name="connsiteX25" fmla="*/ 64294 w 676275"/>
                <a:gd name="connsiteY25" fmla="*/ 238601 h 495300"/>
                <a:gd name="connsiteX26" fmla="*/ 15716 w 676275"/>
                <a:gd name="connsiteY26" fmla="*/ 178594 h 495300"/>
                <a:gd name="connsiteX27" fmla="*/ 43339 w 676275"/>
                <a:gd name="connsiteY27" fmla="*/ 128111 h 495300"/>
                <a:gd name="connsiteX28" fmla="*/ 56674 w 676275"/>
                <a:gd name="connsiteY28" fmla="*/ 148114 h 495300"/>
                <a:gd name="connsiteX29" fmla="*/ 39529 w 676275"/>
                <a:gd name="connsiteY29" fmla="*/ 178594 h 495300"/>
                <a:gd name="connsiteX30" fmla="*/ 76676 w 676275"/>
                <a:gd name="connsiteY30" fmla="*/ 215741 h 495300"/>
                <a:gd name="connsiteX31" fmla="*/ 113824 w 676275"/>
                <a:gd name="connsiteY31" fmla="*/ 178594 h 495300"/>
                <a:gd name="connsiteX32" fmla="*/ 96679 w 676275"/>
                <a:gd name="connsiteY32" fmla="*/ 148114 h 495300"/>
                <a:gd name="connsiteX33" fmla="*/ 110014 w 676275"/>
                <a:gd name="connsiteY33" fmla="*/ 128111 h 495300"/>
                <a:gd name="connsiteX34" fmla="*/ 137636 w 676275"/>
                <a:gd name="connsiteY34" fmla="*/ 178594 h 495300"/>
                <a:gd name="connsiteX35" fmla="*/ 89059 w 676275"/>
                <a:gd name="connsiteY35" fmla="*/ 238601 h 495300"/>
                <a:gd name="connsiteX36" fmla="*/ 89059 w 676275"/>
                <a:gd name="connsiteY36" fmla="*/ 303371 h 495300"/>
                <a:gd name="connsiteX37" fmla="*/ 116681 w 676275"/>
                <a:gd name="connsiteY37" fmla="*/ 330994 h 495300"/>
                <a:gd name="connsiteX38" fmla="*/ 150019 w 676275"/>
                <a:gd name="connsiteY38" fmla="*/ 330994 h 495300"/>
                <a:gd name="connsiteX39" fmla="*/ 150019 w 676275"/>
                <a:gd name="connsiteY39" fmla="*/ 175736 h 495300"/>
                <a:gd name="connsiteX40" fmla="*/ 240506 w 676275"/>
                <a:gd name="connsiteY40" fmla="*/ 71914 h 495300"/>
                <a:gd name="connsiteX41" fmla="*/ 240506 w 676275"/>
                <a:gd name="connsiteY41" fmla="*/ 16669 h 495300"/>
                <a:gd name="connsiteX42" fmla="*/ 455771 w 676275"/>
                <a:gd name="connsiteY42" fmla="*/ 16669 h 495300"/>
                <a:gd name="connsiteX43" fmla="*/ 465296 w 676275"/>
                <a:gd name="connsiteY43" fmla="*/ 7144 h 495300"/>
                <a:gd name="connsiteX44" fmla="*/ 455771 w 676275"/>
                <a:gd name="connsiteY44" fmla="*/ 7144 h 495300"/>
                <a:gd name="connsiteX45" fmla="*/ 239554 w 676275"/>
                <a:gd name="connsiteY45" fmla="*/ 7144 h 495300"/>
                <a:gd name="connsiteX46" fmla="*/ 230029 w 676275"/>
                <a:gd name="connsiteY46" fmla="*/ 7144 h 495300"/>
                <a:gd name="connsiteX47" fmla="*/ 230029 w 676275"/>
                <a:gd name="connsiteY47" fmla="*/ 16669 h 495300"/>
                <a:gd name="connsiteX48" fmla="*/ 230029 w 676275"/>
                <a:gd name="connsiteY48" fmla="*/ 68104 h 495300"/>
                <a:gd name="connsiteX49" fmla="*/ 145256 w 676275"/>
                <a:gd name="connsiteY49" fmla="*/ 165259 h 495300"/>
                <a:gd name="connsiteX50" fmla="*/ 114776 w 676275"/>
                <a:gd name="connsiteY50" fmla="*/ 120491 h 495300"/>
                <a:gd name="connsiteX51" fmla="*/ 107156 w 676275"/>
                <a:gd name="connsiteY51" fmla="*/ 115729 h 495300"/>
                <a:gd name="connsiteX52" fmla="*/ 102394 w 676275"/>
                <a:gd name="connsiteY52" fmla="*/ 123349 h 495300"/>
                <a:gd name="connsiteX53" fmla="*/ 89059 w 676275"/>
                <a:gd name="connsiteY53" fmla="*/ 143351 h 495300"/>
                <a:gd name="connsiteX54" fmla="*/ 83344 w 676275"/>
                <a:gd name="connsiteY54" fmla="*/ 150971 h 495300"/>
                <a:gd name="connsiteX55" fmla="*/ 90964 w 676275"/>
                <a:gd name="connsiteY55" fmla="*/ 155734 h 495300"/>
                <a:gd name="connsiteX56" fmla="*/ 103346 w 676275"/>
                <a:gd name="connsiteY56" fmla="*/ 178594 h 495300"/>
                <a:gd name="connsiteX57" fmla="*/ 75724 w 676275"/>
                <a:gd name="connsiteY57" fmla="*/ 206216 h 495300"/>
                <a:gd name="connsiteX58" fmla="*/ 48101 w 676275"/>
                <a:gd name="connsiteY58" fmla="*/ 178594 h 495300"/>
                <a:gd name="connsiteX59" fmla="*/ 60484 w 676275"/>
                <a:gd name="connsiteY59" fmla="*/ 155734 h 495300"/>
                <a:gd name="connsiteX60" fmla="*/ 68104 w 676275"/>
                <a:gd name="connsiteY60" fmla="*/ 150971 h 495300"/>
                <a:gd name="connsiteX61" fmla="*/ 63341 w 676275"/>
                <a:gd name="connsiteY61" fmla="*/ 143351 h 495300"/>
                <a:gd name="connsiteX62" fmla="*/ 50959 w 676275"/>
                <a:gd name="connsiteY62" fmla="*/ 123349 h 495300"/>
                <a:gd name="connsiteX63" fmla="*/ 46196 w 676275"/>
                <a:gd name="connsiteY63" fmla="*/ 115729 h 495300"/>
                <a:gd name="connsiteX64" fmla="*/ 38576 w 676275"/>
                <a:gd name="connsiteY64" fmla="*/ 120491 h 495300"/>
                <a:gd name="connsiteX65" fmla="*/ 7144 w 676275"/>
                <a:gd name="connsiteY65" fmla="*/ 179546 h 495300"/>
                <a:gd name="connsiteX66" fmla="*/ 55721 w 676275"/>
                <a:gd name="connsiteY66" fmla="*/ 246221 h 495300"/>
                <a:gd name="connsiteX67" fmla="*/ 55721 w 676275"/>
                <a:gd name="connsiteY67" fmla="*/ 303371 h 495300"/>
                <a:gd name="connsiteX68" fmla="*/ 116681 w 676275"/>
                <a:gd name="connsiteY68" fmla="*/ 364331 h 495300"/>
                <a:gd name="connsiteX69" fmla="*/ 140494 w 676275"/>
                <a:gd name="connsiteY69" fmla="*/ 364331 h 495300"/>
                <a:gd name="connsiteX70" fmla="*/ 140494 w 676275"/>
                <a:gd name="connsiteY70" fmla="*/ 478631 h 495300"/>
                <a:gd name="connsiteX71" fmla="*/ 140494 w 676275"/>
                <a:gd name="connsiteY71" fmla="*/ 488156 h 495300"/>
                <a:gd name="connsiteX72" fmla="*/ 150019 w 676275"/>
                <a:gd name="connsiteY72" fmla="*/ 488156 h 495300"/>
                <a:gd name="connsiteX73" fmla="*/ 536734 w 676275"/>
                <a:gd name="connsiteY73" fmla="*/ 488156 h 495300"/>
                <a:gd name="connsiteX74" fmla="*/ 546259 w 676275"/>
                <a:gd name="connsiteY74" fmla="*/ 488156 h 495300"/>
                <a:gd name="connsiteX75" fmla="*/ 546259 w 676275"/>
                <a:gd name="connsiteY75" fmla="*/ 478631 h 495300"/>
                <a:gd name="connsiteX76" fmla="*/ 546259 w 676275"/>
                <a:gd name="connsiteY76" fmla="*/ 364331 h 495300"/>
                <a:gd name="connsiteX77" fmla="*/ 565309 w 676275"/>
                <a:gd name="connsiteY77" fmla="*/ 364331 h 495300"/>
                <a:gd name="connsiteX78" fmla="*/ 626269 w 676275"/>
                <a:gd name="connsiteY78" fmla="*/ 303371 h 495300"/>
                <a:gd name="connsiteX79" fmla="*/ 626269 w 676275"/>
                <a:gd name="connsiteY79" fmla="*/ 246221 h 495300"/>
                <a:gd name="connsiteX80" fmla="*/ 674846 w 676275"/>
                <a:gd name="connsiteY80" fmla="*/ 179546 h 495300"/>
                <a:gd name="connsiteX81" fmla="*/ 643414 w 676275"/>
                <a:gd name="connsiteY81" fmla="*/ 120491 h 495300"/>
                <a:gd name="connsiteX82" fmla="*/ 635794 w 676275"/>
                <a:gd name="connsiteY82" fmla="*/ 115729 h 495300"/>
                <a:gd name="connsiteX83" fmla="*/ 631031 w 676275"/>
                <a:gd name="connsiteY83" fmla="*/ 123349 h 495300"/>
                <a:gd name="connsiteX84" fmla="*/ 617696 w 676275"/>
                <a:gd name="connsiteY84" fmla="*/ 143351 h 495300"/>
                <a:gd name="connsiteX85" fmla="*/ 611981 w 676275"/>
                <a:gd name="connsiteY85" fmla="*/ 150971 h 495300"/>
                <a:gd name="connsiteX86" fmla="*/ 619601 w 676275"/>
                <a:gd name="connsiteY86" fmla="*/ 155734 h 495300"/>
                <a:gd name="connsiteX87" fmla="*/ 631984 w 676275"/>
                <a:gd name="connsiteY87" fmla="*/ 179546 h 495300"/>
                <a:gd name="connsiteX88" fmla="*/ 604361 w 676275"/>
                <a:gd name="connsiteY88" fmla="*/ 207169 h 495300"/>
                <a:gd name="connsiteX89" fmla="*/ 576739 w 676275"/>
                <a:gd name="connsiteY89" fmla="*/ 179546 h 495300"/>
                <a:gd name="connsiteX90" fmla="*/ 589121 w 676275"/>
                <a:gd name="connsiteY90" fmla="*/ 156686 h 495300"/>
                <a:gd name="connsiteX91" fmla="*/ 596741 w 676275"/>
                <a:gd name="connsiteY91" fmla="*/ 151924 h 495300"/>
                <a:gd name="connsiteX92" fmla="*/ 591979 w 676275"/>
                <a:gd name="connsiteY92" fmla="*/ 144304 h 495300"/>
                <a:gd name="connsiteX93" fmla="*/ 578644 w 676275"/>
                <a:gd name="connsiteY93" fmla="*/ 124301 h 495300"/>
                <a:gd name="connsiteX94" fmla="*/ 573881 w 676275"/>
                <a:gd name="connsiteY94" fmla="*/ 116681 h 495300"/>
                <a:gd name="connsiteX95" fmla="*/ 566261 w 676275"/>
                <a:gd name="connsiteY95" fmla="*/ 121444 h 495300"/>
                <a:gd name="connsiteX96" fmla="*/ 536734 w 676275"/>
                <a:gd name="connsiteY96" fmla="*/ 162401 h 495300"/>
                <a:gd name="connsiteX97" fmla="*/ 466249 w 676275"/>
                <a:gd name="connsiteY97" fmla="*/ 67151 h 495300"/>
                <a:gd name="connsiteX98" fmla="*/ 466249 w 676275"/>
                <a:gd name="connsiteY98" fmla="*/ 16669 h 495300"/>
                <a:gd name="connsiteX99" fmla="*/ 466249 w 676275"/>
                <a:gd name="connsiteY99" fmla="*/ 7144 h 495300"/>
                <a:gd name="connsiteX100" fmla="*/ 465296 w 676275"/>
                <a:gd name="connsiteY100" fmla="*/ 7144 h 495300"/>
                <a:gd name="connsiteX101" fmla="*/ 97631 w 676275"/>
                <a:gd name="connsiteY101" fmla="*/ 246221 h 495300"/>
                <a:gd name="connsiteX102" fmla="*/ 139541 w 676275"/>
                <a:gd name="connsiteY102" fmla="*/ 210026 h 495300"/>
                <a:gd name="connsiteX103" fmla="*/ 139541 w 676275"/>
                <a:gd name="connsiteY103" fmla="*/ 321469 h 495300"/>
                <a:gd name="connsiteX104" fmla="*/ 115729 w 676275"/>
                <a:gd name="connsiteY104" fmla="*/ 321469 h 495300"/>
                <a:gd name="connsiteX105" fmla="*/ 97631 w 676275"/>
                <a:gd name="connsiteY105" fmla="*/ 303371 h 495300"/>
                <a:gd name="connsiteX106" fmla="*/ 97631 w 676275"/>
                <a:gd name="connsiteY106" fmla="*/ 246221 h 495300"/>
                <a:gd name="connsiteX107" fmla="*/ 97631 w 676275"/>
                <a:gd name="connsiteY107" fmla="*/ 246221 h 495300"/>
                <a:gd name="connsiteX108" fmla="*/ 545306 w 676275"/>
                <a:gd name="connsiteY108" fmla="*/ 321469 h 495300"/>
                <a:gd name="connsiteX109" fmla="*/ 545306 w 676275"/>
                <a:gd name="connsiteY109" fmla="*/ 216694 h 495300"/>
                <a:gd name="connsiteX110" fmla="*/ 583406 w 676275"/>
                <a:gd name="connsiteY110" fmla="*/ 246221 h 495300"/>
                <a:gd name="connsiteX111" fmla="*/ 583406 w 676275"/>
                <a:gd name="connsiteY111" fmla="*/ 303371 h 495300"/>
                <a:gd name="connsiteX112" fmla="*/ 565309 w 676275"/>
                <a:gd name="connsiteY112" fmla="*/ 321469 h 495300"/>
                <a:gd name="connsiteX113" fmla="*/ 545306 w 676275"/>
                <a:gd name="connsiteY113" fmla="*/ 321469 h 495300"/>
                <a:gd name="connsiteX114" fmla="*/ 545306 w 676275"/>
                <a:gd name="connsiteY114" fmla="*/ 321469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76275" h="495300">
                  <a:moveTo>
                    <a:pt x="455771" y="16669"/>
                  </a:moveTo>
                  <a:lnTo>
                    <a:pt x="455771" y="69056"/>
                  </a:lnTo>
                  <a:lnTo>
                    <a:pt x="534829" y="175736"/>
                  </a:lnTo>
                  <a:lnTo>
                    <a:pt x="534829" y="330994"/>
                  </a:lnTo>
                  <a:lnTo>
                    <a:pt x="565309" y="330994"/>
                  </a:lnTo>
                  <a:cubicBezTo>
                    <a:pt x="580549" y="330994"/>
                    <a:pt x="592931" y="318611"/>
                    <a:pt x="592931" y="303371"/>
                  </a:cubicBezTo>
                  <a:lnTo>
                    <a:pt x="592931" y="238601"/>
                  </a:lnTo>
                  <a:cubicBezTo>
                    <a:pt x="565309" y="232886"/>
                    <a:pt x="544354" y="208121"/>
                    <a:pt x="544354" y="178594"/>
                  </a:cubicBezTo>
                  <a:cubicBezTo>
                    <a:pt x="544354" y="157639"/>
                    <a:pt x="554831" y="138589"/>
                    <a:pt x="571976" y="128111"/>
                  </a:cubicBezTo>
                  <a:lnTo>
                    <a:pt x="585311" y="148114"/>
                  </a:lnTo>
                  <a:cubicBezTo>
                    <a:pt x="574834" y="154781"/>
                    <a:pt x="568166" y="166211"/>
                    <a:pt x="568166" y="178594"/>
                  </a:cubicBezTo>
                  <a:cubicBezTo>
                    <a:pt x="568166" y="198596"/>
                    <a:pt x="584359" y="215741"/>
                    <a:pt x="605314" y="215741"/>
                  </a:cubicBezTo>
                  <a:cubicBezTo>
                    <a:pt x="625316" y="215741"/>
                    <a:pt x="642461" y="199549"/>
                    <a:pt x="642461" y="178594"/>
                  </a:cubicBezTo>
                  <a:cubicBezTo>
                    <a:pt x="642461" y="166211"/>
                    <a:pt x="635794" y="154781"/>
                    <a:pt x="625316" y="148114"/>
                  </a:cubicBezTo>
                  <a:lnTo>
                    <a:pt x="638651" y="128111"/>
                  </a:lnTo>
                  <a:cubicBezTo>
                    <a:pt x="655796" y="139541"/>
                    <a:pt x="666274" y="158591"/>
                    <a:pt x="666274" y="178594"/>
                  </a:cubicBezTo>
                  <a:cubicBezTo>
                    <a:pt x="666274" y="208121"/>
                    <a:pt x="645319" y="232886"/>
                    <a:pt x="617696" y="238601"/>
                  </a:cubicBezTo>
                  <a:lnTo>
                    <a:pt x="617696" y="303371"/>
                  </a:lnTo>
                  <a:cubicBezTo>
                    <a:pt x="617696" y="331946"/>
                    <a:pt x="594836" y="354806"/>
                    <a:pt x="566261" y="354806"/>
                  </a:cubicBezTo>
                  <a:lnTo>
                    <a:pt x="536734" y="354806"/>
                  </a:lnTo>
                  <a:lnTo>
                    <a:pt x="536734" y="478631"/>
                  </a:lnTo>
                  <a:lnTo>
                    <a:pt x="149066" y="478631"/>
                  </a:lnTo>
                  <a:lnTo>
                    <a:pt x="149066" y="354806"/>
                  </a:lnTo>
                  <a:lnTo>
                    <a:pt x="115729" y="354806"/>
                  </a:lnTo>
                  <a:cubicBezTo>
                    <a:pt x="87154" y="354806"/>
                    <a:pt x="64294" y="331946"/>
                    <a:pt x="64294" y="303371"/>
                  </a:cubicBezTo>
                  <a:lnTo>
                    <a:pt x="64294" y="238601"/>
                  </a:lnTo>
                  <a:cubicBezTo>
                    <a:pt x="36671" y="232886"/>
                    <a:pt x="15716" y="208121"/>
                    <a:pt x="15716" y="178594"/>
                  </a:cubicBezTo>
                  <a:cubicBezTo>
                    <a:pt x="15716" y="157639"/>
                    <a:pt x="26194" y="138589"/>
                    <a:pt x="43339" y="128111"/>
                  </a:cubicBezTo>
                  <a:lnTo>
                    <a:pt x="56674" y="148114"/>
                  </a:lnTo>
                  <a:cubicBezTo>
                    <a:pt x="46196" y="154781"/>
                    <a:pt x="39529" y="166211"/>
                    <a:pt x="39529" y="178594"/>
                  </a:cubicBezTo>
                  <a:cubicBezTo>
                    <a:pt x="39529" y="198596"/>
                    <a:pt x="55721" y="215741"/>
                    <a:pt x="76676" y="215741"/>
                  </a:cubicBezTo>
                  <a:cubicBezTo>
                    <a:pt x="96679" y="215741"/>
                    <a:pt x="113824" y="199549"/>
                    <a:pt x="113824" y="178594"/>
                  </a:cubicBezTo>
                  <a:cubicBezTo>
                    <a:pt x="113824" y="166211"/>
                    <a:pt x="107156" y="154781"/>
                    <a:pt x="96679" y="148114"/>
                  </a:cubicBezTo>
                  <a:lnTo>
                    <a:pt x="110014" y="128111"/>
                  </a:lnTo>
                  <a:cubicBezTo>
                    <a:pt x="127159" y="139541"/>
                    <a:pt x="137636" y="158591"/>
                    <a:pt x="137636" y="178594"/>
                  </a:cubicBezTo>
                  <a:cubicBezTo>
                    <a:pt x="137636" y="208121"/>
                    <a:pt x="116681" y="232886"/>
                    <a:pt x="89059" y="238601"/>
                  </a:cubicBezTo>
                  <a:lnTo>
                    <a:pt x="89059" y="303371"/>
                  </a:lnTo>
                  <a:cubicBezTo>
                    <a:pt x="89059" y="318611"/>
                    <a:pt x="101441" y="330994"/>
                    <a:pt x="116681" y="330994"/>
                  </a:cubicBezTo>
                  <a:lnTo>
                    <a:pt x="150019" y="330994"/>
                  </a:lnTo>
                  <a:lnTo>
                    <a:pt x="150019" y="175736"/>
                  </a:lnTo>
                  <a:lnTo>
                    <a:pt x="240506" y="71914"/>
                  </a:lnTo>
                  <a:lnTo>
                    <a:pt x="240506" y="16669"/>
                  </a:lnTo>
                  <a:lnTo>
                    <a:pt x="455771" y="16669"/>
                  </a:lnTo>
                  <a:moveTo>
                    <a:pt x="465296" y="7144"/>
                  </a:moveTo>
                  <a:lnTo>
                    <a:pt x="455771" y="7144"/>
                  </a:lnTo>
                  <a:lnTo>
                    <a:pt x="239554" y="7144"/>
                  </a:lnTo>
                  <a:lnTo>
                    <a:pt x="230029" y="7144"/>
                  </a:lnTo>
                  <a:lnTo>
                    <a:pt x="230029" y="16669"/>
                  </a:lnTo>
                  <a:lnTo>
                    <a:pt x="230029" y="68104"/>
                  </a:lnTo>
                  <a:lnTo>
                    <a:pt x="145256" y="165259"/>
                  </a:lnTo>
                  <a:cubicBezTo>
                    <a:pt x="141446" y="147161"/>
                    <a:pt x="130969" y="130969"/>
                    <a:pt x="114776" y="120491"/>
                  </a:cubicBezTo>
                  <a:lnTo>
                    <a:pt x="107156" y="115729"/>
                  </a:lnTo>
                  <a:lnTo>
                    <a:pt x="102394" y="123349"/>
                  </a:lnTo>
                  <a:lnTo>
                    <a:pt x="89059" y="143351"/>
                  </a:lnTo>
                  <a:lnTo>
                    <a:pt x="83344" y="150971"/>
                  </a:lnTo>
                  <a:lnTo>
                    <a:pt x="90964" y="155734"/>
                  </a:lnTo>
                  <a:cubicBezTo>
                    <a:pt x="98584" y="160496"/>
                    <a:pt x="103346" y="169069"/>
                    <a:pt x="103346" y="178594"/>
                  </a:cubicBezTo>
                  <a:cubicBezTo>
                    <a:pt x="103346" y="193834"/>
                    <a:pt x="90964" y="206216"/>
                    <a:pt x="75724" y="206216"/>
                  </a:cubicBezTo>
                  <a:cubicBezTo>
                    <a:pt x="60484" y="206216"/>
                    <a:pt x="48101" y="193834"/>
                    <a:pt x="48101" y="178594"/>
                  </a:cubicBezTo>
                  <a:cubicBezTo>
                    <a:pt x="48101" y="169069"/>
                    <a:pt x="52864" y="160496"/>
                    <a:pt x="60484" y="155734"/>
                  </a:cubicBezTo>
                  <a:lnTo>
                    <a:pt x="68104" y="150971"/>
                  </a:lnTo>
                  <a:lnTo>
                    <a:pt x="63341" y="143351"/>
                  </a:lnTo>
                  <a:lnTo>
                    <a:pt x="50959" y="123349"/>
                  </a:lnTo>
                  <a:lnTo>
                    <a:pt x="46196" y="115729"/>
                  </a:lnTo>
                  <a:lnTo>
                    <a:pt x="38576" y="120491"/>
                  </a:lnTo>
                  <a:cubicBezTo>
                    <a:pt x="18574" y="133826"/>
                    <a:pt x="7144" y="155734"/>
                    <a:pt x="7144" y="179546"/>
                  </a:cubicBezTo>
                  <a:cubicBezTo>
                    <a:pt x="7144" y="210026"/>
                    <a:pt x="27146" y="237649"/>
                    <a:pt x="55721" y="246221"/>
                  </a:cubicBezTo>
                  <a:lnTo>
                    <a:pt x="55721" y="303371"/>
                  </a:lnTo>
                  <a:cubicBezTo>
                    <a:pt x="55721" y="336709"/>
                    <a:pt x="83344" y="364331"/>
                    <a:pt x="116681" y="364331"/>
                  </a:cubicBezTo>
                  <a:lnTo>
                    <a:pt x="140494" y="364331"/>
                  </a:lnTo>
                  <a:lnTo>
                    <a:pt x="140494" y="478631"/>
                  </a:lnTo>
                  <a:lnTo>
                    <a:pt x="140494" y="488156"/>
                  </a:lnTo>
                  <a:lnTo>
                    <a:pt x="150019" y="488156"/>
                  </a:lnTo>
                  <a:lnTo>
                    <a:pt x="536734" y="488156"/>
                  </a:lnTo>
                  <a:lnTo>
                    <a:pt x="546259" y="488156"/>
                  </a:lnTo>
                  <a:lnTo>
                    <a:pt x="546259" y="478631"/>
                  </a:lnTo>
                  <a:lnTo>
                    <a:pt x="546259" y="364331"/>
                  </a:lnTo>
                  <a:lnTo>
                    <a:pt x="565309" y="364331"/>
                  </a:lnTo>
                  <a:cubicBezTo>
                    <a:pt x="598646" y="364331"/>
                    <a:pt x="626269" y="336709"/>
                    <a:pt x="626269" y="303371"/>
                  </a:cubicBezTo>
                  <a:lnTo>
                    <a:pt x="626269" y="246221"/>
                  </a:lnTo>
                  <a:cubicBezTo>
                    <a:pt x="654844" y="236696"/>
                    <a:pt x="674846" y="210026"/>
                    <a:pt x="674846" y="179546"/>
                  </a:cubicBezTo>
                  <a:cubicBezTo>
                    <a:pt x="674846" y="155734"/>
                    <a:pt x="662464" y="133826"/>
                    <a:pt x="643414" y="120491"/>
                  </a:cubicBezTo>
                  <a:lnTo>
                    <a:pt x="635794" y="115729"/>
                  </a:lnTo>
                  <a:lnTo>
                    <a:pt x="631031" y="123349"/>
                  </a:lnTo>
                  <a:lnTo>
                    <a:pt x="617696" y="143351"/>
                  </a:lnTo>
                  <a:lnTo>
                    <a:pt x="611981" y="150971"/>
                  </a:lnTo>
                  <a:lnTo>
                    <a:pt x="619601" y="155734"/>
                  </a:lnTo>
                  <a:cubicBezTo>
                    <a:pt x="627221" y="161449"/>
                    <a:pt x="631984" y="170021"/>
                    <a:pt x="631984" y="179546"/>
                  </a:cubicBezTo>
                  <a:cubicBezTo>
                    <a:pt x="631984" y="194786"/>
                    <a:pt x="619601" y="207169"/>
                    <a:pt x="604361" y="207169"/>
                  </a:cubicBezTo>
                  <a:cubicBezTo>
                    <a:pt x="589121" y="207169"/>
                    <a:pt x="576739" y="194786"/>
                    <a:pt x="576739" y="179546"/>
                  </a:cubicBezTo>
                  <a:cubicBezTo>
                    <a:pt x="576739" y="170021"/>
                    <a:pt x="581501" y="161449"/>
                    <a:pt x="589121" y="156686"/>
                  </a:cubicBezTo>
                  <a:lnTo>
                    <a:pt x="596741" y="151924"/>
                  </a:lnTo>
                  <a:lnTo>
                    <a:pt x="591979" y="144304"/>
                  </a:lnTo>
                  <a:lnTo>
                    <a:pt x="578644" y="124301"/>
                  </a:lnTo>
                  <a:lnTo>
                    <a:pt x="573881" y="116681"/>
                  </a:lnTo>
                  <a:lnTo>
                    <a:pt x="566261" y="121444"/>
                  </a:lnTo>
                  <a:cubicBezTo>
                    <a:pt x="551021" y="130969"/>
                    <a:pt x="541496" y="146209"/>
                    <a:pt x="536734" y="162401"/>
                  </a:cubicBezTo>
                  <a:lnTo>
                    <a:pt x="466249" y="67151"/>
                  </a:lnTo>
                  <a:lnTo>
                    <a:pt x="466249" y="16669"/>
                  </a:lnTo>
                  <a:lnTo>
                    <a:pt x="466249" y="7144"/>
                  </a:lnTo>
                  <a:lnTo>
                    <a:pt x="465296" y="7144"/>
                  </a:lnTo>
                  <a:close/>
                  <a:moveTo>
                    <a:pt x="97631" y="246221"/>
                  </a:moveTo>
                  <a:cubicBezTo>
                    <a:pt x="115729" y="240506"/>
                    <a:pt x="130969" y="227171"/>
                    <a:pt x="139541" y="210026"/>
                  </a:cubicBezTo>
                  <a:lnTo>
                    <a:pt x="139541" y="321469"/>
                  </a:lnTo>
                  <a:lnTo>
                    <a:pt x="115729" y="321469"/>
                  </a:lnTo>
                  <a:cubicBezTo>
                    <a:pt x="106204" y="321469"/>
                    <a:pt x="97631" y="313849"/>
                    <a:pt x="97631" y="303371"/>
                  </a:cubicBezTo>
                  <a:lnTo>
                    <a:pt x="97631" y="246221"/>
                  </a:lnTo>
                  <a:lnTo>
                    <a:pt x="97631" y="246221"/>
                  </a:lnTo>
                  <a:close/>
                  <a:moveTo>
                    <a:pt x="545306" y="321469"/>
                  </a:moveTo>
                  <a:lnTo>
                    <a:pt x="545306" y="216694"/>
                  </a:lnTo>
                  <a:cubicBezTo>
                    <a:pt x="553879" y="230029"/>
                    <a:pt x="567214" y="241459"/>
                    <a:pt x="583406" y="246221"/>
                  </a:cubicBezTo>
                  <a:lnTo>
                    <a:pt x="583406" y="303371"/>
                  </a:lnTo>
                  <a:cubicBezTo>
                    <a:pt x="583406" y="312896"/>
                    <a:pt x="575786" y="321469"/>
                    <a:pt x="565309" y="321469"/>
                  </a:cubicBezTo>
                  <a:lnTo>
                    <a:pt x="545306" y="321469"/>
                  </a:lnTo>
                  <a:lnTo>
                    <a:pt x="545306" y="321469"/>
                  </a:lnTo>
                  <a:close/>
                </a:path>
              </a:pathLst>
            </a:custGeom>
            <a:solidFill>
              <a:schemeClr val="accent1"/>
            </a:solidFill>
            <a:ln w="9525"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339A360D-A741-4ED2-A909-EFADD53121FE}"/>
                </a:ext>
              </a:extLst>
            </p:cNvPr>
            <p:cNvSpPr/>
            <p:nvPr/>
          </p:nvSpPr>
          <p:spPr>
            <a:xfrm>
              <a:off x="674302" y="3691586"/>
              <a:ext cx="47625" cy="47625"/>
            </a:xfrm>
            <a:custGeom>
              <a:avLst/>
              <a:gdLst>
                <a:gd name="connsiteX0" fmla="*/ 7144 w 47625"/>
                <a:gd name="connsiteY0" fmla="*/ 7144 h 47625"/>
                <a:gd name="connsiteX1" fmla="*/ 40481 w 47625"/>
                <a:gd name="connsiteY1" fmla="*/ 7144 h 47625"/>
                <a:gd name="connsiteX2" fmla="*/ 40481 w 47625"/>
                <a:gd name="connsiteY2" fmla="*/ 41434 h 47625"/>
                <a:gd name="connsiteX3" fmla="*/ 7144 w 47625"/>
                <a:gd name="connsiteY3" fmla="*/ 41434 h 47625"/>
              </a:gdLst>
              <a:ahLst/>
              <a:cxnLst>
                <a:cxn ang="0">
                  <a:pos x="connsiteX0" y="connsiteY0"/>
                </a:cxn>
                <a:cxn ang="0">
                  <a:pos x="connsiteX1" y="connsiteY1"/>
                </a:cxn>
                <a:cxn ang="0">
                  <a:pos x="connsiteX2" y="connsiteY2"/>
                </a:cxn>
                <a:cxn ang="0">
                  <a:pos x="connsiteX3" y="connsiteY3"/>
                </a:cxn>
              </a:cxnLst>
              <a:rect l="l" t="t" r="r" b="b"/>
              <a:pathLst>
                <a:path w="47625" h="47625">
                  <a:moveTo>
                    <a:pt x="7144" y="7144"/>
                  </a:moveTo>
                  <a:lnTo>
                    <a:pt x="40481" y="7144"/>
                  </a:lnTo>
                  <a:lnTo>
                    <a:pt x="40481" y="41434"/>
                  </a:lnTo>
                  <a:lnTo>
                    <a:pt x="7144" y="41434"/>
                  </a:lnTo>
                  <a:close/>
                </a:path>
              </a:pathLst>
            </a:custGeom>
            <a:solidFill>
              <a:srgbClr val="F5A71D"/>
            </a:solidFill>
            <a:ln w="9525"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E18F84CB-07F0-46E2-9429-767EA83F1DE1}"/>
                </a:ext>
              </a:extLst>
            </p:cNvPr>
            <p:cNvSpPr/>
            <p:nvPr/>
          </p:nvSpPr>
          <p:spPr>
            <a:xfrm>
              <a:off x="669539" y="3686823"/>
              <a:ext cx="57150" cy="57150"/>
            </a:xfrm>
            <a:custGeom>
              <a:avLst/>
              <a:gdLst>
                <a:gd name="connsiteX0" fmla="*/ 39529 w 57150"/>
                <a:gd name="connsiteY0" fmla="*/ 16669 h 57150"/>
                <a:gd name="connsiteX1" fmla="*/ 39529 w 57150"/>
                <a:gd name="connsiteY1" fmla="*/ 41434 h 57150"/>
                <a:gd name="connsiteX2" fmla="*/ 16669 w 57150"/>
                <a:gd name="connsiteY2" fmla="*/ 41434 h 57150"/>
                <a:gd name="connsiteX3" fmla="*/ 16669 w 57150"/>
                <a:gd name="connsiteY3" fmla="*/ 16669 h 57150"/>
                <a:gd name="connsiteX4" fmla="*/ 39529 w 57150"/>
                <a:gd name="connsiteY4" fmla="*/ 16669 h 57150"/>
                <a:gd name="connsiteX5" fmla="*/ 49054 w 57150"/>
                <a:gd name="connsiteY5" fmla="*/ 7144 h 57150"/>
                <a:gd name="connsiteX6" fmla="*/ 39529 w 57150"/>
                <a:gd name="connsiteY6" fmla="*/ 7144 h 57150"/>
                <a:gd name="connsiteX7" fmla="*/ 16669 w 57150"/>
                <a:gd name="connsiteY7" fmla="*/ 7144 h 57150"/>
                <a:gd name="connsiteX8" fmla="*/ 7144 w 57150"/>
                <a:gd name="connsiteY8" fmla="*/ 7144 h 57150"/>
                <a:gd name="connsiteX9" fmla="*/ 7144 w 57150"/>
                <a:gd name="connsiteY9" fmla="*/ 16669 h 57150"/>
                <a:gd name="connsiteX10" fmla="*/ 7144 w 57150"/>
                <a:gd name="connsiteY10" fmla="*/ 41434 h 57150"/>
                <a:gd name="connsiteX11" fmla="*/ 7144 w 57150"/>
                <a:gd name="connsiteY11" fmla="*/ 50959 h 57150"/>
                <a:gd name="connsiteX12" fmla="*/ 16669 w 57150"/>
                <a:gd name="connsiteY12" fmla="*/ 50959 h 57150"/>
                <a:gd name="connsiteX13" fmla="*/ 40481 w 57150"/>
                <a:gd name="connsiteY13" fmla="*/ 50959 h 57150"/>
                <a:gd name="connsiteX14" fmla="*/ 50006 w 57150"/>
                <a:gd name="connsiteY14" fmla="*/ 50959 h 57150"/>
                <a:gd name="connsiteX15" fmla="*/ 50006 w 57150"/>
                <a:gd name="connsiteY15" fmla="*/ 41434 h 57150"/>
                <a:gd name="connsiteX16" fmla="*/ 50006 w 57150"/>
                <a:gd name="connsiteY16" fmla="*/ 16669 h 57150"/>
                <a:gd name="connsiteX17" fmla="*/ 50006 w 57150"/>
                <a:gd name="connsiteY17" fmla="*/ 7144 h 57150"/>
                <a:gd name="connsiteX18" fmla="*/ 49054 w 57150"/>
                <a:gd name="connsiteY18"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 h="57150">
                  <a:moveTo>
                    <a:pt x="39529" y="16669"/>
                  </a:moveTo>
                  <a:lnTo>
                    <a:pt x="39529" y="41434"/>
                  </a:lnTo>
                  <a:lnTo>
                    <a:pt x="16669" y="41434"/>
                  </a:lnTo>
                  <a:lnTo>
                    <a:pt x="16669" y="16669"/>
                  </a:lnTo>
                  <a:lnTo>
                    <a:pt x="39529" y="16669"/>
                  </a:lnTo>
                  <a:moveTo>
                    <a:pt x="49054" y="7144"/>
                  </a:moveTo>
                  <a:lnTo>
                    <a:pt x="39529" y="7144"/>
                  </a:lnTo>
                  <a:lnTo>
                    <a:pt x="16669" y="7144"/>
                  </a:lnTo>
                  <a:lnTo>
                    <a:pt x="7144" y="7144"/>
                  </a:lnTo>
                  <a:lnTo>
                    <a:pt x="7144" y="16669"/>
                  </a:lnTo>
                  <a:lnTo>
                    <a:pt x="7144" y="41434"/>
                  </a:lnTo>
                  <a:lnTo>
                    <a:pt x="7144" y="50959"/>
                  </a:lnTo>
                  <a:lnTo>
                    <a:pt x="16669" y="50959"/>
                  </a:lnTo>
                  <a:lnTo>
                    <a:pt x="40481" y="50959"/>
                  </a:lnTo>
                  <a:lnTo>
                    <a:pt x="50006" y="50959"/>
                  </a:lnTo>
                  <a:lnTo>
                    <a:pt x="50006" y="41434"/>
                  </a:lnTo>
                  <a:lnTo>
                    <a:pt x="50006" y="16669"/>
                  </a:lnTo>
                  <a:lnTo>
                    <a:pt x="50006" y="7144"/>
                  </a:lnTo>
                  <a:lnTo>
                    <a:pt x="49054" y="7144"/>
                  </a:lnTo>
                  <a:close/>
                </a:path>
              </a:pathLst>
            </a:custGeom>
            <a:solidFill>
              <a:srgbClr val="1E3F77"/>
            </a:solidFill>
            <a:ln w="9525"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18880A20-0C66-4168-BE88-542EFC12A717}"/>
                </a:ext>
              </a:extLst>
            </p:cNvPr>
            <p:cNvSpPr/>
            <p:nvPr/>
          </p:nvSpPr>
          <p:spPr>
            <a:xfrm>
              <a:off x="634297" y="3691586"/>
              <a:ext cx="47625" cy="47625"/>
            </a:xfrm>
            <a:custGeom>
              <a:avLst/>
              <a:gdLst>
                <a:gd name="connsiteX0" fmla="*/ 7144 w 47625"/>
                <a:gd name="connsiteY0" fmla="*/ 7144 h 47625"/>
                <a:gd name="connsiteX1" fmla="*/ 40481 w 47625"/>
                <a:gd name="connsiteY1" fmla="*/ 7144 h 47625"/>
                <a:gd name="connsiteX2" fmla="*/ 40481 w 47625"/>
                <a:gd name="connsiteY2" fmla="*/ 41434 h 47625"/>
                <a:gd name="connsiteX3" fmla="*/ 7144 w 47625"/>
                <a:gd name="connsiteY3" fmla="*/ 41434 h 47625"/>
              </a:gdLst>
              <a:ahLst/>
              <a:cxnLst>
                <a:cxn ang="0">
                  <a:pos x="connsiteX0" y="connsiteY0"/>
                </a:cxn>
                <a:cxn ang="0">
                  <a:pos x="connsiteX1" y="connsiteY1"/>
                </a:cxn>
                <a:cxn ang="0">
                  <a:pos x="connsiteX2" y="connsiteY2"/>
                </a:cxn>
                <a:cxn ang="0">
                  <a:pos x="connsiteX3" y="connsiteY3"/>
                </a:cxn>
              </a:cxnLst>
              <a:rect l="l" t="t" r="r" b="b"/>
              <a:pathLst>
                <a:path w="47625" h="47625">
                  <a:moveTo>
                    <a:pt x="7144" y="7144"/>
                  </a:moveTo>
                  <a:lnTo>
                    <a:pt x="40481" y="7144"/>
                  </a:lnTo>
                  <a:lnTo>
                    <a:pt x="40481" y="41434"/>
                  </a:lnTo>
                  <a:lnTo>
                    <a:pt x="7144" y="41434"/>
                  </a:lnTo>
                  <a:close/>
                </a:path>
              </a:pathLst>
            </a:custGeom>
            <a:solidFill>
              <a:srgbClr val="F5A71D"/>
            </a:solidFill>
            <a:ln w="9525"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78ACC600-FB4F-43E0-A5CB-069C2A8D2524}"/>
                </a:ext>
              </a:extLst>
            </p:cNvPr>
            <p:cNvSpPr/>
            <p:nvPr/>
          </p:nvSpPr>
          <p:spPr>
            <a:xfrm>
              <a:off x="629534" y="3686823"/>
              <a:ext cx="57150" cy="57150"/>
            </a:xfrm>
            <a:custGeom>
              <a:avLst/>
              <a:gdLst>
                <a:gd name="connsiteX0" fmla="*/ 40481 w 57150"/>
                <a:gd name="connsiteY0" fmla="*/ 16669 h 57150"/>
                <a:gd name="connsiteX1" fmla="*/ 40481 w 57150"/>
                <a:gd name="connsiteY1" fmla="*/ 41434 h 57150"/>
                <a:gd name="connsiteX2" fmla="*/ 16669 w 57150"/>
                <a:gd name="connsiteY2" fmla="*/ 41434 h 57150"/>
                <a:gd name="connsiteX3" fmla="*/ 16669 w 57150"/>
                <a:gd name="connsiteY3" fmla="*/ 16669 h 57150"/>
                <a:gd name="connsiteX4" fmla="*/ 40481 w 57150"/>
                <a:gd name="connsiteY4" fmla="*/ 16669 h 57150"/>
                <a:gd name="connsiteX5" fmla="*/ 50006 w 57150"/>
                <a:gd name="connsiteY5" fmla="*/ 7144 h 57150"/>
                <a:gd name="connsiteX6" fmla="*/ 40481 w 57150"/>
                <a:gd name="connsiteY6" fmla="*/ 7144 h 57150"/>
                <a:gd name="connsiteX7" fmla="*/ 16669 w 57150"/>
                <a:gd name="connsiteY7" fmla="*/ 7144 h 57150"/>
                <a:gd name="connsiteX8" fmla="*/ 7144 w 57150"/>
                <a:gd name="connsiteY8" fmla="*/ 7144 h 57150"/>
                <a:gd name="connsiteX9" fmla="*/ 7144 w 57150"/>
                <a:gd name="connsiteY9" fmla="*/ 16669 h 57150"/>
                <a:gd name="connsiteX10" fmla="*/ 7144 w 57150"/>
                <a:gd name="connsiteY10" fmla="*/ 41434 h 57150"/>
                <a:gd name="connsiteX11" fmla="*/ 7144 w 57150"/>
                <a:gd name="connsiteY11" fmla="*/ 50959 h 57150"/>
                <a:gd name="connsiteX12" fmla="*/ 16669 w 57150"/>
                <a:gd name="connsiteY12" fmla="*/ 50959 h 57150"/>
                <a:gd name="connsiteX13" fmla="*/ 40481 w 57150"/>
                <a:gd name="connsiteY13" fmla="*/ 50959 h 57150"/>
                <a:gd name="connsiteX14" fmla="*/ 50006 w 57150"/>
                <a:gd name="connsiteY14" fmla="*/ 50959 h 57150"/>
                <a:gd name="connsiteX15" fmla="*/ 50006 w 57150"/>
                <a:gd name="connsiteY15" fmla="*/ 41434 h 57150"/>
                <a:gd name="connsiteX16" fmla="*/ 50006 w 57150"/>
                <a:gd name="connsiteY16" fmla="*/ 16669 h 57150"/>
                <a:gd name="connsiteX17" fmla="*/ 50006 w 57150"/>
                <a:gd name="connsiteY17" fmla="*/ 7144 h 57150"/>
                <a:gd name="connsiteX18" fmla="*/ 50006 w 57150"/>
                <a:gd name="connsiteY18"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 h="57150">
                  <a:moveTo>
                    <a:pt x="40481" y="16669"/>
                  </a:moveTo>
                  <a:lnTo>
                    <a:pt x="40481" y="41434"/>
                  </a:lnTo>
                  <a:lnTo>
                    <a:pt x="16669" y="41434"/>
                  </a:lnTo>
                  <a:lnTo>
                    <a:pt x="16669" y="16669"/>
                  </a:lnTo>
                  <a:lnTo>
                    <a:pt x="40481" y="16669"/>
                  </a:lnTo>
                  <a:moveTo>
                    <a:pt x="50006" y="7144"/>
                  </a:moveTo>
                  <a:lnTo>
                    <a:pt x="40481" y="7144"/>
                  </a:lnTo>
                  <a:lnTo>
                    <a:pt x="16669" y="7144"/>
                  </a:lnTo>
                  <a:lnTo>
                    <a:pt x="7144" y="7144"/>
                  </a:lnTo>
                  <a:lnTo>
                    <a:pt x="7144" y="16669"/>
                  </a:lnTo>
                  <a:lnTo>
                    <a:pt x="7144" y="41434"/>
                  </a:lnTo>
                  <a:lnTo>
                    <a:pt x="7144" y="50959"/>
                  </a:lnTo>
                  <a:lnTo>
                    <a:pt x="16669" y="50959"/>
                  </a:lnTo>
                  <a:lnTo>
                    <a:pt x="40481" y="50959"/>
                  </a:lnTo>
                  <a:lnTo>
                    <a:pt x="50006" y="50959"/>
                  </a:lnTo>
                  <a:lnTo>
                    <a:pt x="50006" y="41434"/>
                  </a:lnTo>
                  <a:lnTo>
                    <a:pt x="50006" y="16669"/>
                  </a:lnTo>
                  <a:lnTo>
                    <a:pt x="50006" y="7144"/>
                  </a:lnTo>
                  <a:lnTo>
                    <a:pt x="50006" y="7144"/>
                  </a:lnTo>
                  <a:close/>
                </a:path>
              </a:pathLst>
            </a:custGeom>
            <a:solidFill>
              <a:srgbClr val="1E3F77"/>
            </a:solidFill>
            <a:ln w="9525"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4432FEAB-C38D-450E-B076-C7976C6AE13C}"/>
                </a:ext>
              </a:extLst>
            </p:cNvPr>
            <p:cNvSpPr/>
            <p:nvPr/>
          </p:nvSpPr>
          <p:spPr>
            <a:xfrm>
              <a:off x="595244" y="3691586"/>
              <a:ext cx="47625" cy="47625"/>
            </a:xfrm>
            <a:custGeom>
              <a:avLst/>
              <a:gdLst>
                <a:gd name="connsiteX0" fmla="*/ 7144 w 47625"/>
                <a:gd name="connsiteY0" fmla="*/ 7144 h 47625"/>
                <a:gd name="connsiteX1" fmla="*/ 40481 w 47625"/>
                <a:gd name="connsiteY1" fmla="*/ 7144 h 47625"/>
                <a:gd name="connsiteX2" fmla="*/ 40481 w 47625"/>
                <a:gd name="connsiteY2" fmla="*/ 41434 h 47625"/>
                <a:gd name="connsiteX3" fmla="*/ 7144 w 47625"/>
                <a:gd name="connsiteY3" fmla="*/ 41434 h 47625"/>
              </a:gdLst>
              <a:ahLst/>
              <a:cxnLst>
                <a:cxn ang="0">
                  <a:pos x="connsiteX0" y="connsiteY0"/>
                </a:cxn>
                <a:cxn ang="0">
                  <a:pos x="connsiteX1" y="connsiteY1"/>
                </a:cxn>
                <a:cxn ang="0">
                  <a:pos x="connsiteX2" y="connsiteY2"/>
                </a:cxn>
                <a:cxn ang="0">
                  <a:pos x="connsiteX3" y="connsiteY3"/>
                </a:cxn>
              </a:cxnLst>
              <a:rect l="l" t="t" r="r" b="b"/>
              <a:pathLst>
                <a:path w="47625" h="47625">
                  <a:moveTo>
                    <a:pt x="7144" y="7144"/>
                  </a:moveTo>
                  <a:lnTo>
                    <a:pt x="40481" y="7144"/>
                  </a:lnTo>
                  <a:lnTo>
                    <a:pt x="40481" y="41434"/>
                  </a:lnTo>
                  <a:lnTo>
                    <a:pt x="7144" y="41434"/>
                  </a:lnTo>
                  <a:close/>
                </a:path>
              </a:pathLst>
            </a:custGeom>
            <a:solidFill>
              <a:srgbClr val="F5A71D"/>
            </a:solidFill>
            <a:ln w="9525"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59E5CF13-8ECB-4CA4-B302-178980EB996E}"/>
                </a:ext>
              </a:extLst>
            </p:cNvPr>
            <p:cNvSpPr/>
            <p:nvPr/>
          </p:nvSpPr>
          <p:spPr>
            <a:xfrm>
              <a:off x="589529" y="3686823"/>
              <a:ext cx="57150" cy="57150"/>
            </a:xfrm>
            <a:custGeom>
              <a:avLst/>
              <a:gdLst>
                <a:gd name="connsiteX0" fmla="*/ 40481 w 57150"/>
                <a:gd name="connsiteY0" fmla="*/ 16669 h 57150"/>
                <a:gd name="connsiteX1" fmla="*/ 40481 w 57150"/>
                <a:gd name="connsiteY1" fmla="*/ 41434 h 57150"/>
                <a:gd name="connsiteX2" fmla="*/ 16669 w 57150"/>
                <a:gd name="connsiteY2" fmla="*/ 41434 h 57150"/>
                <a:gd name="connsiteX3" fmla="*/ 16669 w 57150"/>
                <a:gd name="connsiteY3" fmla="*/ 16669 h 57150"/>
                <a:gd name="connsiteX4" fmla="*/ 40481 w 57150"/>
                <a:gd name="connsiteY4" fmla="*/ 16669 h 57150"/>
                <a:gd name="connsiteX5" fmla="*/ 50006 w 57150"/>
                <a:gd name="connsiteY5" fmla="*/ 7144 h 57150"/>
                <a:gd name="connsiteX6" fmla="*/ 40481 w 57150"/>
                <a:gd name="connsiteY6" fmla="*/ 7144 h 57150"/>
                <a:gd name="connsiteX7" fmla="*/ 16669 w 57150"/>
                <a:gd name="connsiteY7" fmla="*/ 7144 h 57150"/>
                <a:gd name="connsiteX8" fmla="*/ 7144 w 57150"/>
                <a:gd name="connsiteY8" fmla="*/ 7144 h 57150"/>
                <a:gd name="connsiteX9" fmla="*/ 7144 w 57150"/>
                <a:gd name="connsiteY9" fmla="*/ 16669 h 57150"/>
                <a:gd name="connsiteX10" fmla="*/ 7144 w 57150"/>
                <a:gd name="connsiteY10" fmla="*/ 41434 h 57150"/>
                <a:gd name="connsiteX11" fmla="*/ 7144 w 57150"/>
                <a:gd name="connsiteY11" fmla="*/ 50959 h 57150"/>
                <a:gd name="connsiteX12" fmla="*/ 16669 w 57150"/>
                <a:gd name="connsiteY12" fmla="*/ 50959 h 57150"/>
                <a:gd name="connsiteX13" fmla="*/ 40481 w 57150"/>
                <a:gd name="connsiteY13" fmla="*/ 50959 h 57150"/>
                <a:gd name="connsiteX14" fmla="*/ 50006 w 57150"/>
                <a:gd name="connsiteY14" fmla="*/ 50959 h 57150"/>
                <a:gd name="connsiteX15" fmla="*/ 50006 w 57150"/>
                <a:gd name="connsiteY15" fmla="*/ 41434 h 57150"/>
                <a:gd name="connsiteX16" fmla="*/ 50006 w 57150"/>
                <a:gd name="connsiteY16" fmla="*/ 16669 h 57150"/>
                <a:gd name="connsiteX17" fmla="*/ 50006 w 57150"/>
                <a:gd name="connsiteY17" fmla="*/ 7144 h 57150"/>
                <a:gd name="connsiteX18" fmla="*/ 50006 w 57150"/>
                <a:gd name="connsiteY18"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 h="57150">
                  <a:moveTo>
                    <a:pt x="40481" y="16669"/>
                  </a:moveTo>
                  <a:lnTo>
                    <a:pt x="40481" y="41434"/>
                  </a:lnTo>
                  <a:lnTo>
                    <a:pt x="16669" y="41434"/>
                  </a:lnTo>
                  <a:lnTo>
                    <a:pt x="16669" y="16669"/>
                  </a:lnTo>
                  <a:lnTo>
                    <a:pt x="40481" y="16669"/>
                  </a:lnTo>
                  <a:moveTo>
                    <a:pt x="50006" y="7144"/>
                  </a:moveTo>
                  <a:lnTo>
                    <a:pt x="40481" y="7144"/>
                  </a:lnTo>
                  <a:lnTo>
                    <a:pt x="16669" y="7144"/>
                  </a:lnTo>
                  <a:lnTo>
                    <a:pt x="7144" y="7144"/>
                  </a:lnTo>
                  <a:lnTo>
                    <a:pt x="7144" y="16669"/>
                  </a:lnTo>
                  <a:lnTo>
                    <a:pt x="7144" y="41434"/>
                  </a:lnTo>
                  <a:lnTo>
                    <a:pt x="7144" y="50959"/>
                  </a:lnTo>
                  <a:lnTo>
                    <a:pt x="16669" y="50959"/>
                  </a:lnTo>
                  <a:lnTo>
                    <a:pt x="40481" y="50959"/>
                  </a:lnTo>
                  <a:lnTo>
                    <a:pt x="50006" y="50959"/>
                  </a:lnTo>
                  <a:lnTo>
                    <a:pt x="50006" y="41434"/>
                  </a:lnTo>
                  <a:lnTo>
                    <a:pt x="50006" y="16669"/>
                  </a:lnTo>
                  <a:lnTo>
                    <a:pt x="50006" y="7144"/>
                  </a:lnTo>
                  <a:lnTo>
                    <a:pt x="50006" y="7144"/>
                  </a:lnTo>
                  <a:close/>
                </a:path>
              </a:pathLst>
            </a:custGeom>
            <a:solidFill>
              <a:srgbClr val="1E3F77"/>
            </a:solidFill>
            <a:ln w="9525"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136DE21F-6320-4D2E-B4A4-EBCD8B29DBB6}"/>
                </a:ext>
              </a:extLst>
            </p:cNvPr>
            <p:cNvSpPr/>
            <p:nvPr/>
          </p:nvSpPr>
          <p:spPr>
            <a:xfrm>
              <a:off x="555239" y="3691586"/>
              <a:ext cx="47625" cy="47625"/>
            </a:xfrm>
            <a:custGeom>
              <a:avLst/>
              <a:gdLst>
                <a:gd name="connsiteX0" fmla="*/ 7144 w 47625"/>
                <a:gd name="connsiteY0" fmla="*/ 7144 h 47625"/>
                <a:gd name="connsiteX1" fmla="*/ 40481 w 47625"/>
                <a:gd name="connsiteY1" fmla="*/ 7144 h 47625"/>
                <a:gd name="connsiteX2" fmla="*/ 40481 w 47625"/>
                <a:gd name="connsiteY2" fmla="*/ 41434 h 47625"/>
                <a:gd name="connsiteX3" fmla="*/ 7144 w 47625"/>
                <a:gd name="connsiteY3" fmla="*/ 41434 h 47625"/>
              </a:gdLst>
              <a:ahLst/>
              <a:cxnLst>
                <a:cxn ang="0">
                  <a:pos x="connsiteX0" y="connsiteY0"/>
                </a:cxn>
                <a:cxn ang="0">
                  <a:pos x="connsiteX1" y="connsiteY1"/>
                </a:cxn>
                <a:cxn ang="0">
                  <a:pos x="connsiteX2" y="connsiteY2"/>
                </a:cxn>
                <a:cxn ang="0">
                  <a:pos x="connsiteX3" y="connsiteY3"/>
                </a:cxn>
              </a:cxnLst>
              <a:rect l="l" t="t" r="r" b="b"/>
              <a:pathLst>
                <a:path w="47625" h="47625">
                  <a:moveTo>
                    <a:pt x="7144" y="7144"/>
                  </a:moveTo>
                  <a:lnTo>
                    <a:pt x="40481" y="7144"/>
                  </a:lnTo>
                  <a:lnTo>
                    <a:pt x="40481" y="41434"/>
                  </a:lnTo>
                  <a:lnTo>
                    <a:pt x="7144" y="41434"/>
                  </a:lnTo>
                  <a:close/>
                </a:path>
              </a:pathLst>
            </a:custGeom>
            <a:solidFill>
              <a:srgbClr val="F5A71D"/>
            </a:solidFill>
            <a:ln w="9525"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FA704B99-4EE9-47E1-BEA3-0A7D7041943C}"/>
                </a:ext>
              </a:extLst>
            </p:cNvPr>
            <p:cNvSpPr/>
            <p:nvPr/>
          </p:nvSpPr>
          <p:spPr>
            <a:xfrm>
              <a:off x="550477" y="3686823"/>
              <a:ext cx="57150" cy="57150"/>
            </a:xfrm>
            <a:custGeom>
              <a:avLst/>
              <a:gdLst>
                <a:gd name="connsiteX0" fmla="*/ 40481 w 57150"/>
                <a:gd name="connsiteY0" fmla="*/ 16669 h 57150"/>
                <a:gd name="connsiteX1" fmla="*/ 40481 w 57150"/>
                <a:gd name="connsiteY1" fmla="*/ 41434 h 57150"/>
                <a:gd name="connsiteX2" fmla="*/ 16669 w 57150"/>
                <a:gd name="connsiteY2" fmla="*/ 41434 h 57150"/>
                <a:gd name="connsiteX3" fmla="*/ 16669 w 57150"/>
                <a:gd name="connsiteY3" fmla="*/ 16669 h 57150"/>
                <a:gd name="connsiteX4" fmla="*/ 40481 w 57150"/>
                <a:gd name="connsiteY4" fmla="*/ 16669 h 57150"/>
                <a:gd name="connsiteX5" fmla="*/ 50006 w 57150"/>
                <a:gd name="connsiteY5" fmla="*/ 7144 h 57150"/>
                <a:gd name="connsiteX6" fmla="*/ 40481 w 57150"/>
                <a:gd name="connsiteY6" fmla="*/ 7144 h 57150"/>
                <a:gd name="connsiteX7" fmla="*/ 16669 w 57150"/>
                <a:gd name="connsiteY7" fmla="*/ 7144 h 57150"/>
                <a:gd name="connsiteX8" fmla="*/ 7144 w 57150"/>
                <a:gd name="connsiteY8" fmla="*/ 7144 h 57150"/>
                <a:gd name="connsiteX9" fmla="*/ 7144 w 57150"/>
                <a:gd name="connsiteY9" fmla="*/ 16669 h 57150"/>
                <a:gd name="connsiteX10" fmla="*/ 7144 w 57150"/>
                <a:gd name="connsiteY10" fmla="*/ 41434 h 57150"/>
                <a:gd name="connsiteX11" fmla="*/ 7144 w 57150"/>
                <a:gd name="connsiteY11" fmla="*/ 50959 h 57150"/>
                <a:gd name="connsiteX12" fmla="*/ 16669 w 57150"/>
                <a:gd name="connsiteY12" fmla="*/ 50959 h 57150"/>
                <a:gd name="connsiteX13" fmla="*/ 40481 w 57150"/>
                <a:gd name="connsiteY13" fmla="*/ 50959 h 57150"/>
                <a:gd name="connsiteX14" fmla="*/ 50006 w 57150"/>
                <a:gd name="connsiteY14" fmla="*/ 50959 h 57150"/>
                <a:gd name="connsiteX15" fmla="*/ 50006 w 57150"/>
                <a:gd name="connsiteY15" fmla="*/ 41434 h 57150"/>
                <a:gd name="connsiteX16" fmla="*/ 50006 w 57150"/>
                <a:gd name="connsiteY16" fmla="*/ 16669 h 57150"/>
                <a:gd name="connsiteX17" fmla="*/ 50006 w 57150"/>
                <a:gd name="connsiteY17" fmla="*/ 7144 h 57150"/>
                <a:gd name="connsiteX18" fmla="*/ 50006 w 57150"/>
                <a:gd name="connsiteY18"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 h="57150">
                  <a:moveTo>
                    <a:pt x="40481" y="16669"/>
                  </a:moveTo>
                  <a:lnTo>
                    <a:pt x="40481" y="41434"/>
                  </a:lnTo>
                  <a:lnTo>
                    <a:pt x="16669" y="41434"/>
                  </a:lnTo>
                  <a:lnTo>
                    <a:pt x="16669" y="16669"/>
                  </a:lnTo>
                  <a:lnTo>
                    <a:pt x="40481" y="16669"/>
                  </a:lnTo>
                  <a:moveTo>
                    <a:pt x="50006" y="7144"/>
                  </a:moveTo>
                  <a:lnTo>
                    <a:pt x="40481" y="7144"/>
                  </a:lnTo>
                  <a:lnTo>
                    <a:pt x="16669" y="7144"/>
                  </a:lnTo>
                  <a:lnTo>
                    <a:pt x="7144" y="7144"/>
                  </a:lnTo>
                  <a:lnTo>
                    <a:pt x="7144" y="16669"/>
                  </a:lnTo>
                  <a:lnTo>
                    <a:pt x="7144" y="41434"/>
                  </a:lnTo>
                  <a:lnTo>
                    <a:pt x="7144" y="50959"/>
                  </a:lnTo>
                  <a:lnTo>
                    <a:pt x="16669" y="50959"/>
                  </a:lnTo>
                  <a:lnTo>
                    <a:pt x="40481" y="50959"/>
                  </a:lnTo>
                  <a:lnTo>
                    <a:pt x="50006" y="50959"/>
                  </a:lnTo>
                  <a:lnTo>
                    <a:pt x="50006" y="41434"/>
                  </a:lnTo>
                  <a:lnTo>
                    <a:pt x="50006" y="16669"/>
                  </a:lnTo>
                  <a:lnTo>
                    <a:pt x="50006" y="7144"/>
                  </a:lnTo>
                  <a:lnTo>
                    <a:pt x="50006" y="7144"/>
                  </a:lnTo>
                  <a:close/>
                </a:path>
              </a:pathLst>
            </a:custGeom>
            <a:solidFill>
              <a:srgbClr val="1E3F77"/>
            </a:solidFill>
            <a:ln w="9525"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B3327A96-AF48-4846-BA2B-9E9C8410DDC6}"/>
                </a:ext>
              </a:extLst>
            </p:cNvPr>
            <p:cNvSpPr/>
            <p:nvPr/>
          </p:nvSpPr>
          <p:spPr>
            <a:xfrm>
              <a:off x="679064" y="3696348"/>
              <a:ext cx="38100" cy="38100"/>
            </a:xfrm>
            <a:custGeom>
              <a:avLst/>
              <a:gdLst>
                <a:gd name="connsiteX0" fmla="*/ 7144 w 38100"/>
                <a:gd name="connsiteY0" fmla="*/ 7144 h 38100"/>
                <a:gd name="connsiteX1" fmla="*/ 30956 w 38100"/>
                <a:gd name="connsiteY1" fmla="*/ 7144 h 38100"/>
                <a:gd name="connsiteX2" fmla="*/ 30956 w 38100"/>
                <a:gd name="connsiteY2" fmla="*/ 31909 h 38100"/>
                <a:gd name="connsiteX3" fmla="*/ 7144 w 38100"/>
                <a:gd name="connsiteY3" fmla="*/ 31909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0956" y="7144"/>
                  </a:lnTo>
                  <a:lnTo>
                    <a:pt x="30956" y="31909"/>
                  </a:lnTo>
                  <a:lnTo>
                    <a:pt x="7144" y="31909"/>
                  </a:lnTo>
                  <a:close/>
                </a:path>
              </a:pathLst>
            </a:custGeom>
            <a:solidFill>
              <a:srgbClr val="F5A71D"/>
            </a:solidFill>
            <a:ln w="9525"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CE03ABA5-AE86-40BD-9434-BCE71F56764E}"/>
                </a:ext>
              </a:extLst>
            </p:cNvPr>
            <p:cNvSpPr/>
            <p:nvPr/>
          </p:nvSpPr>
          <p:spPr>
            <a:xfrm>
              <a:off x="640012" y="3696348"/>
              <a:ext cx="38100" cy="38100"/>
            </a:xfrm>
            <a:custGeom>
              <a:avLst/>
              <a:gdLst>
                <a:gd name="connsiteX0" fmla="*/ 7144 w 38100"/>
                <a:gd name="connsiteY0" fmla="*/ 7144 h 38100"/>
                <a:gd name="connsiteX1" fmla="*/ 30956 w 38100"/>
                <a:gd name="connsiteY1" fmla="*/ 7144 h 38100"/>
                <a:gd name="connsiteX2" fmla="*/ 30956 w 38100"/>
                <a:gd name="connsiteY2" fmla="*/ 31909 h 38100"/>
                <a:gd name="connsiteX3" fmla="*/ 7144 w 38100"/>
                <a:gd name="connsiteY3" fmla="*/ 31909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0956" y="7144"/>
                  </a:lnTo>
                  <a:lnTo>
                    <a:pt x="30956" y="31909"/>
                  </a:lnTo>
                  <a:lnTo>
                    <a:pt x="7144" y="31909"/>
                  </a:lnTo>
                  <a:close/>
                </a:path>
              </a:pathLst>
            </a:custGeom>
            <a:solidFill>
              <a:srgbClr val="F5A71D"/>
            </a:solidFill>
            <a:ln w="9525"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F23C1FC6-2D5D-4201-967A-C863F6F73C69}"/>
                </a:ext>
              </a:extLst>
            </p:cNvPr>
            <p:cNvSpPr/>
            <p:nvPr/>
          </p:nvSpPr>
          <p:spPr>
            <a:xfrm>
              <a:off x="600007" y="3696348"/>
              <a:ext cx="38100" cy="38100"/>
            </a:xfrm>
            <a:custGeom>
              <a:avLst/>
              <a:gdLst>
                <a:gd name="connsiteX0" fmla="*/ 7144 w 38100"/>
                <a:gd name="connsiteY0" fmla="*/ 7144 h 38100"/>
                <a:gd name="connsiteX1" fmla="*/ 30956 w 38100"/>
                <a:gd name="connsiteY1" fmla="*/ 7144 h 38100"/>
                <a:gd name="connsiteX2" fmla="*/ 30956 w 38100"/>
                <a:gd name="connsiteY2" fmla="*/ 31909 h 38100"/>
                <a:gd name="connsiteX3" fmla="*/ 7144 w 38100"/>
                <a:gd name="connsiteY3" fmla="*/ 31909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0956" y="7144"/>
                  </a:lnTo>
                  <a:lnTo>
                    <a:pt x="30956" y="31909"/>
                  </a:lnTo>
                  <a:lnTo>
                    <a:pt x="7144" y="31909"/>
                  </a:lnTo>
                  <a:close/>
                </a:path>
              </a:pathLst>
            </a:custGeom>
            <a:solidFill>
              <a:srgbClr val="F5A71D"/>
            </a:solidFill>
            <a:ln w="9525"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93FFDCBC-CC8D-4C68-A0A0-451FE8B56711}"/>
                </a:ext>
              </a:extLst>
            </p:cNvPr>
            <p:cNvSpPr/>
            <p:nvPr/>
          </p:nvSpPr>
          <p:spPr>
            <a:xfrm>
              <a:off x="560954" y="3696348"/>
              <a:ext cx="38100" cy="38100"/>
            </a:xfrm>
            <a:custGeom>
              <a:avLst/>
              <a:gdLst>
                <a:gd name="connsiteX0" fmla="*/ 7144 w 38100"/>
                <a:gd name="connsiteY0" fmla="*/ 7144 h 38100"/>
                <a:gd name="connsiteX1" fmla="*/ 30956 w 38100"/>
                <a:gd name="connsiteY1" fmla="*/ 7144 h 38100"/>
                <a:gd name="connsiteX2" fmla="*/ 30956 w 38100"/>
                <a:gd name="connsiteY2" fmla="*/ 31909 h 38100"/>
                <a:gd name="connsiteX3" fmla="*/ 7144 w 38100"/>
                <a:gd name="connsiteY3" fmla="*/ 31909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0956" y="7144"/>
                  </a:lnTo>
                  <a:lnTo>
                    <a:pt x="30956" y="31909"/>
                  </a:lnTo>
                  <a:lnTo>
                    <a:pt x="7144" y="31909"/>
                  </a:lnTo>
                  <a:close/>
                </a:path>
              </a:pathLst>
            </a:custGeom>
            <a:solidFill>
              <a:srgbClr val="F5A71D"/>
            </a:solidFill>
            <a:ln w="9525"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44AD2142-8C0F-4EA0-B861-2EAE8B61D684}"/>
                </a:ext>
              </a:extLst>
            </p:cNvPr>
            <p:cNvSpPr/>
            <p:nvPr/>
          </p:nvSpPr>
          <p:spPr>
            <a:xfrm>
              <a:off x="538094" y="3526803"/>
              <a:ext cx="219075" cy="276225"/>
            </a:xfrm>
            <a:custGeom>
              <a:avLst/>
              <a:gdLst>
                <a:gd name="connsiteX0" fmla="*/ 7144 w 219075"/>
                <a:gd name="connsiteY0" fmla="*/ 7144 h 276225"/>
                <a:gd name="connsiteX1" fmla="*/ 220504 w 219075"/>
                <a:gd name="connsiteY1" fmla="*/ 7144 h 276225"/>
                <a:gd name="connsiteX2" fmla="*/ 220504 w 219075"/>
                <a:gd name="connsiteY2" fmla="*/ 276701 h 276225"/>
                <a:gd name="connsiteX3" fmla="*/ 7144 w 219075"/>
                <a:gd name="connsiteY3" fmla="*/ 276701 h 276225"/>
              </a:gdLst>
              <a:ahLst/>
              <a:cxnLst>
                <a:cxn ang="0">
                  <a:pos x="connsiteX0" y="connsiteY0"/>
                </a:cxn>
                <a:cxn ang="0">
                  <a:pos x="connsiteX1" y="connsiteY1"/>
                </a:cxn>
                <a:cxn ang="0">
                  <a:pos x="connsiteX2" y="connsiteY2"/>
                </a:cxn>
                <a:cxn ang="0">
                  <a:pos x="connsiteX3" y="connsiteY3"/>
                </a:cxn>
              </a:cxnLst>
              <a:rect l="l" t="t" r="r" b="b"/>
              <a:pathLst>
                <a:path w="219075" h="276225">
                  <a:moveTo>
                    <a:pt x="7144" y="7144"/>
                  </a:moveTo>
                  <a:lnTo>
                    <a:pt x="220504" y="7144"/>
                  </a:lnTo>
                  <a:lnTo>
                    <a:pt x="220504" y="276701"/>
                  </a:lnTo>
                  <a:lnTo>
                    <a:pt x="7144" y="276701"/>
                  </a:lnTo>
                  <a:close/>
                </a:path>
              </a:pathLst>
            </a:custGeom>
            <a:solidFill>
              <a:schemeClr val="accent2"/>
            </a:solidFill>
            <a:ln w="9525"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FF4717A7-771B-460A-BA2A-94ED553ABC6C}"/>
                </a:ext>
              </a:extLst>
            </p:cNvPr>
            <p:cNvSpPr/>
            <p:nvPr/>
          </p:nvSpPr>
          <p:spPr>
            <a:xfrm>
              <a:off x="563812" y="3559188"/>
              <a:ext cx="171450" cy="133350"/>
            </a:xfrm>
            <a:custGeom>
              <a:avLst/>
              <a:gdLst>
                <a:gd name="connsiteX0" fmla="*/ 30956 w 171450"/>
                <a:gd name="connsiteY0" fmla="*/ 126206 h 133350"/>
                <a:gd name="connsiteX1" fmla="*/ 143351 w 171450"/>
                <a:gd name="connsiteY1" fmla="*/ 126206 h 133350"/>
                <a:gd name="connsiteX2" fmla="*/ 167164 w 171450"/>
                <a:gd name="connsiteY2" fmla="*/ 102394 h 133350"/>
                <a:gd name="connsiteX3" fmla="*/ 167164 w 171450"/>
                <a:gd name="connsiteY3" fmla="*/ 30956 h 133350"/>
                <a:gd name="connsiteX4" fmla="*/ 143351 w 171450"/>
                <a:gd name="connsiteY4" fmla="*/ 7144 h 133350"/>
                <a:gd name="connsiteX5" fmla="*/ 30956 w 171450"/>
                <a:gd name="connsiteY5" fmla="*/ 7144 h 133350"/>
                <a:gd name="connsiteX6" fmla="*/ 7144 w 171450"/>
                <a:gd name="connsiteY6" fmla="*/ 30956 h 133350"/>
                <a:gd name="connsiteX7" fmla="*/ 7144 w 171450"/>
                <a:gd name="connsiteY7" fmla="*/ 102394 h 133350"/>
                <a:gd name="connsiteX8" fmla="*/ 30956 w 171450"/>
                <a:gd name="connsiteY8" fmla="*/ 12620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 h="133350">
                  <a:moveTo>
                    <a:pt x="30956" y="126206"/>
                  </a:moveTo>
                  <a:lnTo>
                    <a:pt x="143351" y="126206"/>
                  </a:lnTo>
                  <a:cubicBezTo>
                    <a:pt x="156686" y="126206"/>
                    <a:pt x="167164" y="115729"/>
                    <a:pt x="167164" y="102394"/>
                  </a:cubicBezTo>
                  <a:lnTo>
                    <a:pt x="167164" y="30956"/>
                  </a:lnTo>
                  <a:cubicBezTo>
                    <a:pt x="167164" y="17621"/>
                    <a:pt x="156686" y="7144"/>
                    <a:pt x="143351" y="7144"/>
                  </a:cubicBezTo>
                  <a:lnTo>
                    <a:pt x="30956" y="7144"/>
                  </a:lnTo>
                  <a:cubicBezTo>
                    <a:pt x="17621" y="7144"/>
                    <a:pt x="7144" y="17621"/>
                    <a:pt x="7144" y="30956"/>
                  </a:cubicBezTo>
                  <a:lnTo>
                    <a:pt x="7144" y="102394"/>
                  </a:lnTo>
                  <a:cubicBezTo>
                    <a:pt x="7144" y="115729"/>
                    <a:pt x="17621" y="126206"/>
                    <a:pt x="30956" y="126206"/>
                  </a:cubicBezTo>
                  <a:close/>
                </a:path>
              </a:pathLst>
            </a:custGeom>
            <a:solidFill>
              <a:schemeClr val="bg1">
                <a:lumMod val="95000"/>
              </a:schemeClr>
            </a:solidFill>
            <a:ln w="9525"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3FA82FEE-A7A8-41C1-A903-1A2701353899}"/>
                </a:ext>
              </a:extLst>
            </p:cNvPr>
            <p:cNvSpPr/>
            <p:nvPr/>
          </p:nvSpPr>
          <p:spPr>
            <a:xfrm>
              <a:off x="656204" y="3585858"/>
              <a:ext cx="38100" cy="76200"/>
            </a:xfrm>
            <a:custGeom>
              <a:avLst/>
              <a:gdLst>
                <a:gd name="connsiteX0" fmla="*/ 7144 w 38100"/>
                <a:gd name="connsiteY0" fmla="*/ 18574 h 76200"/>
                <a:gd name="connsiteX1" fmla="*/ 18574 w 38100"/>
                <a:gd name="connsiteY1" fmla="*/ 7144 h 76200"/>
                <a:gd name="connsiteX2" fmla="*/ 24289 w 38100"/>
                <a:gd name="connsiteY2" fmla="*/ 7144 h 76200"/>
                <a:gd name="connsiteX3" fmla="*/ 35719 w 38100"/>
                <a:gd name="connsiteY3" fmla="*/ 18574 h 76200"/>
                <a:gd name="connsiteX4" fmla="*/ 35719 w 38100"/>
                <a:gd name="connsiteY4" fmla="*/ 61436 h 76200"/>
                <a:gd name="connsiteX5" fmla="*/ 24289 w 38100"/>
                <a:gd name="connsiteY5" fmla="*/ 72866 h 76200"/>
                <a:gd name="connsiteX6" fmla="*/ 18574 w 38100"/>
                <a:gd name="connsiteY6" fmla="*/ 72866 h 76200"/>
                <a:gd name="connsiteX7" fmla="*/ 7144 w 38100"/>
                <a:gd name="connsiteY7" fmla="*/ 61436 h 76200"/>
                <a:gd name="connsiteX8" fmla="*/ 7144 w 38100"/>
                <a:gd name="connsiteY8" fmla="*/ 1857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76200">
                  <a:moveTo>
                    <a:pt x="7144" y="18574"/>
                  </a:moveTo>
                  <a:cubicBezTo>
                    <a:pt x="7144" y="11906"/>
                    <a:pt x="11906" y="7144"/>
                    <a:pt x="18574" y="7144"/>
                  </a:cubicBezTo>
                  <a:lnTo>
                    <a:pt x="24289" y="7144"/>
                  </a:lnTo>
                  <a:cubicBezTo>
                    <a:pt x="30956" y="7144"/>
                    <a:pt x="35719" y="11906"/>
                    <a:pt x="35719" y="18574"/>
                  </a:cubicBezTo>
                  <a:lnTo>
                    <a:pt x="35719" y="61436"/>
                  </a:lnTo>
                  <a:cubicBezTo>
                    <a:pt x="35719" y="68104"/>
                    <a:pt x="30956" y="72866"/>
                    <a:pt x="24289" y="72866"/>
                  </a:cubicBezTo>
                  <a:lnTo>
                    <a:pt x="18574" y="72866"/>
                  </a:lnTo>
                  <a:cubicBezTo>
                    <a:pt x="11906" y="72866"/>
                    <a:pt x="7144" y="68104"/>
                    <a:pt x="7144" y="61436"/>
                  </a:cubicBezTo>
                  <a:lnTo>
                    <a:pt x="7144" y="18574"/>
                  </a:lnTo>
                  <a:close/>
                </a:path>
              </a:pathLst>
            </a:custGeom>
            <a:solidFill>
              <a:schemeClr val="accent2"/>
            </a:solidFill>
            <a:ln w="9525"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86376422-1987-4F97-9883-28A68BF35B85}"/>
                </a:ext>
              </a:extLst>
            </p:cNvPr>
            <p:cNvSpPr/>
            <p:nvPr/>
          </p:nvSpPr>
          <p:spPr>
            <a:xfrm>
              <a:off x="601912" y="3585858"/>
              <a:ext cx="38100" cy="76200"/>
            </a:xfrm>
            <a:custGeom>
              <a:avLst/>
              <a:gdLst>
                <a:gd name="connsiteX0" fmla="*/ 7144 w 38100"/>
                <a:gd name="connsiteY0" fmla="*/ 18574 h 76200"/>
                <a:gd name="connsiteX1" fmla="*/ 18574 w 38100"/>
                <a:gd name="connsiteY1" fmla="*/ 7144 h 76200"/>
                <a:gd name="connsiteX2" fmla="*/ 24289 w 38100"/>
                <a:gd name="connsiteY2" fmla="*/ 7144 h 76200"/>
                <a:gd name="connsiteX3" fmla="*/ 35719 w 38100"/>
                <a:gd name="connsiteY3" fmla="*/ 18574 h 76200"/>
                <a:gd name="connsiteX4" fmla="*/ 35719 w 38100"/>
                <a:gd name="connsiteY4" fmla="*/ 61436 h 76200"/>
                <a:gd name="connsiteX5" fmla="*/ 24289 w 38100"/>
                <a:gd name="connsiteY5" fmla="*/ 72866 h 76200"/>
                <a:gd name="connsiteX6" fmla="*/ 18574 w 38100"/>
                <a:gd name="connsiteY6" fmla="*/ 72866 h 76200"/>
                <a:gd name="connsiteX7" fmla="*/ 7144 w 38100"/>
                <a:gd name="connsiteY7" fmla="*/ 61436 h 76200"/>
                <a:gd name="connsiteX8" fmla="*/ 7144 w 38100"/>
                <a:gd name="connsiteY8" fmla="*/ 1857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76200">
                  <a:moveTo>
                    <a:pt x="7144" y="18574"/>
                  </a:moveTo>
                  <a:cubicBezTo>
                    <a:pt x="7144" y="11906"/>
                    <a:pt x="11906" y="7144"/>
                    <a:pt x="18574" y="7144"/>
                  </a:cubicBezTo>
                  <a:lnTo>
                    <a:pt x="24289" y="7144"/>
                  </a:lnTo>
                  <a:cubicBezTo>
                    <a:pt x="30956" y="7144"/>
                    <a:pt x="35719" y="11906"/>
                    <a:pt x="35719" y="18574"/>
                  </a:cubicBezTo>
                  <a:lnTo>
                    <a:pt x="35719" y="61436"/>
                  </a:lnTo>
                  <a:cubicBezTo>
                    <a:pt x="35719" y="68104"/>
                    <a:pt x="30956" y="72866"/>
                    <a:pt x="24289" y="72866"/>
                  </a:cubicBezTo>
                  <a:lnTo>
                    <a:pt x="18574" y="72866"/>
                  </a:lnTo>
                  <a:cubicBezTo>
                    <a:pt x="11906" y="72866"/>
                    <a:pt x="7144" y="68104"/>
                    <a:pt x="7144" y="61436"/>
                  </a:cubicBezTo>
                  <a:lnTo>
                    <a:pt x="7144" y="18574"/>
                  </a:lnTo>
                  <a:close/>
                </a:path>
              </a:pathLst>
            </a:custGeom>
            <a:solidFill>
              <a:schemeClr val="accent2"/>
            </a:solidFill>
            <a:ln w="9525"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DEE01BF6-02BD-474C-B95D-D0B67E1B6376}"/>
                </a:ext>
              </a:extLst>
            </p:cNvPr>
            <p:cNvSpPr/>
            <p:nvPr/>
          </p:nvSpPr>
          <p:spPr>
            <a:xfrm>
              <a:off x="625724" y="3374403"/>
              <a:ext cx="180975" cy="47625"/>
            </a:xfrm>
            <a:custGeom>
              <a:avLst/>
              <a:gdLst>
                <a:gd name="connsiteX0" fmla="*/ 7144 w 180975"/>
                <a:gd name="connsiteY0" fmla="*/ 7144 h 47625"/>
                <a:gd name="connsiteX1" fmla="*/ 181451 w 180975"/>
                <a:gd name="connsiteY1" fmla="*/ 7144 h 47625"/>
                <a:gd name="connsiteX2" fmla="*/ 181451 w 180975"/>
                <a:gd name="connsiteY2" fmla="*/ 41434 h 47625"/>
                <a:gd name="connsiteX3" fmla="*/ 7144 w 180975"/>
                <a:gd name="connsiteY3" fmla="*/ 41434 h 47625"/>
              </a:gdLst>
              <a:ahLst/>
              <a:cxnLst>
                <a:cxn ang="0">
                  <a:pos x="connsiteX0" y="connsiteY0"/>
                </a:cxn>
                <a:cxn ang="0">
                  <a:pos x="connsiteX1" y="connsiteY1"/>
                </a:cxn>
                <a:cxn ang="0">
                  <a:pos x="connsiteX2" y="connsiteY2"/>
                </a:cxn>
                <a:cxn ang="0">
                  <a:pos x="connsiteX3" y="connsiteY3"/>
                </a:cxn>
              </a:cxnLst>
              <a:rect l="l" t="t" r="r" b="b"/>
              <a:pathLst>
                <a:path w="180975" h="47625">
                  <a:moveTo>
                    <a:pt x="7144" y="7144"/>
                  </a:moveTo>
                  <a:lnTo>
                    <a:pt x="181451" y="7144"/>
                  </a:lnTo>
                  <a:lnTo>
                    <a:pt x="181451" y="41434"/>
                  </a:lnTo>
                  <a:lnTo>
                    <a:pt x="7144" y="41434"/>
                  </a:lnTo>
                  <a:close/>
                </a:path>
              </a:pathLst>
            </a:custGeom>
            <a:solidFill>
              <a:schemeClr val="accent1"/>
            </a:solidFill>
            <a:ln w="9525"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F8061384-933A-4A82-99CD-0761FDE197A6}"/>
                </a:ext>
              </a:extLst>
            </p:cNvPr>
            <p:cNvSpPr/>
            <p:nvPr/>
          </p:nvSpPr>
          <p:spPr>
            <a:xfrm>
              <a:off x="544762" y="3424886"/>
              <a:ext cx="266700" cy="95250"/>
            </a:xfrm>
            <a:custGeom>
              <a:avLst/>
              <a:gdLst>
                <a:gd name="connsiteX0" fmla="*/ 7144 w 266700"/>
                <a:gd name="connsiteY0" fmla="*/ 90011 h 95250"/>
                <a:gd name="connsiteX1" fmla="*/ 79534 w 266700"/>
                <a:gd name="connsiteY1" fmla="*/ 7144 h 95250"/>
                <a:gd name="connsiteX2" fmla="*/ 262414 w 266700"/>
                <a:gd name="connsiteY2" fmla="*/ 7144 h 95250"/>
                <a:gd name="connsiteX3" fmla="*/ 211931 w 266700"/>
                <a:gd name="connsiteY3" fmla="*/ 90011 h 95250"/>
              </a:gdLst>
              <a:ahLst/>
              <a:cxnLst>
                <a:cxn ang="0">
                  <a:pos x="connsiteX0" y="connsiteY0"/>
                </a:cxn>
                <a:cxn ang="0">
                  <a:pos x="connsiteX1" y="connsiteY1"/>
                </a:cxn>
                <a:cxn ang="0">
                  <a:pos x="connsiteX2" y="connsiteY2"/>
                </a:cxn>
                <a:cxn ang="0">
                  <a:pos x="connsiteX3" y="connsiteY3"/>
                </a:cxn>
              </a:cxnLst>
              <a:rect l="l" t="t" r="r" b="b"/>
              <a:pathLst>
                <a:path w="266700" h="95250">
                  <a:moveTo>
                    <a:pt x="7144" y="90011"/>
                  </a:moveTo>
                  <a:lnTo>
                    <a:pt x="79534" y="7144"/>
                  </a:lnTo>
                  <a:lnTo>
                    <a:pt x="262414" y="7144"/>
                  </a:lnTo>
                  <a:lnTo>
                    <a:pt x="211931" y="90011"/>
                  </a:lnTo>
                  <a:close/>
                </a:path>
              </a:pathLst>
            </a:custGeom>
            <a:solidFill>
              <a:schemeClr val="accent1"/>
            </a:solidFill>
            <a:ln w="9525" cap="flat">
              <a:no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FB1E0457-3867-4701-BC2B-CDC8259E6D5C}"/>
                </a:ext>
              </a:extLst>
            </p:cNvPr>
            <p:cNvSpPr/>
            <p:nvPr/>
          </p:nvSpPr>
          <p:spPr>
            <a:xfrm>
              <a:off x="779077" y="3462986"/>
              <a:ext cx="66675" cy="47625"/>
            </a:xfrm>
            <a:custGeom>
              <a:avLst/>
              <a:gdLst>
                <a:gd name="connsiteX0" fmla="*/ 7144 w 66675"/>
                <a:gd name="connsiteY0" fmla="*/ 49054 h 47625"/>
                <a:gd name="connsiteX1" fmla="*/ 36671 w 66675"/>
                <a:gd name="connsiteY1" fmla="*/ 7144 h 47625"/>
                <a:gd name="connsiteX2" fmla="*/ 65246 w 66675"/>
                <a:gd name="connsiteY2" fmla="*/ 49054 h 47625"/>
              </a:gdLst>
              <a:ahLst/>
              <a:cxnLst>
                <a:cxn ang="0">
                  <a:pos x="connsiteX0" y="connsiteY0"/>
                </a:cxn>
                <a:cxn ang="0">
                  <a:pos x="connsiteX1" y="connsiteY1"/>
                </a:cxn>
                <a:cxn ang="0">
                  <a:pos x="connsiteX2" y="connsiteY2"/>
                </a:cxn>
              </a:cxnLst>
              <a:rect l="l" t="t" r="r" b="b"/>
              <a:pathLst>
                <a:path w="66675" h="47625">
                  <a:moveTo>
                    <a:pt x="7144" y="49054"/>
                  </a:moveTo>
                  <a:lnTo>
                    <a:pt x="36671" y="7144"/>
                  </a:lnTo>
                  <a:lnTo>
                    <a:pt x="65246" y="49054"/>
                  </a:lnTo>
                  <a:close/>
                </a:path>
              </a:pathLst>
            </a:custGeom>
            <a:solidFill>
              <a:schemeClr val="accent1"/>
            </a:solidFill>
            <a:ln w="9525"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2AF27C88-8BE9-49FA-A65D-03FA5F3227BA}"/>
                </a:ext>
              </a:extLst>
            </p:cNvPr>
            <p:cNvSpPr/>
            <p:nvPr/>
          </p:nvSpPr>
          <p:spPr>
            <a:xfrm>
              <a:off x="692399" y="3717303"/>
              <a:ext cx="38100" cy="38100"/>
            </a:xfrm>
            <a:custGeom>
              <a:avLst/>
              <a:gdLst>
                <a:gd name="connsiteX0" fmla="*/ 7144 w 38100"/>
                <a:gd name="connsiteY0" fmla="*/ 7144 h 38100"/>
                <a:gd name="connsiteX1" fmla="*/ 32861 w 38100"/>
                <a:gd name="connsiteY1" fmla="*/ 7144 h 38100"/>
                <a:gd name="connsiteX2" fmla="*/ 32861 w 38100"/>
                <a:gd name="connsiteY2" fmla="*/ 34766 h 38100"/>
                <a:gd name="connsiteX3" fmla="*/ 7144 w 38100"/>
                <a:gd name="connsiteY3" fmla="*/ 34766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2861" y="7144"/>
                  </a:lnTo>
                  <a:lnTo>
                    <a:pt x="32861" y="34766"/>
                  </a:lnTo>
                  <a:lnTo>
                    <a:pt x="7144" y="34766"/>
                  </a:lnTo>
                  <a:close/>
                </a:path>
              </a:pathLst>
            </a:custGeom>
            <a:solidFill>
              <a:schemeClr val="accent1"/>
            </a:solidFill>
            <a:ln w="9525"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F6411DD5-0E7F-448B-8DAA-0A6D6803F565}"/>
                </a:ext>
              </a:extLst>
            </p:cNvPr>
            <p:cNvSpPr/>
            <p:nvPr/>
          </p:nvSpPr>
          <p:spPr>
            <a:xfrm>
              <a:off x="648584" y="3717303"/>
              <a:ext cx="38100" cy="38100"/>
            </a:xfrm>
            <a:custGeom>
              <a:avLst/>
              <a:gdLst>
                <a:gd name="connsiteX0" fmla="*/ 7144 w 38100"/>
                <a:gd name="connsiteY0" fmla="*/ 7144 h 38100"/>
                <a:gd name="connsiteX1" fmla="*/ 32861 w 38100"/>
                <a:gd name="connsiteY1" fmla="*/ 7144 h 38100"/>
                <a:gd name="connsiteX2" fmla="*/ 32861 w 38100"/>
                <a:gd name="connsiteY2" fmla="*/ 34766 h 38100"/>
                <a:gd name="connsiteX3" fmla="*/ 7144 w 38100"/>
                <a:gd name="connsiteY3" fmla="*/ 34766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2861" y="7144"/>
                  </a:lnTo>
                  <a:lnTo>
                    <a:pt x="32861" y="34766"/>
                  </a:lnTo>
                  <a:lnTo>
                    <a:pt x="7144" y="34766"/>
                  </a:lnTo>
                  <a:close/>
                </a:path>
              </a:pathLst>
            </a:custGeom>
            <a:solidFill>
              <a:schemeClr val="accent1"/>
            </a:solidFill>
            <a:ln w="9525"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C6ABD900-0229-44CC-B3F4-729523036D4B}"/>
                </a:ext>
              </a:extLst>
            </p:cNvPr>
            <p:cNvSpPr/>
            <p:nvPr/>
          </p:nvSpPr>
          <p:spPr>
            <a:xfrm>
              <a:off x="604769" y="3717303"/>
              <a:ext cx="38100" cy="38100"/>
            </a:xfrm>
            <a:custGeom>
              <a:avLst/>
              <a:gdLst>
                <a:gd name="connsiteX0" fmla="*/ 7144 w 38100"/>
                <a:gd name="connsiteY0" fmla="*/ 7144 h 38100"/>
                <a:gd name="connsiteX1" fmla="*/ 32861 w 38100"/>
                <a:gd name="connsiteY1" fmla="*/ 7144 h 38100"/>
                <a:gd name="connsiteX2" fmla="*/ 32861 w 38100"/>
                <a:gd name="connsiteY2" fmla="*/ 34766 h 38100"/>
                <a:gd name="connsiteX3" fmla="*/ 7144 w 38100"/>
                <a:gd name="connsiteY3" fmla="*/ 34766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2861" y="7144"/>
                  </a:lnTo>
                  <a:lnTo>
                    <a:pt x="32861" y="34766"/>
                  </a:lnTo>
                  <a:lnTo>
                    <a:pt x="7144" y="34766"/>
                  </a:lnTo>
                  <a:close/>
                </a:path>
              </a:pathLst>
            </a:custGeom>
            <a:solidFill>
              <a:schemeClr val="accent1"/>
            </a:solidFill>
            <a:ln w="9525"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66737B89-BAD2-4AB1-8F04-090F95CF0C2C}"/>
                </a:ext>
              </a:extLst>
            </p:cNvPr>
            <p:cNvSpPr/>
            <p:nvPr/>
          </p:nvSpPr>
          <p:spPr>
            <a:xfrm>
              <a:off x="561907" y="3717303"/>
              <a:ext cx="38100" cy="38100"/>
            </a:xfrm>
            <a:custGeom>
              <a:avLst/>
              <a:gdLst>
                <a:gd name="connsiteX0" fmla="*/ 7144 w 38100"/>
                <a:gd name="connsiteY0" fmla="*/ 7144 h 38100"/>
                <a:gd name="connsiteX1" fmla="*/ 32861 w 38100"/>
                <a:gd name="connsiteY1" fmla="*/ 7144 h 38100"/>
                <a:gd name="connsiteX2" fmla="*/ 32861 w 38100"/>
                <a:gd name="connsiteY2" fmla="*/ 34766 h 38100"/>
                <a:gd name="connsiteX3" fmla="*/ 7144 w 38100"/>
                <a:gd name="connsiteY3" fmla="*/ 34766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2861" y="7144"/>
                  </a:lnTo>
                  <a:lnTo>
                    <a:pt x="32861" y="34766"/>
                  </a:lnTo>
                  <a:lnTo>
                    <a:pt x="7144" y="34766"/>
                  </a:lnTo>
                  <a:close/>
                </a:path>
              </a:pathLst>
            </a:custGeom>
            <a:solidFill>
              <a:schemeClr val="accent1"/>
            </a:solidFill>
            <a:ln w="9525" cap="flat">
              <a:noFill/>
              <a:prstDash val="solid"/>
              <a:miter/>
            </a:ln>
          </p:spPr>
          <p:txBody>
            <a:bodyPr rtlCol="0" anchor="ctr"/>
            <a:lstStyle/>
            <a:p>
              <a:endParaRPr lang="en-US" dirty="0"/>
            </a:p>
          </p:txBody>
        </p:sp>
      </p:grpSp>
      <p:grpSp>
        <p:nvGrpSpPr>
          <p:cNvPr id="92" name="Group 91" descr="High School Sticker Always be Awesome&#10;" title="High School Sticker Always be Awesome">
            <a:extLst>
              <a:ext uri="{FF2B5EF4-FFF2-40B4-BE49-F238E27FC236}">
                <a16:creationId xmlns:a16="http://schemas.microsoft.com/office/drawing/2014/main" id="{E497ACBB-DC34-4A9A-B4A1-37623C0E2880}"/>
              </a:ext>
            </a:extLst>
          </p:cNvPr>
          <p:cNvGrpSpPr/>
          <p:nvPr/>
        </p:nvGrpSpPr>
        <p:grpSpPr>
          <a:xfrm>
            <a:off x="10436436" y="1071801"/>
            <a:ext cx="1386076" cy="1386076"/>
            <a:chOff x="8928483" y="3214646"/>
            <a:chExt cx="1386076" cy="1386076"/>
          </a:xfrm>
        </p:grpSpPr>
        <p:grpSp>
          <p:nvGrpSpPr>
            <p:cNvPr id="93" name="Group 92" descr="High School Sticker Be Awesome" title="High School Sticker Be Awesome">
              <a:extLst>
                <a:ext uri="{FF2B5EF4-FFF2-40B4-BE49-F238E27FC236}">
                  <a16:creationId xmlns:a16="http://schemas.microsoft.com/office/drawing/2014/main" id="{A0DF2072-328D-4C0B-B8D4-49EC3D94D603}"/>
                </a:ext>
              </a:extLst>
            </p:cNvPr>
            <p:cNvGrpSpPr>
              <a:grpSpLocks noChangeAspect="1"/>
            </p:cNvGrpSpPr>
            <p:nvPr/>
          </p:nvGrpSpPr>
          <p:grpSpPr>
            <a:xfrm rot="385758">
              <a:off x="8928483" y="3214646"/>
              <a:ext cx="1386076" cy="1386076"/>
              <a:chOff x="5625313" y="703911"/>
              <a:chExt cx="1386076" cy="1386076"/>
            </a:xfrm>
          </p:grpSpPr>
          <p:sp>
            <p:nvSpPr>
              <p:cNvPr id="97" name="Freeform: Shape 96">
                <a:extLst>
                  <a:ext uri="{FF2B5EF4-FFF2-40B4-BE49-F238E27FC236}">
                    <a16:creationId xmlns:a16="http://schemas.microsoft.com/office/drawing/2014/main" id="{47D5C273-54EE-40C3-8E70-0214B59C0187}"/>
                  </a:ext>
                </a:extLst>
              </p:cNvPr>
              <p:cNvSpPr/>
              <p:nvPr/>
            </p:nvSpPr>
            <p:spPr>
              <a:xfrm>
                <a:off x="5625313" y="703911"/>
                <a:ext cx="1386076" cy="1386076"/>
              </a:xfrm>
              <a:custGeom>
                <a:avLst/>
                <a:gdLst>
                  <a:gd name="connsiteX0" fmla="*/ 1382226 w 1386076"/>
                  <a:gd name="connsiteY0" fmla="*/ 696888 h 1386076"/>
                  <a:gd name="connsiteX1" fmla="*/ 696888 w 1386076"/>
                  <a:gd name="connsiteY1" fmla="*/ 1382226 h 1386076"/>
                  <a:gd name="connsiteX2" fmla="*/ 11551 w 1386076"/>
                  <a:gd name="connsiteY2" fmla="*/ 696888 h 1386076"/>
                  <a:gd name="connsiteX3" fmla="*/ 696888 w 1386076"/>
                  <a:gd name="connsiteY3" fmla="*/ 11551 h 1386076"/>
                  <a:gd name="connsiteX4" fmla="*/ 1382226 w 1386076"/>
                  <a:gd name="connsiteY4" fmla="*/ 696888 h 1386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076" h="1386076">
                    <a:moveTo>
                      <a:pt x="1382226" y="696888"/>
                    </a:moveTo>
                    <a:cubicBezTo>
                      <a:pt x="1382226" y="1075390"/>
                      <a:pt x="1075390" y="1382226"/>
                      <a:pt x="696888" y="1382226"/>
                    </a:cubicBezTo>
                    <a:cubicBezTo>
                      <a:pt x="318387" y="1382226"/>
                      <a:pt x="11551" y="1075390"/>
                      <a:pt x="11551" y="696888"/>
                    </a:cubicBezTo>
                    <a:cubicBezTo>
                      <a:pt x="11551" y="318387"/>
                      <a:pt x="318387" y="11551"/>
                      <a:pt x="696888" y="11551"/>
                    </a:cubicBezTo>
                    <a:cubicBezTo>
                      <a:pt x="1075390" y="11551"/>
                      <a:pt x="1382226" y="318387"/>
                      <a:pt x="1382226" y="696888"/>
                    </a:cubicBezTo>
                    <a:close/>
                  </a:path>
                </a:pathLst>
              </a:custGeom>
              <a:noFill/>
              <a:ln w="9525" cap="flat">
                <a:solidFill>
                  <a:schemeClr val="accent4"/>
                </a:solid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53148CAD-B908-4E23-9634-7A0BC7325BA6}"/>
                  </a:ext>
                </a:extLst>
              </p:cNvPr>
              <p:cNvSpPr/>
              <p:nvPr/>
            </p:nvSpPr>
            <p:spPr>
              <a:xfrm>
                <a:off x="5653034" y="731631"/>
                <a:ext cx="1324473" cy="1324473"/>
              </a:xfrm>
              <a:custGeom>
                <a:avLst/>
                <a:gdLst>
                  <a:gd name="connsiteX0" fmla="*/ 1326783 w 1324472"/>
                  <a:gd name="connsiteY0" fmla="*/ 669167 h 1324472"/>
                  <a:gd name="connsiteX1" fmla="*/ 669167 w 1324472"/>
                  <a:gd name="connsiteY1" fmla="*/ 1326783 h 1324472"/>
                  <a:gd name="connsiteX2" fmla="*/ 11551 w 1324472"/>
                  <a:gd name="connsiteY2" fmla="*/ 669167 h 1324472"/>
                  <a:gd name="connsiteX3" fmla="*/ 669167 w 1324472"/>
                  <a:gd name="connsiteY3" fmla="*/ 11551 h 1324472"/>
                  <a:gd name="connsiteX4" fmla="*/ 1326783 w 1324472"/>
                  <a:gd name="connsiteY4" fmla="*/ 669167 h 132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72" h="1324472">
                    <a:moveTo>
                      <a:pt x="1326783" y="669167"/>
                    </a:moveTo>
                    <a:cubicBezTo>
                      <a:pt x="1326783" y="1032358"/>
                      <a:pt x="1032358" y="1326783"/>
                      <a:pt x="669167" y="1326783"/>
                    </a:cubicBezTo>
                    <a:cubicBezTo>
                      <a:pt x="305975" y="1326783"/>
                      <a:pt x="11551" y="1032358"/>
                      <a:pt x="11551" y="669167"/>
                    </a:cubicBezTo>
                    <a:cubicBezTo>
                      <a:pt x="11551" y="305975"/>
                      <a:pt x="305975" y="11551"/>
                      <a:pt x="669167" y="11551"/>
                    </a:cubicBezTo>
                    <a:cubicBezTo>
                      <a:pt x="1032358" y="11551"/>
                      <a:pt x="1326783" y="305975"/>
                      <a:pt x="1326783" y="669167"/>
                    </a:cubicBezTo>
                    <a:close/>
                  </a:path>
                </a:pathLst>
              </a:custGeom>
              <a:solidFill>
                <a:schemeClr val="accent4"/>
              </a:solidFill>
              <a:ln w="9525" cap="flat">
                <a:noFill/>
                <a:prstDash val="solid"/>
                <a:miter/>
              </a:ln>
            </p:spPr>
            <p:txBody>
              <a:bodyPr rtlCol="0" anchor="ctr"/>
              <a:lstStyle/>
              <a:p>
                <a:endParaRPr lang="en-US" dirty="0"/>
              </a:p>
            </p:txBody>
          </p:sp>
          <p:grpSp>
            <p:nvGrpSpPr>
              <p:cNvPr id="99" name="Group 98">
                <a:extLst>
                  <a:ext uri="{FF2B5EF4-FFF2-40B4-BE49-F238E27FC236}">
                    <a16:creationId xmlns:a16="http://schemas.microsoft.com/office/drawing/2014/main" id="{B68BA696-FF70-42AD-A3D6-81BFF98442E5}"/>
                  </a:ext>
                </a:extLst>
              </p:cNvPr>
              <p:cNvGrpSpPr/>
              <p:nvPr/>
            </p:nvGrpSpPr>
            <p:grpSpPr>
              <a:xfrm>
                <a:off x="6004174" y="799396"/>
                <a:ext cx="648932" cy="204832"/>
                <a:chOff x="6004174" y="799396"/>
                <a:chExt cx="648932" cy="204832"/>
              </a:xfrm>
              <a:solidFill>
                <a:schemeClr val="accent5"/>
              </a:solidFill>
            </p:grpSpPr>
            <p:sp>
              <p:nvSpPr>
                <p:cNvPr id="110" name="Freeform: Shape 109">
                  <a:extLst>
                    <a:ext uri="{FF2B5EF4-FFF2-40B4-BE49-F238E27FC236}">
                      <a16:creationId xmlns:a16="http://schemas.microsoft.com/office/drawing/2014/main" id="{5B6672CB-8C78-4885-B6E3-F1B24BD37643}"/>
                    </a:ext>
                  </a:extLst>
                </p:cNvPr>
                <p:cNvSpPr/>
                <p:nvPr/>
              </p:nvSpPr>
              <p:spPr>
                <a:xfrm>
                  <a:off x="6004174" y="865620"/>
                  <a:ext cx="123207" cy="138608"/>
                </a:xfrm>
                <a:custGeom>
                  <a:avLst/>
                  <a:gdLst>
                    <a:gd name="connsiteX0" fmla="*/ 80854 w 123206"/>
                    <a:gd name="connsiteY0" fmla="*/ 85475 h 138607"/>
                    <a:gd name="connsiteX1" fmla="*/ 50053 w 123206"/>
                    <a:gd name="connsiteY1" fmla="*/ 102416 h 138607"/>
                    <a:gd name="connsiteX2" fmla="*/ 53133 w 123206"/>
                    <a:gd name="connsiteY2" fmla="*/ 119357 h 138607"/>
                    <a:gd name="connsiteX3" fmla="*/ 25411 w 123206"/>
                    <a:gd name="connsiteY3" fmla="*/ 134757 h 138607"/>
                    <a:gd name="connsiteX4" fmla="*/ 11551 w 123206"/>
                    <a:gd name="connsiteY4" fmla="*/ 26951 h 138607"/>
                    <a:gd name="connsiteX5" fmla="*/ 40812 w 123206"/>
                    <a:gd name="connsiteY5" fmla="*/ 11551 h 138607"/>
                    <a:gd name="connsiteX6" fmla="*/ 120897 w 123206"/>
                    <a:gd name="connsiteY6" fmla="*/ 82395 h 138607"/>
                    <a:gd name="connsiteX7" fmla="*/ 91635 w 123206"/>
                    <a:gd name="connsiteY7" fmla="*/ 97795 h 138607"/>
                    <a:gd name="connsiteX8" fmla="*/ 80854 w 123206"/>
                    <a:gd name="connsiteY8" fmla="*/ 85475 h 138607"/>
                    <a:gd name="connsiteX9" fmla="*/ 65454 w 123206"/>
                    <a:gd name="connsiteY9" fmla="*/ 70074 h 138607"/>
                    <a:gd name="connsiteX10" fmla="*/ 39272 w 123206"/>
                    <a:gd name="connsiteY10" fmla="*/ 42352 h 138607"/>
                    <a:gd name="connsiteX11" fmla="*/ 46973 w 123206"/>
                    <a:gd name="connsiteY11" fmla="*/ 79314 h 138607"/>
                    <a:gd name="connsiteX12" fmla="*/ 65454 w 123206"/>
                    <a:gd name="connsiteY12" fmla="*/ 70074 h 13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206" h="138607">
                      <a:moveTo>
                        <a:pt x="80854" y="85475"/>
                      </a:moveTo>
                      <a:lnTo>
                        <a:pt x="50053" y="102416"/>
                      </a:lnTo>
                      <a:lnTo>
                        <a:pt x="53133" y="119357"/>
                      </a:lnTo>
                      <a:lnTo>
                        <a:pt x="25411" y="134757"/>
                      </a:lnTo>
                      <a:lnTo>
                        <a:pt x="11551" y="26951"/>
                      </a:lnTo>
                      <a:lnTo>
                        <a:pt x="40812" y="11551"/>
                      </a:lnTo>
                      <a:lnTo>
                        <a:pt x="120897" y="82395"/>
                      </a:lnTo>
                      <a:lnTo>
                        <a:pt x="91635" y="97795"/>
                      </a:lnTo>
                      <a:lnTo>
                        <a:pt x="80854" y="85475"/>
                      </a:lnTo>
                      <a:close/>
                      <a:moveTo>
                        <a:pt x="65454" y="70074"/>
                      </a:moveTo>
                      <a:lnTo>
                        <a:pt x="39272" y="42352"/>
                      </a:lnTo>
                      <a:lnTo>
                        <a:pt x="46973" y="79314"/>
                      </a:lnTo>
                      <a:lnTo>
                        <a:pt x="65454" y="70074"/>
                      </a:lnTo>
                      <a:close/>
                    </a:path>
                  </a:pathLst>
                </a:custGeom>
                <a:grpFill/>
                <a:ln w="9525"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594AE925-49A8-4B00-9A34-7D29179EAD05}"/>
                    </a:ext>
                  </a:extLst>
                </p:cNvPr>
                <p:cNvSpPr/>
                <p:nvPr/>
              </p:nvSpPr>
              <p:spPr>
                <a:xfrm>
                  <a:off x="6091958" y="831738"/>
                  <a:ext cx="123207" cy="123207"/>
                </a:xfrm>
                <a:custGeom>
                  <a:avLst/>
                  <a:gdLst>
                    <a:gd name="connsiteX0" fmla="*/ 11551 w 123206"/>
                    <a:gd name="connsiteY0" fmla="*/ 20791 h 123206"/>
                    <a:gd name="connsiteX1" fmla="*/ 40812 w 123206"/>
                    <a:gd name="connsiteY1" fmla="*/ 11551 h 123206"/>
                    <a:gd name="connsiteX2" fmla="*/ 62373 w 123206"/>
                    <a:gd name="connsiteY2" fmla="*/ 83935 h 123206"/>
                    <a:gd name="connsiteX3" fmla="*/ 108576 w 123206"/>
                    <a:gd name="connsiteY3" fmla="*/ 70074 h 123206"/>
                    <a:gd name="connsiteX4" fmla="*/ 116276 w 123206"/>
                    <a:gd name="connsiteY4" fmla="*/ 93175 h 123206"/>
                    <a:gd name="connsiteX5" fmla="*/ 40812 w 123206"/>
                    <a:gd name="connsiteY5" fmla="*/ 116276 h 123206"/>
                    <a:gd name="connsiteX6" fmla="*/ 11551 w 123206"/>
                    <a:gd name="connsiteY6" fmla="*/ 20791 h 1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06" h="123206">
                      <a:moveTo>
                        <a:pt x="11551" y="20791"/>
                      </a:moveTo>
                      <a:lnTo>
                        <a:pt x="40812" y="11551"/>
                      </a:lnTo>
                      <a:lnTo>
                        <a:pt x="62373" y="83935"/>
                      </a:lnTo>
                      <a:lnTo>
                        <a:pt x="108576" y="70074"/>
                      </a:lnTo>
                      <a:lnTo>
                        <a:pt x="116276" y="93175"/>
                      </a:lnTo>
                      <a:lnTo>
                        <a:pt x="40812" y="116276"/>
                      </a:lnTo>
                      <a:lnTo>
                        <a:pt x="11551" y="20791"/>
                      </a:lnTo>
                      <a:close/>
                    </a:path>
                  </a:pathLst>
                </a:custGeom>
                <a:grpFill/>
                <a:ln w="9525"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1DF15C9A-E5E2-4B54-A1A9-BC4E49A46E4D}"/>
                    </a:ext>
                  </a:extLst>
                </p:cNvPr>
                <p:cNvSpPr/>
                <p:nvPr/>
              </p:nvSpPr>
              <p:spPr>
                <a:xfrm>
                  <a:off x="6184363" y="799396"/>
                  <a:ext cx="154008" cy="123207"/>
                </a:xfrm>
                <a:custGeom>
                  <a:avLst/>
                  <a:gdLst>
                    <a:gd name="connsiteX0" fmla="*/ 11551 w 154008"/>
                    <a:gd name="connsiteY0" fmla="*/ 23871 h 123206"/>
                    <a:gd name="connsiteX1" fmla="*/ 40812 w 154008"/>
                    <a:gd name="connsiteY1" fmla="*/ 20791 h 123206"/>
                    <a:gd name="connsiteX2" fmla="*/ 56213 w 154008"/>
                    <a:gd name="connsiteY2" fmla="*/ 76234 h 123206"/>
                    <a:gd name="connsiteX3" fmla="*/ 66994 w 154008"/>
                    <a:gd name="connsiteY3" fmla="*/ 19251 h 123206"/>
                    <a:gd name="connsiteX4" fmla="*/ 96255 w 154008"/>
                    <a:gd name="connsiteY4" fmla="*/ 16171 h 123206"/>
                    <a:gd name="connsiteX5" fmla="*/ 116276 w 154008"/>
                    <a:gd name="connsiteY5" fmla="*/ 70074 h 123206"/>
                    <a:gd name="connsiteX6" fmla="*/ 122437 w 154008"/>
                    <a:gd name="connsiteY6" fmla="*/ 14631 h 123206"/>
                    <a:gd name="connsiteX7" fmla="*/ 151698 w 154008"/>
                    <a:gd name="connsiteY7" fmla="*/ 11551 h 123206"/>
                    <a:gd name="connsiteX8" fmla="*/ 137838 w 154008"/>
                    <a:gd name="connsiteY8" fmla="*/ 113196 h 123206"/>
                    <a:gd name="connsiteX9" fmla="*/ 107036 w 154008"/>
                    <a:gd name="connsiteY9" fmla="*/ 116276 h 123206"/>
                    <a:gd name="connsiteX10" fmla="*/ 83935 w 154008"/>
                    <a:gd name="connsiteY10" fmla="*/ 54673 h 123206"/>
                    <a:gd name="connsiteX11" fmla="*/ 71614 w 154008"/>
                    <a:gd name="connsiteY11" fmla="*/ 119357 h 123206"/>
                    <a:gd name="connsiteX12" fmla="*/ 40812 w 154008"/>
                    <a:gd name="connsiteY12" fmla="*/ 122437 h 123206"/>
                    <a:gd name="connsiteX13" fmla="*/ 11551 w 154008"/>
                    <a:gd name="connsiteY13" fmla="*/ 23871 h 1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008" h="123206">
                      <a:moveTo>
                        <a:pt x="11551" y="23871"/>
                      </a:moveTo>
                      <a:lnTo>
                        <a:pt x="40812" y="20791"/>
                      </a:lnTo>
                      <a:lnTo>
                        <a:pt x="56213" y="76234"/>
                      </a:lnTo>
                      <a:lnTo>
                        <a:pt x="66994" y="19251"/>
                      </a:lnTo>
                      <a:lnTo>
                        <a:pt x="96255" y="16171"/>
                      </a:lnTo>
                      <a:lnTo>
                        <a:pt x="116276" y="70074"/>
                      </a:lnTo>
                      <a:lnTo>
                        <a:pt x="122437" y="14631"/>
                      </a:lnTo>
                      <a:lnTo>
                        <a:pt x="151698" y="11551"/>
                      </a:lnTo>
                      <a:lnTo>
                        <a:pt x="137838" y="113196"/>
                      </a:lnTo>
                      <a:lnTo>
                        <a:pt x="107036" y="116276"/>
                      </a:lnTo>
                      <a:lnTo>
                        <a:pt x="83935" y="54673"/>
                      </a:lnTo>
                      <a:lnTo>
                        <a:pt x="71614" y="119357"/>
                      </a:lnTo>
                      <a:lnTo>
                        <a:pt x="40812" y="122437"/>
                      </a:lnTo>
                      <a:lnTo>
                        <a:pt x="11551" y="23871"/>
                      </a:lnTo>
                      <a:close/>
                    </a:path>
                  </a:pathLst>
                </a:custGeom>
                <a:grpFill/>
                <a:ln w="9525"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6BD8EA25-4F1B-4E84-826C-476909C434BC}"/>
                    </a:ext>
                  </a:extLst>
                </p:cNvPr>
                <p:cNvSpPr/>
                <p:nvPr/>
              </p:nvSpPr>
              <p:spPr>
                <a:xfrm>
                  <a:off x="6326051" y="808637"/>
                  <a:ext cx="123207" cy="123207"/>
                </a:xfrm>
                <a:custGeom>
                  <a:avLst/>
                  <a:gdLst>
                    <a:gd name="connsiteX0" fmla="*/ 85475 w 123206"/>
                    <a:gd name="connsiteY0" fmla="*/ 99335 h 123206"/>
                    <a:gd name="connsiteX1" fmla="*/ 50053 w 123206"/>
                    <a:gd name="connsiteY1" fmla="*/ 94715 h 123206"/>
                    <a:gd name="connsiteX2" fmla="*/ 42352 w 123206"/>
                    <a:gd name="connsiteY2" fmla="*/ 110116 h 123206"/>
                    <a:gd name="connsiteX3" fmla="*/ 11551 w 123206"/>
                    <a:gd name="connsiteY3" fmla="*/ 105496 h 123206"/>
                    <a:gd name="connsiteX4" fmla="*/ 63914 w 123206"/>
                    <a:gd name="connsiteY4" fmla="*/ 11551 h 123206"/>
                    <a:gd name="connsiteX5" fmla="*/ 97795 w 123206"/>
                    <a:gd name="connsiteY5" fmla="*/ 16171 h 123206"/>
                    <a:gd name="connsiteX6" fmla="*/ 120897 w 123206"/>
                    <a:gd name="connsiteY6" fmla="*/ 120897 h 123206"/>
                    <a:gd name="connsiteX7" fmla="*/ 88555 w 123206"/>
                    <a:gd name="connsiteY7" fmla="*/ 116276 h 123206"/>
                    <a:gd name="connsiteX8" fmla="*/ 85475 w 123206"/>
                    <a:gd name="connsiteY8" fmla="*/ 99335 h 123206"/>
                    <a:gd name="connsiteX9" fmla="*/ 82394 w 123206"/>
                    <a:gd name="connsiteY9" fmla="*/ 76234 h 123206"/>
                    <a:gd name="connsiteX10" fmla="*/ 76234 w 123206"/>
                    <a:gd name="connsiteY10" fmla="*/ 39272 h 123206"/>
                    <a:gd name="connsiteX11" fmla="*/ 59293 w 123206"/>
                    <a:gd name="connsiteY11" fmla="*/ 73154 h 123206"/>
                    <a:gd name="connsiteX12" fmla="*/ 82394 w 123206"/>
                    <a:gd name="connsiteY12" fmla="*/ 76234 h 1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206" h="123206">
                      <a:moveTo>
                        <a:pt x="85475" y="99335"/>
                      </a:moveTo>
                      <a:lnTo>
                        <a:pt x="50053" y="94715"/>
                      </a:lnTo>
                      <a:lnTo>
                        <a:pt x="42352" y="110116"/>
                      </a:lnTo>
                      <a:lnTo>
                        <a:pt x="11551" y="105496"/>
                      </a:lnTo>
                      <a:lnTo>
                        <a:pt x="63914" y="11551"/>
                      </a:lnTo>
                      <a:lnTo>
                        <a:pt x="97795" y="16171"/>
                      </a:lnTo>
                      <a:lnTo>
                        <a:pt x="120897" y="120897"/>
                      </a:lnTo>
                      <a:lnTo>
                        <a:pt x="88555" y="116276"/>
                      </a:lnTo>
                      <a:lnTo>
                        <a:pt x="85475" y="99335"/>
                      </a:lnTo>
                      <a:close/>
                      <a:moveTo>
                        <a:pt x="82394" y="76234"/>
                      </a:moveTo>
                      <a:lnTo>
                        <a:pt x="76234" y="39272"/>
                      </a:lnTo>
                      <a:lnTo>
                        <a:pt x="59293" y="73154"/>
                      </a:lnTo>
                      <a:lnTo>
                        <a:pt x="82394" y="76234"/>
                      </a:lnTo>
                      <a:close/>
                    </a:path>
                  </a:pathLst>
                </a:custGeom>
                <a:grpFill/>
                <a:ln w="9525"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5188C707-34DB-435D-9A23-259FF0BC32D4}"/>
                    </a:ext>
                  </a:extLst>
                </p:cNvPr>
                <p:cNvSpPr/>
                <p:nvPr/>
              </p:nvSpPr>
              <p:spPr>
                <a:xfrm>
                  <a:off x="6452338" y="819417"/>
                  <a:ext cx="123207" cy="138608"/>
                </a:xfrm>
                <a:custGeom>
                  <a:avLst/>
                  <a:gdLst>
                    <a:gd name="connsiteX0" fmla="*/ 11551 w 123206"/>
                    <a:gd name="connsiteY0" fmla="*/ 11551 h 138607"/>
                    <a:gd name="connsiteX1" fmla="*/ 43892 w 123206"/>
                    <a:gd name="connsiteY1" fmla="*/ 22331 h 138607"/>
                    <a:gd name="connsiteX2" fmla="*/ 51593 w 123206"/>
                    <a:gd name="connsiteY2" fmla="*/ 60833 h 138607"/>
                    <a:gd name="connsiteX3" fmla="*/ 82394 w 123206"/>
                    <a:gd name="connsiteY3" fmla="*/ 34652 h 138607"/>
                    <a:gd name="connsiteX4" fmla="*/ 114736 w 123206"/>
                    <a:gd name="connsiteY4" fmla="*/ 45432 h 138607"/>
                    <a:gd name="connsiteX5" fmla="*/ 57753 w 123206"/>
                    <a:gd name="connsiteY5" fmla="*/ 88555 h 138607"/>
                    <a:gd name="connsiteX6" fmla="*/ 43892 w 123206"/>
                    <a:gd name="connsiteY6" fmla="*/ 128597 h 138607"/>
                    <a:gd name="connsiteX7" fmla="*/ 16171 w 123206"/>
                    <a:gd name="connsiteY7" fmla="*/ 119357 h 138607"/>
                    <a:gd name="connsiteX8" fmla="*/ 30032 w 123206"/>
                    <a:gd name="connsiteY8" fmla="*/ 79314 h 138607"/>
                    <a:gd name="connsiteX9" fmla="*/ 11551 w 123206"/>
                    <a:gd name="connsiteY9" fmla="*/ 11551 h 13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206" h="138607">
                      <a:moveTo>
                        <a:pt x="11551" y="11551"/>
                      </a:moveTo>
                      <a:lnTo>
                        <a:pt x="43892" y="22331"/>
                      </a:lnTo>
                      <a:lnTo>
                        <a:pt x="51593" y="60833"/>
                      </a:lnTo>
                      <a:lnTo>
                        <a:pt x="82394" y="34652"/>
                      </a:lnTo>
                      <a:lnTo>
                        <a:pt x="114736" y="45432"/>
                      </a:lnTo>
                      <a:lnTo>
                        <a:pt x="57753" y="88555"/>
                      </a:lnTo>
                      <a:lnTo>
                        <a:pt x="43892" y="128597"/>
                      </a:lnTo>
                      <a:lnTo>
                        <a:pt x="16171" y="119357"/>
                      </a:lnTo>
                      <a:lnTo>
                        <a:pt x="30032" y="79314"/>
                      </a:lnTo>
                      <a:lnTo>
                        <a:pt x="11551" y="11551"/>
                      </a:lnTo>
                      <a:close/>
                    </a:path>
                  </a:pathLst>
                </a:custGeom>
                <a:grpFill/>
                <a:ln w="9525" cap="flat">
                  <a:noFill/>
                  <a:prstDash val="solid"/>
                  <a:miter/>
                </a:ln>
              </p:spPr>
              <p:txBody>
                <a:bodyPr rtlCol="0" anchor="ctr"/>
                <a:lstStyle/>
                <a:p>
                  <a:endParaRPr lang="en-US" dirty="0"/>
                </a:p>
              </p:txBody>
            </p:sp>
            <p:sp>
              <p:nvSpPr>
                <p:cNvPr id="115" name="Freeform: Shape 114">
                  <a:extLst>
                    <a:ext uri="{FF2B5EF4-FFF2-40B4-BE49-F238E27FC236}">
                      <a16:creationId xmlns:a16="http://schemas.microsoft.com/office/drawing/2014/main" id="{60DA8968-5BE9-4322-BDE0-7192459CE5F8}"/>
                    </a:ext>
                  </a:extLst>
                </p:cNvPr>
                <p:cNvSpPr/>
                <p:nvPr/>
              </p:nvSpPr>
              <p:spPr>
                <a:xfrm>
                  <a:off x="6529899" y="873320"/>
                  <a:ext cx="123207" cy="123207"/>
                </a:xfrm>
                <a:custGeom>
                  <a:avLst/>
                  <a:gdLst>
                    <a:gd name="connsiteX0" fmla="*/ 15614 w 123206"/>
                    <a:gd name="connsiteY0" fmla="*/ 57753 h 123206"/>
                    <a:gd name="connsiteX1" fmla="*/ 41795 w 123206"/>
                    <a:gd name="connsiteY1" fmla="*/ 70074 h 123206"/>
                    <a:gd name="connsiteX2" fmla="*/ 40255 w 123206"/>
                    <a:gd name="connsiteY2" fmla="*/ 80854 h 123206"/>
                    <a:gd name="connsiteX3" fmla="*/ 49496 w 123206"/>
                    <a:gd name="connsiteY3" fmla="*/ 93175 h 123206"/>
                    <a:gd name="connsiteX4" fmla="*/ 60276 w 123206"/>
                    <a:gd name="connsiteY4" fmla="*/ 96255 h 123206"/>
                    <a:gd name="connsiteX5" fmla="*/ 66437 w 123206"/>
                    <a:gd name="connsiteY5" fmla="*/ 91635 h 123206"/>
                    <a:gd name="connsiteX6" fmla="*/ 66437 w 123206"/>
                    <a:gd name="connsiteY6" fmla="*/ 83935 h 123206"/>
                    <a:gd name="connsiteX7" fmla="*/ 55656 w 123206"/>
                    <a:gd name="connsiteY7" fmla="*/ 71614 h 123206"/>
                    <a:gd name="connsiteX8" fmla="*/ 35635 w 123206"/>
                    <a:gd name="connsiteY8" fmla="*/ 46973 h 123206"/>
                    <a:gd name="connsiteX9" fmla="*/ 37175 w 123206"/>
                    <a:gd name="connsiteY9" fmla="*/ 25411 h 123206"/>
                    <a:gd name="connsiteX10" fmla="*/ 47956 w 123206"/>
                    <a:gd name="connsiteY10" fmla="*/ 14631 h 123206"/>
                    <a:gd name="connsiteX11" fmla="*/ 64896 w 123206"/>
                    <a:gd name="connsiteY11" fmla="*/ 11551 h 123206"/>
                    <a:gd name="connsiteX12" fmla="*/ 87998 w 123206"/>
                    <a:gd name="connsiteY12" fmla="*/ 20791 h 123206"/>
                    <a:gd name="connsiteX13" fmla="*/ 109559 w 123206"/>
                    <a:gd name="connsiteY13" fmla="*/ 40812 h 123206"/>
                    <a:gd name="connsiteX14" fmla="*/ 109559 w 123206"/>
                    <a:gd name="connsiteY14" fmla="*/ 66994 h 123206"/>
                    <a:gd name="connsiteX15" fmla="*/ 84918 w 123206"/>
                    <a:gd name="connsiteY15" fmla="*/ 53133 h 123206"/>
                    <a:gd name="connsiteX16" fmla="*/ 84918 w 123206"/>
                    <a:gd name="connsiteY16" fmla="*/ 42352 h 123206"/>
                    <a:gd name="connsiteX17" fmla="*/ 77217 w 123206"/>
                    <a:gd name="connsiteY17" fmla="*/ 34652 h 123206"/>
                    <a:gd name="connsiteX18" fmla="*/ 69517 w 123206"/>
                    <a:gd name="connsiteY18" fmla="*/ 33112 h 123206"/>
                    <a:gd name="connsiteX19" fmla="*/ 64896 w 123206"/>
                    <a:gd name="connsiteY19" fmla="*/ 36192 h 123206"/>
                    <a:gd name="connsiteX20" fmla="*/ 64896 w 123206"/>
                    <a:gd name="connsiteY20" fmla="*/ 40812 h 123206"/>
                    <a:gd name="connsiteX21" fmla="*/ 72597 w 123206"/>
                    <a:gd name="connsiteY21" fmla="*/ 48513 h 123206"/>
                    <a:gd name="connsiteX22" fmla="*/ 94158 w 123206"/>
                    <a:gd name="connsiteY22" fmla="*/ 70074 h 123206"/>
                    <a:gd name="connsiteX23" fmla="*/ 100318 w 123206"/>
                    <a:gd name="connsiteY23" fmla="*/ 85475 h 123206"/>
                    <a:gd name="connsiteX24" fmla="*/ 97238 w 123206"/>
                    <a:gd name="connsiteY24" fmla="*/ 100876 h 123206"/>
                    <a:gd name="connsiteX25" fmla="*/ 83378 w 123206"/>
                    <a:gd name="connsiteY25" fmla="*/ 113196 h 123206"/>
                    <a:gd name="connsiteX26" fmla="*/ 64896 w 123206"/>
                    <a:gd name="connsiteY26" fmla="*/ 116276 h 123206"/>
                    <a:gd name="connsiteX27" fmla="*/ 41795 w 123206"/>
                    <a:gd name="connsiteY27" fmla="*/ 108576 h 123206"/>
                    <a:gd name="connsiteX28" fmla="*/ 15614 w 123206"/>
                    <a:gd name="connsiteY28" fmla="*/ 82395 h 123206"/>
                    <a:gd name="connsiteX29" fmla="*/ 15614 w 123206"/>
                    <a:gd name="connsiteY29" fmla="*/ 57753 h 1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3206" h="123206">
                      <a:moveTo>
                        <a:pt x="15614" y="57753"/>
                      </a:moveTo>
                      <a:lnTo>
                        <a:pt x="41795" y="70074"/>
                      </a:lnTo>
                      <a:cubicBezTo>
                        <a:pt x="40255" y="74694"/>
                        <a:pt x="38715" y="77774"/>
                        <a:pt x="40255" y="80854"/>
                      </a:cubicBezTo>
                      <a:cubicBezTo>
                        <a:pt x="41795" y="85475"/>
                        <a:pt x="43335" y="90095"/>
                        <a:pt x="49496" y="93175"/>
                      </a:cubicBezTo>
                      <a:cubicBezTo>
                        <a:pt x="54116" y="94715"/>
                        <a:pt x="57196" y="96255"/>
                        <a:pt x="60276" y="96255"/>
                      </a:cubicBezTo>
                      <a:cubicBezTo>
                        <a:pt x="63356" y="96255"/>
                        <a:pt x="64896" y="94715"/>
                        <a:pt x="66437" y="91635"/>
                      </a:cubicBezTo>
                      <a:cubicBezTo>
                        <a:pt x="67977" y="90095"/>
                        <a:pt x="67977" y="87015"/>
                        <a:pt x="66437" y="83935"/>
                      </a:cubicBezTo>
                      <a:cubicBezTo>
                        <a:pt x="64896" y="80854"/>
                        <a:pt x="61816" y="76234"/>
                        <a:pt x="55656" y="71614"/>
                      </a:cubicBezTo>
                      <a:cubicBezTo>
                        <a:pt x="44875" y="62373"/>
                        <a:pt x="38715" y="54673"/>
                        <a:pt x="35635" y="46973"/>
                      </a:cubicBezTo>
                      <a:cubicBezTo>
                        <a:pt x="32555" y="39272"/>
                        <a:pt x="34095" y="33112"/>
                        <a:pt x="37175" y="25411"/>
                      </a:cubicBezTo>
                      <a:cubicBezTo>
                        <a:pt x="40255" y="20791"/>
                        <a:pt x="43335" y="17711"/>
                        <a:pt x="47956" y="14631"/>
                      </a:cubicBezTo>
                      <a:cubicBezTo>
                        <a:pt x="52576" y="11551"/>
                        <a:pt x="58736" y="11551"/>
                        <a:pt x="64896" y="11551"/>
                      </a:cubicBezTo>
                      <a:cubicBezTo>
                        <a:pt x="71057" y="11551"/>
                        <a:pt x="78757" y="14631"/>
                        <a:pt x="87998" y="20791"/>
                      </a:cubicBezTo>
                      <a:cubicBezTo>
                        <a:pt x="98778" y="26951"/>
                        <a:pt x="106479" y="34652"/>
                        <a:pt x="109559" y="40812"/>
                      </a:cubicBezTo>
                      <a:cubicBezTo>
                        <a:pt x="112639" y="48513"/>
                        <a:pt x="112639" y="56213"/>
                        <a:pt x="109559" y="66994"/>
                      </a:cubicBezTo>
                      <a:lnTo>
                        <a:pt x="84918" y="53133"/>
                      </a:lnTo>
                      <a:cubicBezTo>
                        <a:pt x="86458" y="48513"/>
                        <a:pt x="86458" y="45432"/>
                        <a:pt x="84918" y="42352"/>
                      </a:cubicBezTo>
                      <a:cubicBezTo>
                        <a:pt x="83378" y="39272"/>
                        <a:pt x="81837" y="36192"/>
                        <a:pt x="77217" y="34652"/>
                      </a:cubicBezTo>
                      <a:cubicBezTo>
                        <a:pt x="74137" y="33112"/>
                        <a:pt x="71057" y="31572"/>
                        <a:pt x="69517" y="33112"/>
                      </a:cubicBezTo>
                      <a:cubicBezTo>
                        <a:pt x="66437" y="33112"/>
                        <a:pt x="64896" y="34652"/>
                        <a:pt x="64896" y="36192"/>
                      </a:cubicBezTo>
                      <a:cubicBezTo>
                        <a:pt x="63356" y="37732"/>
                        <a:pt x="63356" y="39272"/>
                        <a:pt x="64896" y="40812"/>
                      </a:cubicBezTo>
                      <a:cubicBezTo>
                        <a:pt x="64896" y="42352"/>
                        <a:pt x="67977" y="45432"/>
                        <a:pt x="72597" y="48513"/>
                      </a:cubicBezTo>
                      <a:cubicBezTo>
                        <a:pt x="83378" y="57753"/>
                        <a:pt x="89538" y="65454"/>
                        <a:pt x="94158" y="70074"/>
                      </a:cubicBezTo>
                      <a:cubicBezTo>
                        <a:pt x="97238" y="76234"/>
                        <a:pt x="100318" y="80854"/>
                        <a:pt x="100318" y="85475"/>
                      </a:cubicBezTo>
                      <a:cubicBezTo>
                        <a:pt x="100318" y="90095"/>
                        <a:pt x="98778" y="96255"/>
                        <a:pt x="97238" y="100876"/>
                      </a:cubicBezTo>
                      <a:cubicBezTo>
                        <a:pt x="94158" y="107036"/>
                        <a:pt x="89538" y="110116"/>
                        <a:pt x="83378" y="113196"/>
                      </a:cubicBezTo>
                      <a:cubicBezTo>
                        <a:pt x="77217" y="116276"/>
                        <a:pt x="71057" y="117816"/>
                        <a:pt x="64896" y="116276"/>
                      </a:cubicBezTo>
                      <a:cubicBezTo>
                        <a:pt x="57196" y="116276"/>
                        <a:pt x="49496" y="113196"/>
                        <a:pt x="41795" y="108576"/>
                      </a:cubicBezTo>
                      <a:cubicBezTo>
                        <a:pt x="26394" y="100876"/>
                        <a:pt x="18694" y="91635"/>
                        <a:pt x="15614" y="82395"/>
                      </a:cubicBezTo>
                      <a:cubicBezTo>
                        <a:pt x="9453" y="74694"/>
                        <a:pt x="10994" y="66994"/>
                        <a:pt x="15614" y="57753"/>
                      </a:cubicBezTo>
                      <a:close/>
                    </a:path>
                  </a:pathLst>
                </a:custGeom>
                <a:grpFill/>
                <a:ln w="9525" cap="flat">
                  <a:noFill/>
                  <a:prstDash val="solid"/>
                  <a:miter/>
                </a:ln>
              </p:spPr>
              <p:txBody>
                <a:bodyPr rtlCol="0" anchor="ctr"/>
                <a:lstStyle/>
                <a:p>
                  <a:endParaRPr lang="en-US" dirty="0"/>
                </a:p>
              </p:txBody>
            </p:sp>
          </p:grpSp>
          <p:grpSp>
            <p:nvGrpSpPr>
              <p:cNvPr id="100" name="Group 99">
                <a:extLst>
                  <a:ext uri="{FF2B5EF4-FFF2-40B4-BE49-F238E27FC236}">
                    <a16:creationId xmlns:a16="http://schemas.microsoft.com/office/drawing/2014/main" id="{8280C9AD-5016-4891-B980-70AEA1ACA15B}"/>
                  </a:ext>
                </a:extLst>
              </p:cNvPr>
              <p:cNvGrpSpPr/>
              <p:nvPr/>
            </p:nvGrpSpPr>
            <p:grpSpPr>
              <a:xfrm>
                <a:off x="5837844" y="1637202"/>
                <a:ext cx="994895" cy="363460"/>
                <a:chOff x="5837844" y="1637202"/>
                <a:chExt cx="994895" cy="363460"/>
              </a:xfrm>
              <a:solidFill>
                <a:schemeClr val="accent5"/>
              </a:solidFill>
            </p:grpSpPr>
            <p:sp>
              <p:nvSpPr>
                <p:cNvPr id="101" name="Freeform: Shape 100">
                  <a:extLst>
                    <a:ext uri="{FF2B5EF4-FFF2-40B4-BE49-F238E27FC236}">
                      <a16:creationId xmlns:a16="http://schemas.microsoft.com/office/drawing/2014/main" id="{8BDD2685-F531-4079-A3FA-240178F4F5FB}"/>
                    </a:ext>
                  </a:extLst>
                </p:cNvPr>
                <p:cNvSpPr/>
                <p:nvPr/>
              </p:nvSpPr>
              <p:spPr>
                <a:xfrm>
                  <a:off x="5837844" y="1664924"/>
                  <a:ext cx="138608" cy="138608"/>
                </a:xfrm>
                <a:custGeom>
                  <a:avLst/>
                  <a:gdLst>
                    <a:gd name="connsiteX0" fmla="*/ 85475 w 138607"/>
                    <a:gd name="connsiteY0" fmla="*/ 11551 h 138607"/>
                    <a:gd name="connsiteX1" fmla="*/ 123977 w 138607"/>
                    <a:gd name="connsiteY1" fmla="*/ 54673 h 138607"/>
                    <a:gd name="connsiteX2" fmla="*/ 133217 w 138607"/>
                    <a:gd name="connsiteY2" fmla="*/ 76234 h 138607"/>
                    <a:gd name="connsiteX3" fmla="*/ 125517 w 138607"/>
                    <a:gd name="connsiteY3" fmla="*/ 93175 h 138607"/>
                    <a:gd name="connsiteX4" fmla="*/ 110116 w 138607"/>
                    <a:gd name="connsiteY4" fmla="*/ 99335 h 138607"/>
                    <a:gd name="connsiteX5" fmla="*/ 97795 w 138607"/>
                    <a:gd name="connsiteY5" fmla="*/ 96255 h 138607"/>
                    <a:gd name="connsiteX6" fmla="*/ 102416 w 138607"/>
                    <a:gd name="connsiteY6" fmla="*/ 114736 h 138607"/>
                    <a:gd name="connsiteX7" fmla="*/ 94715 w 138607"/>
                    <a:gd name="connsiteY7" fmla="*/ 128597 h 138607"/>
                    <a:gd name="connsiteX8" fmla="*/ 82395 w 138607"/>
                    <a:gd name="connsiteY8" fmla="*/ 134757 h 138607"/>
                    <a:gd name="connsiteX9" fmla="*/ 68534 w 138607"/>
                    <a:gd name="connsiteY9" fmla="*/ 133217 h 138607"/>
                    <a:gd name="connsiteX10" fmla="*/ 57753 w 138607"/>
                    <a:gd name="connsiteY10" fmla="*/ 127057 h 138607"/>
                    <a:gd name="connsiteX11" fmla="*/ 46973 w 138607"/>
                    <a:gd name="connsiteY11" fmla="*/ 117816 h 138607"/>
                    <a:gd name="connsiteX12" fmla="*/ 11551 w 138607"/>
                    <a:gd name="connsiteY12" fmla="*/ 77774 h 138607"/>
                    <a:gd name="connsiteX13" fmla="*/ 85475 w 138607"/>
                    <a:gd name="connsiteY13" fmla="*/ 11551 h 138607"/>
                    <a:gd name="connsiteX14" fmla="*/ 46973 w 138607"/>
                    <a:gd name="connsiteY14" fmla="*/ 87015 h 138607"/>
                    <a:gd name="connsiteX15" fmla="*/ 57753 w 138607"/>
                    <a:gd name="connsiteY15" fmla="*/ 99335 h 138607"/>
                    <a:gd name="connsiteX16" fmla="*/ 66994 w 138607"/>
                    <a:gd name="connsiteY16" fmla="*/ 105496 h 138607"/>
                    <a:gd name="connsiteX17" fmla="*/ 74694 w 138607"/>
                    <a:gd name="connsiteY17" fmla="*/ 102416 h 138607"/>
                    <a:gd name="connsiteX18" fmla="*/ 77774 w 138607"/>
                    <a:gd name="connsiteY18" fmla="*/ 94715 h 138607"/>
                    <a:gd name="connsiteX19" fmla="*/ 71614 w 138607"/>
                    <a:gd name="connsiteY19" fmla="*/ 83935 h 138607"/>
                    <a:gd name="connsiteX20" fmla="*/ 62373 w 138607"/>
                    <a:gd name="connsiteY20" fmla="*/ 74694 h 138607"/>
                    <a:gd name="connsiteX21" fmla="*/ 46973 w 138607"/>
                    <a:gd name="connsiteY21" fmla="*/ 87015 h 138607"/>
                    <a:gd name="connsiteX22" fmla="*/ 76234 w 138607"/>
                    <a:gd name="connsiteY22" fmla="*/ 60833 h 138607"/>
                    <a:gd name="connsiteX23" fmla="*/ 85475 w 138607"/>
                    <a:gd name="connsiteY23" fmla="*/ 71614 h 138607"/>
                    <a:gd name="connsiteX24" fmla="*/ 94715 w 138607"/>
                    <a:gd name="connsiteY24" fmla="*/ 77774 h 138607"/>
                    <a:gd name="connsiteX25" fmla="*/ 102416 w 138607"/>
                    <a:gd name="connsiteY25" fmla="*/ 74694 h 138607"/>
                    <a:gd name="connsiteX26" fmla="*/ 105496 w 138607"/>
                    <a:gd name="connsiteY26" fmla="*/ 68534 h 138607"/>
                    <a:gd name="connsiteX27" fmla="*/ 100876 w 138607"/>
                    <a:gd name="connsiteY27" fmla="*/ 59293 h 138607"/>
                    <a:gd name="connsiteX28" fmla="*/ 91635 w 138607"/>
                    <a:gd name="connsiteY28" fmla="*/ 48513 h 138607"/>
                    <a:gd name="connsiteX29" fmla="*/ 76234 w 138607"/>
                    <a:gd name="connsiteY29" fmla="*/ 60833 h 13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8607" h="138607">
                      <a:moveTo>
                        <a:pt x="85475" y="11551"/>
                      </a:moveTo>
                      <a:lnTo>
                        <a:pt x="123977" y="54673"/>
                      </a:lnTo>
                      <a:cubicBezTo>
                        <a:pt x="130137" y="62373"/>
                        <a:pt x="133217" y="68534"/>
                        <a:pt x="133217" y="76234"/>
                      </a:cubicBezTo>
                      <a:cubicBezTo>
                        <a:pt x="133217" y="83935"/>
                        <a:pt x="130137" y="88555"/>
                        <a:pt x="125517" y="93175"/>
                      </a:cubicBezTo>
                      <a:cubicBezTo>
                        <a:pt x="120897" y="97795"/>
                        <a:pt x="116276" y="99335"/>
                        <a:pt x="110116" y="99335"/>
                      </a:cubicBezTo>
                      <a:cubicBezTo>
                        <a:pt x="107036" y="99335"/>
                        <a:pt x="102416" y="97795"/>
                        <a:pt x="97795" y="96255"/>
                      </a:cubicBezTo>
                      <a:cubicBezTo>
                        <a:pt x="100876" y="102416"/>
                        <a:pt x="102416" y="108576"/>
                        <a:pt x="102416" y="114736"/>
                      </a:cubicBezTo>
                      <a:cubicBezTo>
                        <a:pt x="100876" y="119357"/>
                        <a:pt x="99335" y="125517"/>
                        <a:pt x="94715" y="128597"/>
                      </a:cubicBezTo>
                      <a:cubicBezTo>
                        <a:pt x="90095" y="131677"/>
                        <a:pt x="87015" y="134757"/>
                        <a:pt x="82395" y="134757"/>
                      </a:cubicBezTo>
                      <a:cubicBezTo>
                        <a:pt x="77774" y="136297"/>
                        <a:pt x="73154" y="134757"/>
                        <a:pt x="68534" y="133217"/>
                      </a:cubicBezTo>
                      <a:cubicBezTo>
                        <a:pt x="65454" y="131677"/>
                        <a:pt x="62373" y="130137"/>
                        <a:pt x="57753" y="127057"/>
                      </a:cubicBezTo>
                      <a:cubicBezTo>
                        <a:pt x="53133" y="122437"/>
                        <a:pt x="48513" y="119357"/>
                        <a:pt x="46973" y="117816"/>
                      </a:cubicBezTo>
                      <a:lnTo>
                        <a:pt x="11551" y="77774"/>
                      </a:lnTo>
                      <a:lnTo>
                        <a:pt x="85475" y="11551"/>
                      </a:lnTo>
                      <a:close/>
                      <a:moveTo>
                        <a:pt x="46973" y="87015"/>
                      </a:moveTo>
                      <a:lnTo>
                        <a:pt x="57753" y="99335"/>
                      </a:lnTo>
                      <a:cubicBezTo>
                        <a:pt x="60833" y="103956"/>
                        <a:pt x="63914" y="105496"/>
                        <a:pt x="66994" y="105496"/>
                      </a:cubicBezTo>
                      <a:cubicBezTo>
                        <a:pt x="70074" y="105496"/>
                        <a:pt x="73154" y="105496"/>
                        <a:pt x="74694" y="102416"/>
                      </a:cubicBezTo>
                      <a:cubicBezTo>
                        <a:pt x="76234" y="100875"/>
                        <a:pt x="77774" y="97795"/>
                        <a:pt x="77774" y="94715"/>
                      </a:cubicBezTo>
                      <a:cubicBezTo>
                        <a:pt x="77774" y="91635"/>
                        <a:pt x="76234" y="88555"/>
                        <a:pt x="71614" y="83935"/>
                      </a:cubicBezTo>
                      <a:lnTo>
                        <a:pt x="62373" y="74694"/>
                      </a:lnTo>
                      <a:lnTo>
                        <a:pt x="46973" y="87015"/>
                      </a:lnTo>
                      <a:close/>
                      <a:moveTo>
                        <a:pt x="76234" y="60833"/>
                      </a:moveTo>
                      <a:lnTo>
                        <a:pt x="85475" y="71614"/>
                      </a:lnTo>
                      <a:cubicBezTo>
                        <a:pt x="88555" y="74694"/>
                        <a:pt x="91635" y="77774"/>
                        <a:pt x="94715" y="77774"/>
                      </a:cubicBezTo>
                      <a:cubicBezTo>
                        <a:pt x="97795" y="77774"/>
                        <a:pt x="99335" y="77774"/>
                        <a:pt x="102416" y="74694"/>
                      </a:cubicBezTo>
                      <a:cubicBezTo>
                        <a:pt x="103956" y="73154"/>
                        <a:pt x="105496" y="70074"/>
                        <a:pt x="105496" y="68534"/>
                      </a:cubicBezTo>
                      <a:cubicBezTo>
                        <a:pt x="105496" y="65454"/>
                        <a:pt x="103956" y="62373"/>
                        <a:pt x="100876" y="59293"/>
                      </a:cubicBezTo>
                      <a:lnTo>
                        <a:pt x="91635" y="48513"/>
                      </a:lnTo>
                      <a:lnTo>
                        <a:pt x="76234" y="60833"/>
                      </a:lnTo>
                      <a:close/>
                    </a:path>
                  </a:pathLst>
                </a:custGeom>
                <a:grpFill/>
                <a:ln w="9525"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7CDDBDC6-E009-4457-807F-CF5A66EB6200}"/>
                    </a:ext>
                  </a:extLst>
                </p:cNvPr>
                <p:cNvSpPr/>
                <p:nvPr/>
              </p:nvSpPr>
              <p:spPr>
                <a:xfrm>
                  <a:off x="5919469" y="1740388"/>
                  <a:ext cx="138608" cy="154008"/>
                </a:xfrm>
                <a:custGeom>
                  <a:avLst/>
                  <a:gdLst>
                    <a:gd name="connsiteX0" fmla="*/ 73154 w 138607"/>
                    <a:gd name="connsiteY0" fmla="*/ 11551 h 154008"/>
                    <a:gd name="connsiteX1" fmla="*/ 137838 w 138607"/>
                    <a:gd name="connsiteY1" fmla="*/ 62373 h 154008"/>
                    <a:gd name="connsiteX2" fmla="*/ 125517 w 138607"/>
                    <a:gd name="connsiteY2" fmla="*/ 79314 h 154008"/>
                    <a:gd name="connsiteX3" fmla="*/ 83935 w 138607"/>
                    <a:gd name="connsiteY3" fmla="*/ 46973 h 154008"/>
                    <a:gd name="connsiteX4" fmla="*/ 74694 w 138607"/>
                    <a:gd name="connsiteY4" fmla="*/ 59293 h 154008"/>
                    <a:gd name="connsiteX5" fmla="*/ 113196 w 138607"/>
                    <a:gd name="connsiteY5" fmla="*/ 88555 h 154008"/>
                    <a:gd name="connsiteX6" fmla="*/ 100876 w 138607"/>
                    <a:gd name="connsiteY6" fmla="*/ 103956 h 154008"/>
                    <a:gd name="connsiteX7" fmla="*/ 62373 w 138607"/>
                    <a:gd name="connsiteY7" fmla="*/ 76234 h 154008"/>
                    <a:gd name="connsiteX8" fmla="*/ 50053 w 138607"/>
                    <a:gd name="connsiteY8" fmla="*/ 91635 h 154008"/>
                    <a:gd name="connsiteX9" fmla="*/ 91635 w 138607"/>
                    <a:gd name="connsiteY9" fmla="*/ 123977 h 154008"/>
                    <a:gd name="connsiteX10" fmla="*/ 77774 w 138607"/>
                    <a:gd name="connsiteY10" fmla="*/ 142458 h 154008"/>
                    <a:gd name="connsiteX11" fmla="*/ 11551 w 138607"/>
                    <a:gd name="connsiteY11" fmla="*/ 90095 h 154008"/>
                    <a:gd name="connsiteX12" fmla="*/ 73154 w 138607"/>
                    <a:gd name="connsiteY12" fmla="*/ 11551 h 15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607" h="154008">
                      <a:moveTo>
                        <a:pt x="73154" y="11551"/>
                      </a:moveTo>
                      <a:lnTo>
                        <a:pt x="137838" y="62373"/>
                      </a:lnTo>
                      <a:lnTo>
                        <a:pt x="125517" y="79314"/>
                      </a:lnTo>
                      <a:lnTo>
                        <a:pt x="83935" y="46973"/>
                      </a:lnTo>
                      <a:lnTo>
                        <a:pt x="74694" y="59293"/>
                      </a:lnTo>
                      <a:lnTo>
                        <a:pt x="113196" y="88555"/>
                      </a:lnTo>
                      <a:lnTo>
                        <a:pt x="100876" y="103956"/>
                      </a:lnTo>
                      <a:lnTo>
                        <a:pt x="62373" y="76234"/>
                      </a:lnTo>
                      <a:lnTo>
                        <a:pt x="50053" y="91635"/>
                      </a:lnTo>
                      <a:lnTo>
                        <a:pt x="91635" y="123977"/>
                      </a:lnTo>
                      <a:lnTo>
                        <a:pt x="77774" y="142458"/>
                      </a:lnTo>
                      <a:lnTo>
                        <a:pt x="11551" y="90095"/>
                      </a:lnTo>
                      <a:lnTo>
                        <a:pt x="73154" y="11551"/>
                      </a:lnTo>
                      <a:close/>
                    </a:path>
                  </a:pathLst>
                </a:custGeom>
                <a:grpFill/>
                <a:ln w="9525"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7AD91838-92CD-4477-BA0A-4B768A14488B}"/>
                    </a:ext>
                  </a:extLst>
                </p:cNvPr>
                <p:cNvSpPr/>
                <p:nvPr/>
              </p:nvSpPr>
              <p:spPr>
                <a:xfrm>
                  <a:off x="6044216" y="1834333"/>
                  <a:ext cx="123207" cy="138608"/>
                </a:xfrm>
                <a:custGeom>
                  <a:avLst/>
                  <a:gdLst>
                    <a:gd name="connsiteX0" fmla="*/ 83935 w 123206"/>
                    <a:gd name="connsiteY0" fmla="*/ 99335 h 138607"/>
                    <a:gd name="connsiteX1" fmla="*/ 51593 w 123206"/>
                    <a:gd name="connsiteY1" fmla="*/ 85475 h 138607"/>
                    <a:gd name="connsiteX2" fmla="*/ 40812 w 123206"/>
                    <a:gd name="connsiteY2" fmla="*/ 99335 h 138607"/>
                    <a:gd name="connsiteX3" fmla="*/ 11551 w 123206"/>
                    <a:gd name="connsiteY3" fmla="*/ 87015 h 138607"/>
                    <a:gd name="connsiteX4" fmla="*/ 87015 w 123206"/>
                    <a:gd name="connsiteY4" fmla="*/ 11551 h 138607"/>
                    <a:gd name="connsiteX5" fmla="*/ 117816 w 123206"/>
                    <a:gd name="connsiteY5" fmla="*/ 25411 h 138607"/>
                    <a:gd name="connsiteX6" fmla="*/ 111656 w 123206"/>
                    <a:gd name="connsiteY6" fmla="*/ 131677 h 138607"/>
                    <a:gd name="connsiteX7" fmla="*/ 82394 w 123206"/>
                    <a:gd name="connsiteY7" fmla="*/ 117816 h 138607"/>
                    <a:gd name="connsiteX8" fmla="*/ 83935 w 123206"/>
                    <a:gd name="connsiteY8" fmla="*/ 99335 h 138607"/>
                    <a:gd name="connsiteX9" fmla="*/ 87015 w 123206"/>
                    <a:gd name="connsiteY9" fmla="*/ 77774 h 138607"/>
                    <a:gd name="connsiteX10" fmla="*/ 91635 w 123206"/>
                    <a:gd name="connsiteY10" fmla="*/ 40812 h 138607"/>
                    <a:gd name="connsiteX11" fmla="*/ 66994 w 123206"/>
                    <a:gd name="connsiteY11" fmla="*/ 68534 h 138607"/>
                    <a:gd name="connsiteX12" fmla="*/ 87015 w 123206"/>
                    <a:gd name="connsiteY12" fmla="*/ 77774 h 13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206" h="138607">
                      <a:moveTo>
                        <a:pt x="83935" y="99335"/>
                      </a:moveTo>
                      <a:lnTo>
                        <a:pt x="51593" y="85475"/>
                      </a:lnTo>
                      <a:lnTo>
                        <a:pt x="40812" y="99335"/>
                      </a:lnTo>
                      <a:lnTo>
                        <a:pt x="11551" y="87015"/>
                      </a:lnTo>
                      <a:lnTo>
                        <a:pt x="87015" y="11551"/>
                      </a:lnTo>
                      <a:lnTo>
                        <a:pt x="117816" y="25411"/>
                      </a:lnTo>
                      <a:lnTo>
                        <a:pt x="111656" y="131677"/>
                      </a:lnTo>
                      <a:lnTo>
                        <a:pt x="82394" y="117816"/>
                      </a:lnTo>
                      <a:lnTo>
                        <a:pt x="83935" y="99335"/>
                      </a:lnTo>
                      <a:close/>
                      <a:moveTo>
                        <a:pt x="87015" y="77774"/>
                      </a:moveTo>
                      <a:lnTo>
                        <a:pt x="91635" y="40812"/>
                      </a:lnTo>
                      <a:lnTo>
                        <a:pt x="66994" y="68534"/>
                      </a:lnTo>
                      <a:lnTo>
                        <a:pt x="87015" y="77774"/>
                      </a:lnTo>
                      <a:close/>
                    </a:path>
                  </a:pathLst>
                </a:custGeom>
                <a:grp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C4721872-67AC-4AAD-88A0-1ED6F2F9769C}"/>
                    </a:ext>
                  </a:extLst>
                </p:cNvPr>
                <p:cNvSpPr/>
                <p:nvPr/>
              </p:nvSpPr>
              <p:spPr>
                <a:xfrm>
                  <a:off x="6176663" y="1862054"/>
                  <a:ext cx="154008" cy="138608"/>
                </a:xfrm>
                <a:custGeom>
                  <a:avLst/>
                  <a:gdLst>
                    <a:gd name="connsiteX0" fmla="*/ 11551 w 154008"/>
                    <a:gd name="connsiteY0" fmla="*/ 11551 h 138607"/>
                    <a:gd name="connsiteX1" fmla="*/ 40812 w 154008"/>
                    <a:gd name="connsiteY1" fmla="*/ 17711 h 138607"/>
                    <a:gd name="connsiteX2" fmla="*/ 40812 w 154008"/>
                    <a:gd name="connsiteY2" fmla="*/ 74694 h 138607"/>
                    <a:gd name="connsiteX3" fmla="*/ 66994 w 154008"/>
                    <a:gd name="connsiteY3" fmla="*/ 22331 h 138607"/>
                    <a:gd name="connsiteX4" fmla="*/ 96255 w 154008"/>
                    <a:gd name="connsiteY4" fmla="*/ 28492 h 138607"/>
                    <a:gd name="connsiteX5" fmla="*/ 100876 w 154008"/>
                    <a:gd name="connsiteY5" fmla="*/ 87015 h 138607"/>
                    <a:gd name="connsiteX6" fmla="*/ 122437 w 154008"/>
                    <a:gd name="connsiteY6" fmla="*/ 34652 h 138607"/>
                    <a:gd name="connsiteX7" fmla="*/ 151698 w 154008"/>
                    <a:gd name="connsiteY7" fmla="*/ 40812 h 138607"/>
                    <a:gd name="connsiteX8" fmla="*/ 111656 w 154008"/>
                    <a:gd name="connsiteY8" fmla="*/ 134757 h 138607"/>
                    <a:gd name="connsiteX9" fmla="*/ 82395 w 154008"/>
                    <a:gd name="connsiteY9" fmla="*/ 128597 h 138607"/>
                    <a:gd name="connsiteX10" fmla="*/ 76234 w 154008"/>
                    <a:gd name="connsiteY10" fmla="*/ 63914 h 138607"/>
                    <a:gd name="connsiteX11" fmla="*/ 46973 w 154008"/>
                    <a:gd name="connsiteY11" fmla="*/ 122437 h 138607"/>
                    <a:gd name="connsiteX12" fmla="*/ 17711 w 154008"/>
                    <a:gd name="connsiteY12" fmla="*/ 116276 h 138607"/>
                    <a:gd name="connsiteX13" fmla="*/ 11551 w 154008"/>
                    <a:gd name="connsiteY13" fmla="*/ 11551 h 13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008" h="138607">
                      <a:moveTo>
                        <a:pt x="11551" y="11551"/>
                      </a:moveTo>
                      <a:lnTo>
                        <a:pt x="40812" y="17711"/>
                      </a:lnTo>
                      <a:lnTo>
                        <a:pt x="40812" y="74694"/>
                      </a:lnTo>
                      <a:lnTo>
                        <a:pt x="66994" y="22331"/>
                      </a:lnTo>
                      <a:lnTo>
                        <a:pt x="96255" y="28492"/>
                      </a:lnTo>
                      <a:lnTo>
                        <a:pt x="100876" y="87015"/>
                      </a:lnTo>
                      <a:lnTo>
                        <a:pt x="122437" y="34652"/>
                      </a:lnTo>
                      <a:lnTo>
                        <a:pt x="151698" y="40812"/>
                      </a:lnTo>
                      <a:lnTo>
                        <a:pt x="111656" y="134757"/>
                      </a:lnTo>
                      <a:lnTo>
                        <a:pt x="82395" y="128597"/>
                      </a:lnTo>
                      <a:lnTo>
                        <a:pt x="76234" y="63914"/>
                      </a:lnTo>
                      <a:lnTo>
                        <a:pt x="46973" y="122437"/>
                      </a:lnTo>
                      <a:lnTo>
                        <a:pt x="17711" y="116276"/>
                      </a:lnTo>
                      <a:lnTo>
                        <a:pt x="11551" y="11551"/>
                      </a:lnTo>
                      <a:close/>
                    </a:path>
                  </a:pathLst>
                </a:custGeom>
                <a:grpFill/>
                <a:ln w="9525"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2D99C7EB-1CDE-4752-A417-E534A2D0A44D}"/>
                    </a:ext>
                  </a:extLst>
                </p:cNvPr>
                <p:cNvSpPr/>
                <p:nvPr/>
              </p:nvSpPr>
              <p:spPr>
                <a:xfrm>
                  <a:off x="6315271" y="1877455"/>
                  <a:ext cx="107806" cy="123207"/>
                </a:xfrm>
                <a:custGeom>
                  <a:avLst/>
                  <a:gdLst>
                    <a:gd name="connsiteX0" fmla="*/ 11551 w 107805"/>
                    <a:gd name="connsiteY0" fmla="*/ 17711 h 123206"/>
                    <a:gd name="connsiteX1" fmla="*/ 94715 w 107805"/>
                    <a:gd name="connsiteY1" fmla="*/ 11551 h 123206"/>
                    <a:gd name="connsiteX2" fmla="*/ 96255 w 107805"/>
                    <a:gd name="connsiteY2" fmla="*/ 33112 h 123206"/>
                    <a:gd name="connsiteX3" fmla="*/ 43892 w 107805"/>
                    <a:gd name="connsiteY3" fmla="*/ 36192 h 123206"/>
                    <a:gd name="connsiteX4" fmla="*/ 45433 w 107805"/>
                    <a:gd name="connsiteY4" fmla="*/ 51593 h 123206"/>
                    <a:gd name="connsiteX5" fmla="*/ 93175 w 107805"/>
                    <a:gd name="connsiteY5" fmla="*/ 48513 h 123206"/>
                    <a:gd name="connsiteX6" fmla="*/ 94715 w 107805"/>
                    <a:gd name="connsiteY6" fmla="*/ 68534 h 123206"/>
                    <a:gd name="connsiteX7" fmla="*/ 46973 w 107805"/>
                    <a:gd name="connsiteY7" fmla="*/ 71614 h 123206"/>
                    <a:gd name="connsiteX8" fmla="*/ 48513 w 107805"/>
                    <a:gd name="connsiteY8" fmla="*/ 91635 h 123206"/>
                    <a:gd name="connsiteX9" fmla="*/ 102416 w 107805"/>
                    <a:gd name="connsiteY9" fmla="*/ 87015 h 123206"/>
                    <a:gd name="connsiteX10" fmla="*/ 103956 w 107805"/>
                    <a:gd name="connsiteY10" fmla="*/ 110116 h 123206"/>
                    <a:gd name="connsiteX11" fmla="*/ 19251 w 107805"/>
                    <a:gd name="connsiteY11" fmla="*/ 116276 h 123206"/>
                    <a:gd name="connsiteX12" fmla="*/ 11551 w 107805"/>
                    <a:gd name="connsiteY12" fmla="*/ 17711 h 1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805" h="123206">
                      <a:moveTo>
                        <a:pt x="11551" y="17711"/>
                      </a:moveTo>
                      <a:lnTo>
                        <a:pt x="94715" y="11551"/>
                      </a:lnTo>
                      <a:lnTo>
                        <a:pt x="96255" y="33112"/>
                      </a:lnTo>
                      <a:lnTo>
                        <a:pt x="43892" y="36192"/>
                      </a:lnTo>
                      <a:lnTo>
                        <a:pt x="45433" y="51593"/>
                      </a:lnTo>
                      <a:lnTo>
                        <a:pt x="93175" y="48513"/>
                      </a:lnTo>
                      <a:lnTo>
                        <a:pt x="94715" y="68534"/>
                      </a:lnTo>
                      <a:lnTo>
                        <a:pt x="46973" y="71614"/>
                      </a:lnTo>
                      <a:lnTo>
                        <a:pt x="48513" y="91635"/>
                      </a:lnTo>
                      <a:lnTo>
                        <a:pt x="102416" y="87015"/>
                      </a:lnTo>
                      <a:lnTo>
                        <a:pt x="103956" y="110116"/>
                      </a:lnTo>
                      <a:lnTo>
                        <a:pt x="19251" y="116276"/>
                      </a:lnTo>
                      <a:lnTo>
                        <a:pt x="11551" y="17711"/>
                      </a:lnTo>
                      <a:close/>
                    </a:path>
                  </a:pathLst>
                </a:custGeom>
                <a:grpFill/>
                <a:ln w="9525"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24623178-3397-46A1-BEE5-0A243E2ECD32}"/>
                    </a:ext>
                  </a:extLst>
                </p:cNvPr>
                <p:cNvSpPr/>
                <p:nvPr/>
              </p:nvSpPr>
              <p:spPr>
                <a:xfrm>
                  <a:off x="6417301" y="1858835"/>
                  <a:ext cx="107806" cy="123207"/>
                </a:xfrm>
                <a:custGeom>
                  <a:avLst/>
                  <a:gdLst>
                    <a:gd name="connsiteX0" fmla="*/ 17326 w 107805"/>
                    <a:gd name="connsiteY0" fmla="*/ 94854 h 123206"/>
                    <a:gd name="connsiteX1" fmla="*/ 45047 w 107805"/>
                    <a:gd name="connsiteY1" fmla="*/ 84073 h 123206"/>
                    <a:gd name="connsiteX2" fmla="*/ 52748 w 107805"/>
                    <a:gd name="connsiteY2" fmla="*/ 93314 h 123206"/>
                    <a:gd name="connsiteX3" fmla="*/ 68149 w 107805"/>
                    <a:gd name="connsiteY3" fmla="*/ 94854 h 123206"/>
                    <a:gd name="connsiteX4" fmla="*/ 77389 w 107805"/>
                    <a:gd name="connsiteY4" fmla="*/ 88694 h 123206"/>
                    <a:gd name="connsiteX5" fmla="*/ 78929 w 107805"/>
                    <a:gd name="connsiteY5" fmla="*/ 80993 h 123206"/>
                    <a:gd name="connsiteX6" fmla="*/ 74309 w 107805"/>
                    <a:gd name="connsiteY6" fmla="*/ 74833 h 123206"/>
                    <a:gd name="connsiteX7" fmla="*/ 57368 w 107805"/>
                    <a:gd name="connsiteY7" fmla="*/ 73293 h 123206"/>
                    <a:gd name="connsiteX8" fmla="*/ 26566 w 107805"/>
                    <a:gd name="connsiteY8" fmla="*/ 70213 h 123206"/>
                    <a:gd name="connsiteX9" fmla="*/ 12706 w 107805"/>
                    <a:gd name="connsiteY9" fmla="*/ 54812 h 123206"/>
                    <a:gd name="connsiteX10" fmla="*/ 12706 w 107805"/>
                    <a:gd name="connsiteY10" fmla="*/ 39411 h 123206"/>
                    <a:gd name="connsiteX11" fmla="*/ 21946 w 107805"/>
                    <a:gd name="connsiteY11" fmla="*/ 25550 h 123206"/>
                    <a:gd name="connsiteX12" fmla="*/ 45047 w 107805"/>
                    <a:gd name="connsiteY12" fmla="*/ 14770 h 123206"/>
                    <a:gd name="connsiteX13" fmla="*/ 75849 w 107805"/>
                    <a:gd name="connsiteY13" fmla="*/ 13230 h 123206"/>
                    <a:gd name="connsiteX14" fmla="*/ 94330 w 107805"/>
                    <a:gd name="connsiteY14" fmla="*/ 31711 h 123206"/>
                    <a:gd name="connsiteX15" fmla="*/ 66609 w 107805"/>
                    <a:gd name="connsiteY15" fmla="*/ 42491 h 123206"/>
                    <a:gd name="connsiteX16" fmla="*/ 58908 w 107805"/>
                    <a:gd name="connsiteY16" fmla="*/ 34791 h 123206"/>
                    <a:gd name="connsiteX17" fmla="*/ 48128 w 107805"/>
                    <a:gd name="connsiteY17" fmla="*/ 34791 h 123206"/>
                    <a:gd name="connsiteX18" fmla="*/ 40427 w 107805"/>
                    <a:gd name="connsiteY18" fmla="*/ 39411 h 123206"/>
                    <a:gd name="connsiteX19" fmla="*/ 38887 w 107805"/>
                    <a:gd name="connsiteY19" fmla="*/ 45571 h 123206"/>
                    <a:gd name="connsiteX20" fmla="*/ 41967 w 107805"/>
                    <a:gd name="connsiteY20" fmla="*/ 48652 h 123206"/>
                    <a:gd name="connsiteX21" fmla="*/ 52748 w 107805"/>
                    <a:gd name="connsiteY21" fmla="*/ 48652 h 123206"/>
                    <a:gd name="connsiteX22" fmla="*/ 83550 w 107805"/>
                    <a:gd name="connsiteY22" fmla="*/ 48652 h 123206"/>
                    <a:gd name="connsiteX23" fmla="*/ 98950 w 107805"/>
                    <a:gd name="connsiteY23" fmla="*/ 54812 h 123206"/>
                    <a:gd name="connsiteX24" fmla="*/ 106651 w 107805"/>
                    <a:gd name="connsiteY24" fmla="*/ 67133 h 123206"/>
                    <a:gd name="connsiteX25" fmla="*/ 106651 w 107805"/>
                    <a:gd name="connsiteY25" fmla="*/ 85614 h 123206"/>
                    <a:gd name="connsiteX26" fmla="*/ 95870 w 107805"/>
                    <a:gd name="connsiteY26" fmla="*/ 102555 h 123206"/>
                    <a:gd name="connsiteX27" fmla="*/ 74309 w 107805"/>
                    <a:gd name="connsiteY27" fmla="*/ 113335 h 123206"/>
                    <a:gd name="connsiteX28" fmla="*/ 37347 w 107805"/>
                    <a:gd name="connsiteY28" fmla="*/ 114875 h 123206"/>
                    <a:gd name="connsiteX29" fmla="*/ 17326 w 107805"/>
                    <a:gd name="connsiteY29" fmla="*/ 94854 h 1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7805" h="123206">
                      <a:moveTo>
                        <a:pt x="17326" y="94854"/>
                      </a:moveTo>
                      <a:lnTo>
                        <a:pt x="45047" y="84073"/>
                      </a:lnTo>
                      <a:cubicBezTo>
                        <a:pt x="46588" y="88694"/>
                        <a:pt x="49668" y="91774"/>
                        <a:pt x="52748" y="93314"/>
                      </a:cubicBezTo>
                      <a:cubicBezTo>
                        <a:pt x="57368" y="96394"/>
                        <a:pt x="61988" y="96394"/>
                        <a:pt x="68149" y="94854"/>
                      </a:cubicBezTo>
                      <a:cubicBezTo>
                        <a:pt x="72769" y="93314"/>
                        <a:pt x="75849" y="91774"/>
                        <a:pt x="77389" y="88694"/>
                      </a:cubicBezTo>
                      <a:cubicBezTo>
                        <a:pt x="78929" y="85614"/>
                        <a:pt x="78929" y="84073"/>
                        <a:pt x="78929" y="80993"/>
                      </a:cubicBezTo>
                      <a:cubicBezTo>
                        <a:pt x="78929" y="77913"/>
                        <a:pt x="75849" y="76373"/>
                        <a:pt x="74309" y="74833"/>
                      </a:cubicBezTo>
                      <a:cubicBezTo>
                        <a:pt x="72769" y="73293"/>
                        <a:pt x="66609" y="73293"/>
                        <a:pt x="57368" y="73293"/>
                      </a:cubicBezTo>
                      <a:cubicBezTo>
                        <a:pt x="43507" y="74833"/>
                        <a:pt x="32727" y="73293"/>
                        <a:pt x="26566" y="70213"/>
                      </a:cubicBezTo>
                      <a:cubicBezTo>
                        <a:pt x="18866" y="67133"/>
                        <a:pt x="14246" y="62512"/>
                        <a:pt x="12706" y="54812"/>
                      </a:cubicBezTo>
                      <a:cubicBezTo>
                        <a:pt x="11166" y="50192"/>
                        <a:pt x="11166" y="44031"/>
                        <a:pt x="12706" y="39411"/>
                      </a:cubicBezTo>
                      <a:cubicBezTo>
                        <a:pt x="14246" y="34791"/>
                        <a:pt x="17326" y="28630"/>
                        <a:pt x="21946" y="25550"/>
                      </a:cubicBezTo>
                      <a:cubicBezTo>
                        <a:pt x="26566" y="20930"/>
                        <a:pt x="34267" y="17850"/>
                        <a:pt x="45047" y="14770"/>
                      </a:cubicBezTo>
                      <a:cubicBezTo>
                        <a:pt x="57368" y="11690"/>
                        <a:pt x="66609" y="10149"/>
                        <a:pt x="75849" y="13230"/>
                      </a:cubicBezTo>
                      <a:cubicBezTo>
                        <a:pt x="83550" y="16310"/>
                        <a:pt x="89710" y="22470"/>
                        <a:pt x="94330" y="31711"/>
                      </a:cubicBezTo>
                      <a:lnTo>
                        <a:pt x="66609" y="42491"/>
                      </a:lnTo>
                      <a:cubicBezTo>
                        <a:pt x="65069" y="37871"/>
                        <a:pt x="61988" y="36331"/>
                        <a:pt x="58908" y="34791"/>
                      </a:cubicBezTo>
                      <a:cubicBezTo>
                        <a:pt x="55828" y="33251"/>
                        <a:pt x="52748" y="33251"/>
                        <a:pt x="48128" y="34791"/>
                      </a:cubicBezTo>
                      <a:cubicBezTo>
                        <a:pt x="45047" y="36331"/>
                        <a:pt x="41967" y="37871"/>
                        <a:pt x="40427" y="39411"/>
                      </a:cubicBezTo>
                      <a:cubicBezTo>
                        <a:pt x="38887" y="40951"/>
                        <a:pt x="38887" y="44031"/>
                        <a:pt x="38887" y="45571"/>
                      </a:cubicBezTo>
                      <a:cubicBezTo>
                        <a:pt x="38887" y="47111"/>
                        <a:pt x="40427" y="48652"/>
                        <a:pt x="41967" y="48652"/>
                      </a:cubicBezTo>
                      <a:cubicBezTo>
                        <a:pt x="43507" y="50192"/>
                        <a:pt x="48128" y="50192"/>
                        <a:pt x="52748" y="48652"/>
                      </a:cubicBezTo>
                      <a:cubicBezTo>
                        <a:pt x="66609" y="47111"/>
                        <a:pt x="77389" y="47111"/>
                        <a:pt x="83550" y="48652"/>
                      </a:cubicBezTo>
                      <a:cubicBezTo>
                        <a:pt x="89710" y="50192"/>
                        <a:pt x="95870" y="51732"/>
                        <a:pt x="98950" y="54812"/>
                      </a:cubicBezTo>
                      <a:cubicBezTo>
                        <a:pt x="102031" y="57892"/>
                        <a:pt x="105111" y="62512"/>
                        <a:pt x="106651" y="67133"/>
                      </a:cubicBezTo>
                      <a:cubicBezTo>
                        <a:pt x="108191" y="73293"/>
                        <a:pt x="108191" y="79453"/>
                        <a:pt x="106651" y="85614"/>
                      </a:cubicBezTo>
                      <a:cubicBezTo>
                        <a:pt x="105111" y="91774"/>
                        <a:pt x="102031" y="97934"/>
                        <a:pt x="95870" y="102555"/>
                      </a:cubicBezTo>
                      <a:cubicBezTo>
                        <a:pt x="89710" y="107175"/>
                        <a:pt x="83550" y="110255"/>
                        <a:pt x="74309" y="113335"/>
                      </a:cubicBezTo>
                      <a:cubicBezTo>
                        <a:pt x="57368" y="117955"/>
                        <a:pt x="45047" y="117955"/>
                        <a:pt x="37347" y="114875"/>
                      </a:cubicBezTo>
                      <a:cubicBezTo>
                        <a:pt x="29647" y="111795"/>
                        <a:pt x="20406" y="104095"/>
                        <a:pt x="17326" y="94854"/>
                      </a:cubicBezTo>
                      <a:close/>
                    </a:path>
                  </a:pathLst>
                </a:custGeom>
                <a:grpFill/>
                <a:ln w="9525"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BE88F7D2-52C3-4BE6-BDF5-FAB5F79AD65F}"/>
                    </a:ext>
                  </a:extLst>
                </p:cNvPr>
                <p:cNvSpPr/>
                <p:nvPr/>
              </p:nvSpPr>
              <p:spPr>
                <a:xfrm>
                  <a:off x="6509681" y="1813131"/>
                  <a:ext cx="123207" cy="123207"/>
                </a:xfrm>
                <a:custGeom>
                  <a:avLst/>
                  <a:gdLst>
                    <a:gd name="connsiteX0" fmla="*/ 20431 w 123206"/>
                    <a:gd name="connsiteY0" fmla="*/ 91275 h 123206"/>
                    <a:gd name="connsiteX1" fmla="*/ 12731 w 123206"/>
                    <a:gd name="connsiteY1" fmla="*/ 51233 h 123206"/>
                    <a:gd name="connsiteX2" fmla="*/ 38912 w 123206"/>
                    <a:gd name="connsiteY2" fmla="*/ 20431 h 123206"/>
                    <a:gd name="connsiteX3" fmla="*/ 78955 w 123206"/>
                    <a:gd name="connsiteY3" fmla="*/ 12731 h 123206"/>
                    <a:gd name="connsiteX4" fmla="*/ 109756 w 123206"/>
                    <a:gd name="connsiteY4" fmla="*/ 38912 h 123206"/>
                    <a:gd name="connsiteX5" fmla="*/ 118997 w 123206"/>
                    <a:gd name="connsiteY5" fmla="*/ 66634 h 123206"/>
                    <a:gd name="connsiteX6" fmla="*/ 112836 w 123206"/>
                    <a:gd name="connsiteY6" fmla="*/ 89735 h 123206"/>
                    <a:gd name="connsiteX7" fmla="*/ 91275 w 123206"/>
                    <a:gd name="connsiteY7" fmla="*/ 109756 h 123206"/>
                    <a:gd name="connsiteX8" fmla="*/ 63554 w 123206"/>
                    <a:gd name="connsiteY8" fmla="*/ 118997 h 123206"/>
                    <a:gd name="connsiteX9" fmla="*/ 38912 w 123206"/>
                    <a:gd name="connsiteY9" fmla="*/ 112836 h 123206"/>
                    <a:gd name="connsiteX10" fmla="*/ 20431 w 123206"/>
                    <a:gd name="connsiteY10" fmla="*/ 91275 h 123206"/>
                    <a:gd name="connsiteX11" fmla="*/ 48153 w 123206"/>
                    <a:gd name="connsiteY11" fmla="*/ 75874 h 123206"/>
                    <a:gd name="connsiteX12" fmla="*/ 63554 w 123206"/>
                    <a:gd name="connsiteY12" fmla="*/ 91275 h 123206"/>
                    <a:gd name="connsiteX13" fmla="*/ 80495 w 123206"/>
                    <a:gd name="connsiteY13" fmla="*/ 89735 h 123206"/>
                    <a:gd name="connsiteX14" fmla="*/ 91275 w 123206"/>
                    <a:gd name="connsiteY14" fmla="*/ 75874 h 123206"/>
                    <a:gd name="connsiteX15" fmla="*/ 85115 w 123206"/>
                    <a:gd name="connsiteY15" fmla="*/ 52773 h 123206"/>
                    <a:gd name="connsiteX16" fmla="*/ 69714 w 123206"/>
                    <a:gd name="connsiteY16" fmla="*/ 37372 h 123206"/>
                    <a:gd name="connsiteX17" fmla="*/ 52773 w 123206"/>
                    <a:gd name="connsiteY17" fmla="*/ 38912 h 123206"/>
                    <a:gd name="connsiteX18" fmla="*/ 43533 w 123206"/>
                    <a:gd name="connsiteY18" fmla="*/ 52773 h 123206"/>
                    <a:gd name="connsiteX19" fmla="*/ 48153 w 123206"/>
                    <a:gd name="connsiteY19" fmla="*/ 75874 h 1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206" h="123206">
                      <a:moveTo>
                        <a:pt x="20431" y="91275"/>
                      </a:moveTo>
                      <a:cubicBezTo>
                        <a:pt x="12731" y="77415"/>
                        <a:pt x="9651" y="63554"/>
                        <a:pt x="12731" y="51233"/>
                      </a:cubicBezTo>
                      <a:cubicBezTo>
                        <a:pt x="15811" y="38912"/>
                        <a:pt x="25052" y="28132"/>
                        <a:pt x="38912" y="20431"/>
                      </a:cubicBezTo>
                      <a:cubicBezTo>
                        <a:pt x="52773" y="12731"/>
                        <a:pt x="66634" y="9651"/>
                        <a:pt x="78955" y="12731"/>
                      </a:cubicBezTo>
                      <a:cubicBezTo>
                        <a:pt x="91275" y="15811"/>
                        <a:pt x="102056" y="25052"/>
                        <a:pt x="109756" y="38912"/>
                      </a:cubicBezTo>
                      <a:cubicBezTo>
                        <a:pt x="115917" y="49693"/>
                        <a:pt x="118997" y="58933"/>
                        <a:pt x="118997" y="66634"/>
                      </a:cubicBezTo>
                      <a:cubicBezTo>
                        <a:pt x="118997" y="74334"/>
                        <a:pt x="117457" y="83575"/>
                        <a:pt x="112836" y="89735"/>
                      </a:cubicBezTo>
                      <a:cubicBezTo>
                        <a:pt x="108216" y="95896"/>
                        <a:pt x="102056" y="103596"/>
                        <a:pt x="91275" y="109756"/>
                      </a:cubicBezTo>
                      <a:cubicBezTo>
                        <a:pt x="82035" y="115917"/>
                        <a:pt x="72794" y="118997"/>
                        <a:pt x="63554" y="118997"/>
                      </a:cubicBezTo>
                      <a:cubicBezTo>
                        <a:pt x="54313" y="118997"/>
                        <a:pt x="46613" y="117457"/>
                        <a:pt x="38912" y="112836"/>
                      </a:cubicBezTo>
                      <a:cubicBezTo>
                        <a:pt x="31212" y="108216"/>
                        <a:pt x="26592" y="102056"/>
                        <a:pt x="20431" y="91275"/>
                      </a:cubicBezTo>
                      <a:close/>
                      <a:moveTo>
                        <a:pt x="48153" y="75874"/>
                      </a:moveTo>
                      <a:cubicBezTo>
                        <a:pt x="52773" y="85115"/>
                        <a:pt x="58934" y="89735"/>
                        <a:pt x="63554" y="91275"/>
                      </a:cubicBezTo>
                      <a:cubicBezTo>
                        <a:pt x="69714" y="92815"/>
                        <a:pt x="74334" y="92815"/>
                        <a:pt x="80495" y="89735"/>
                      </a:cubicBezTo>
                      <a:cubicBezTo>
                        <a:pt x="86655" y="86655"/>
                        <a:pt x="89735" y="82035"/>
                        <a:pt x="91275" y="75874"/>
                      </a:cubicBezTo>
                      <a:cubicBezTo>
                        <a:pt x="92815" y="69714"/>
                        <a:pt x="89735" y="62014"/>
                        <a:pt x="85115" y="52773"/>
                      </a:cubicBezTo>
                      <a:cubicBezTo>
                        <a:pt x="80495" y="45073"/>
                        <a:pt x="75874" y="38912"/>
                        <a:pt x="69714" y="37372"/>
                      </a:cubicBezTo>
                      <a:cubicBezTo>
                        <a:pt x="63554" y="35832"/>
                        <a:pt x="58934" y="35832"/>
                        <a:pt x="52773" y="38912"/>
                      </a:cubicBezTo>
                      <a:cubicBezTo>
                        <a:pt x="46613" y="41993"/>
                        <a:pt x="43533" y="46613"/>
                        <a:pt x="43533" y="52773"/>
                      </a:cubicBezTo>
                      <a:cubicBezTo>
                        <a:pt x="40452" y="60474"/>
                        <a:pt x="41993" y="68174"/>
                        <a:pt x="48153" y="75874"/>
                      </a:cubicBezTo>
                      <a:close/>
                    </a:path>
                  </a:pathLst>
                </a:custGeom>
                <a:grpFill/>
                <a:ln w="9525"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CCC86438-AFCB-4AEF-82F8-19B9F0530632}"/>
                    </a:ext>
                  </a:extLst>
                </p:cNvPr>
                <p:cNvSpPr/>
                <p:nvPr/>
              </p:nvSpPr>
              <p:spPr>
                <a:xfrm>
                  <a:off x="6590946" y="1717286"/>
                  <a:ext cx="169409" cy="169409"/>
                </a:xfrm>
                <a:custGeom>
                  <a:avLst/>
                  <a:gdLst>
                    <a:gd name="connsiteX0" fmla="*/ 11551 w 169409"/>
                    <a:gd name="connsiteY0" fmla="*/ 88555 h 169409"/>
                    <a:gd name="connsiteX1" fmla="*/ 40812 w 169409"/>
                    <a:gd name="connsiteY1" fmla="*/ 60833 h 169409"/>
                    <a:gd name="connsiteX2" fmla="*/ 94715 w 169409"/>
                    <a:gd name="connsiteY2" fmla="*/ 94715 h 169409"/>
                    <a:gd name="connsiteX3" fmla="*/ 63913 w 169409"/>
                    <a:gd name="connsiteY3" fmla="*/ 39272 h 169409"/>
                    <a:gd name="connsiteX4" fmla="*/ 93175 w 169409"/>
                    <a:gd name="connsiteY4" fmla="*/ 11551 h 169409"/>
                    <a:gd name="connsiteX5" fmla="*/ 162479 w 169409"/>
                    <a:gd name="connsiteY5" fmla="*/ 83935 h 169409"/>
                    <a:gd name="connsiteX6" fmla="*/ 143998 w 169409"/>
                    <a:gd name="connsiteY6" fmla="*/ 100875 h 169409"/>
                    <a:gd name="connsiteX7" fmla="*/ 91635 w 169409"/>
                    <a:gd name="connsiteY7" fmla="*/ 45432 h 169409"/>
                    <a:gd name="connsiteX8" fmla="*/ 130137 w 169409"/>
                    <a:gd name="connsiteY8" fmla="*/ 114736 h 169409"/>
                    <a:gd name="connsiteX9" fmla="*/ 113196 w 169409"/>
                    <a:gd name="connsiteY9" fmla="*/ 130137 h 169409"/>
                    <a:gd name="connsiteX10" fmla="*/ 46973 w 169409"/>
                    <a:gd name="connsiteY10" fmla="*/ 88555 h 169409"/>
                    <a:gd name="connsiteX11" fmla="*/ 99335 w 169409"/>
                    <a:gd name="connsiteY11" fmla="*/ 143998 h 169409"/>
                    <a:gd name="connsiteX12" fmla="*/ 80854 w 169409"/>
                    <a:gd name="connsiteY12" fmla="*/ 160939 h 169409"/>
                    <a:gd name="connsiteX13" fmla="*/ 11551 w 169409"/>
                    <a:gd name="connsiteY13" fmla="*/ 88555 h 16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409" h="169409">
                      <a:moveTo>
                        <a:pt x="11551" y="88555"/>
                      </a:moveTo>
                      <a:lnTo>
                        <a:pt x="40812" y="60833"/>
                      </a:lnTo>
                      <a:lnTo>
                        <a:pt x="94715" y="94715"/>
                      </a:lnTo>
                      <a:lnTo>
                        <a:pt x="63913" y="39272"/>
                      </a:lnTo>
                      <a:lnTo>
                        <a:pt x="93175" y="11551"/>
                      </a:lnTo>
                      <a:lnTo>
                        <a:pt x="162479" y="83935"/>
                      </a:lnTo>
                      <a:lnTo>
                        <a:pt x="143998" y="100875"/>
                      </a:lnTo>
                      <a:lnTo>
                        <a:pt x="91635" y="45432"/>
                      </a:lnTo>
                      <a:lnTo>
                        <a:pt x="130137" y="114736"/>
                      </a:lnTo>
                      <a:lnTo>
                        <a:pt x="113196" y="130137"/>
                      </a:lnTo>
                      <a:lnTo>
                        <a:pt x="46973" y="88555"/>
                      </a:lnTo>
                      <a:lnTo>
                        <a:pt x="99335" y="143998"/>
                      </a:lnTo>
                      <a:lnTo>
                        <a:pt x="80854" y="160939"/>
                      </a:lnTo>
                      <a:lnTo>
                        <a:pt x="11551" y="88555"/>
                      </a:lnTo>
                      <a:close/>
                    </a:path>
                  </a:pathLst>
                </a:custGeom>
                <a:grpFill/>
                <a:ln w="9525"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78034CC4-28B2-4C34-8472-905BD9CFDC28}"/>
                    </a:ext>
                  </a:extLst>
                </p:cNvPr>
                <p:cNvSpPr/>
                <p:nvPr/>
              </p:nvSpPr>
              <p:spPr>
                <a:xfrm>
                  <a:off x="6678731" y="1637202"/>
                  <a:ext cx="154008" cy="138608"/>
                </a:xfrm>
                <a:custGeom>
                  <a:avLst/>
                  <a:gdLst>
                    <a:gd name="connsiteX0" fmla="*/ 11551 w 154008"/>
                    <a:gd name="connsiteY0" fmla="*/ 79314 h 138607"/>
                    <a:gd name="connsiteX1" fmla="*/ 59293 w 154008"/>
                    <a:gd name="connsiteY1" fmla="*/ 11551 h 138607"/>
                    <a:gd name="connsiteX2" fmla="*/ 76234 w 154008"/>
                    <a:gd name="connsiteY2" fmla="*/ 23871 h 138607"/>
                    <a:gd name="connsiteX3" fmla="*/ 46973 w 154008"/>
                    <a:gd name="connsiteY3" fmla="*/ 66994 h 138607"/>
                    <a:gd name="connsiteX4" fmla="*/ 60833 w 154008"/>
                    <a:gd name="connsiteY4" fmla="*/ 76234 h 138607"/>
                    <a:gd name="connsiteX5" fmla="*/ 88555 w 154008"/>
                    <a:gd name="connsiteY5" fmla="*/ 36192 h 138607"/>
                    <a:gd name="connsiteX6" fmla="*/ 105496 w 154008"/>
                    <a:gd name="connsiteY6" fmla="*/ 48513 h 138607"/>
                    <a:gd name="connsiteX7" fmla="*/ 77774 w 154008"/>
                    <a:gd name="connsiteY7" fmla="*/ 87015 h 138607"/>
                    <a:gd name="connsiteX8" fmla="*/ 94715 w 154008"/>
                    <a:gd name="connsiteY8" fmla="*/ 97795 h 138607"/>
                    <a:gd name="connsiteX9" fmla="*/ 125517 w 154008"/>
                    <a:gd name="connsiteY9" fmla="*/ 53133 h 138607"/>
                    <a:gd name="connsiteX10" fmla="*/ 143998 w 154008"/>
                    <a:gd name="connsiteY10" fmla="*/ 65454 h 138607"/>
                    <a:gd name="connsiteX11" fmla="*/ 96255 w 154008"/>
                    <a:gd name="connsiteY11" fmla="*/ 134757 h 138607"/>
                    <a:gd name="connsiteX12" fmla="*/ 11551 w 154008"/>
                    <a:gd name="connsiteY12" fmla="*/ 79314 h 13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008" h="138607">
                      <a:moveTo>
                        <a:pt x="11551" y="79314"/>
                      </a:moveTo>
                      <a:lnTo>
                        <a:pt x="59293" y="11551"/>
                      </a:lnTo>
                      <a:lnTo>
                        <a:pt x="76234" y="23871"/>
                      </a:lnTo>
                      <a:lnTo>
                        <a:pt x="46973" y="66994"/>
                      </a:lnTo>
                      <a:lnTo>
                        <a:pt x="60833" y="76234"/>
                      </a:lnTo>
                      <a:lnTo>
                        <a:pt x="88555" y="36192"/>
                      </a:lnTo>
                      <a:lnTo>
                        <a:pt x="105496" y="48513"/>
                      </a:lnTo>
                      <a:lnTo>
                        <a:pt x="77774" y="87015"/>
                      </a:lnTo>
                      <a:lnTo>
                        <a:pt x="94715" y="97795"/>
                      </a:lnTo>
                      <a:lnTo>
                        <a:pt x="125517" y="53133"/>
                      </a:lnTo>
                      <a:lnTo>
                        <a:pt x="143998" y="65454"/>
                      </a:lnTo>
                      <a:lnTo>
                        <a:pt x="96255" y="134757"/>
                      </a:lnTo>
                      <a:lnTo>
                        <a:pt x="11551" y="79314"/>
                      </a:lnTo>
                      <a:close/>
                    </a:path>
                  </a:pathLst>
                </a:custGeom>
                <a:grpFill/>
                <a:ln w="9525" cap="flat">
                  <a:noFill/>
                  <a:prstDash val="solid"/>
                  <a:miter/>
                </a:ln>
              </p:spPr>
              <p:txBody>
                <a:bodyPr rtlCol="0" anchor="ctr"/>
                <a:lstStyle/>
                <a:p>
                  <a:endParaRPr lang="en-US" dirty="0"/>
                </a:p>
              </p:txBody>
            </p:sp>
          </p:grpSp>
        </p:grpSp>
        <p:sp>
          <p:nvSpPr>
            <p:cNvPr id="94" name="Freeform: Shape 93">
              <a:extLst>
                <a:ext uri="{FF2B5EF4-FFF2-40B4-BE49-F238E27FC236}">
                  <a16:creationId xmlns:a16="http://schemas.microsoft.com/office/drawing/2014/main" id="{D98B39B7-784A-47FB-B486-43C39C5B45DF}"/>
                </a:ext>
              </a:extLst>
            </p:cNvPr>
            <p:cNvSpPr/>
            <p:nvPr/>
          </p:nvSpPr>
          <p:spPr>
            <a:xfrm>
              <a:off x="9327998" y="3619985"/>
              <a:ext cx="595856" cy="595856"/>
            </a:xfrm>
            <a:custGeom>
              <a:avLst/>
              <a:gdLst>
                <a:gd name="connsiteX0" fmla="*/ 302930 w 595855"/>
                <a:gd name="connsiteY0" fmla="*/ 594519 h 595855"/>
                <a:gd name="connsiteX1" fmla="*/ 12609 w 595855"/>
                <a:gd name="connsiteY1" fmla="*/ 302930 h 595855"/>
                <a:gd name="connsiteX2" fmla="*/ 302930 w 595855"/>
                <a:gd name="connsiteY2" fmla="*/ 12609 h 595855"/>
                <a:gd name="connsiteX3" fmla="*/ 593251 w 595855"/>
                <a:gd name="connsiteY3" fmla="*/ 302930 h 595855"/>
                <a:gd name="connsiteX4" fmla="*/ 593251 w 595855"/>
                <a:gd name="connsiteY4" fmla="*/ 302930 h 595855"/>
                <a:gd name="connsiteX5" fmla="*/ 302930 w 595855"/>
                <a:gd name="connsiteY5" fmla="*/ 594519 h 595855"/>
                <a:gd name="connsiteX6" fmla="*/ 302930 w 595855"/>
                <a:gd name="connsiteY6" fmla="*/ 36697 h 595855"/>
                <a:gd name="connsiteX7" fmla="*/ 36697 w 595855"/>
                <a:gd name="connsiteY7" fmla="*/ 302930 h 595855"/>
                <a:gd name="connsiteX8" fmla="*/ 302930 w 595855"/>
                <a:gd name="connsiteY8" fmla="*/ 569164 h 595855"/>
                <a:gd name="connsiteX9" fmla="*/ 569164 w 595855"/>
                <a:gd name="connsiteY9" fmla="*/ 302930 h 595855"/>
                <a:gd name="connsiteX10" fmla="*/ 302930 w 595855"/>
                <a:gd name="connsiteY10" fmla="*/ 36697 h 595855"/>
                <a:gd name="connsiteX11" fmla="*/ 201508 w 595855"/>
                <a:gd name="connsiteY11" fmla="*/ 107692 h 595855"/>
                <a:gd name="connsiteX12" fmla="*/ 166010 w 595855"/>
                <a:gd name="connsiteY12" fmla="*/ 157136 h 595855"/>
                <a:gd name="connsiteX13" fmla="*/ 169813 w 595855"/>
                <a:gd name="connsiteY13" fmla="*/ 164742 h 595855"/>
                <a:gd name="connsiteX14" fmla="*/ 201508 w 595855"/>
                <a:gd name="connsiteY14" fmla="*/ 181223 h 595855"/>
                <a:gd name="connsiteX15" fmla="*/ 164742 w 595855"/>
                <a:gd name="connsiteY15" fmla="*/ 195169 h 595855"/>
                <a:gd name="connsiteX16" fmla="*/ 159671 w 595855"/>
                <a:gd name="connsiteY16" fmla="*/ 202776 h 595855"/>
                <a:gd name="connsiteX17" fmla="*/ 198972 w 595855"/>
                <a:gd name="connsiteY17" fmla="*/ 297859 h 595855"/>
                <a:gd name="connsiteX18" fmla="*/ 240809 w 595855"/>
                <a:gd name="connsiteY18" fmla="*/ 202776 h 595855"/>
                <a:gd name="connsiteX19" fmla="*/ 201508 w 595855"/>
                <a:gd name="connsiteY19" fmla="*/ 107692 h 595855"/>
                <a:gd name="connsiteX20" fmla="*/ 201508 w 595855"/>
                <a:gd name="connsiteY20" fmla="*/ 107692 h 595855"/>
                <a:gd name="connsiteX21" fmla="*/ 405620 w 595855"/>
                <a:gd name="connsiteY21" fmla="*/ 105157 h 595855"/>
                <a:gd name="connsiteX22" fmla="*/ 370122 w 595855"/>
                <a:gd name="connsiteY22" fmla="*/ 158403 h 595855"/>
                <a:gd name="connsiteX23" fmla="*/ 373926 w 595855"/>
                <a:gd name="connsiteY23" fmla="*/ 166010 h 595855"/>
                <a:gd name="connsiteX24" fmla="*/ 403085 w 595855"/>
                <a:gd name="connsiteY24" fmla="*/ 179956 h 595855"/>
                <a:gd name="connsiteX25" fmla="*/ 370122 w 595855"/>
                <a:gd name="connsiteY25" fmla="*/ 192633 h 595855"/>
                <a:gd name="connsiteX26" fmla="*/ 365051 w 595855"/>
                <a:gd name="connsiteY26" fmla="*/ 198972 h 595855"/>
                <a:gd name="connsiteX27" fmla="*/ 404352 w 595855"/>
                <a:gd name="connsiteY27" fmla="*/ 294056 h 595855"/>
                <a:gd name="connsiteX28" fmla="*/ 443654 w 595855"/>
                <a:gd name="connsiteY28" fmla="*/ 198972 h 595855"/>
                <a:gd name="connsiteX29" fmla="*/ 405620 w 595855"/>
                <a:gd name="connsiteY29" fmla="*/ 105157 h 595855"/>
                <a:gd name="connsiteX30" fmla="*/ 405620 w 595855"/>
                <a:gd name="connsiteY30" fmla="*/ 105157 h 59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5855" h="595855">
                  <a:moveTo>
                    <a:pt x="302930" y="594519"/>
                  </a:moveTo>
                  <a:cubicBezTo>
                    <a:pt x="143190" y="594519"/>
                    <a:pt x="12609" y="463938"/>
                    <a:pt x="12609" y="302930"/>
                  </a:cubicBezTo>
                  <a:cubicBezTo>
                    <a:pt x="12609" y="141922"/>
                    <a:pt x="143190" y="12609"/>
                    <a:pt x="302930" y="12609"/>
                  </a:cubicBezTo>
                  <a:cubicBezTo>
                    <a:pt x="463938" y="12609"/>
                    <a:pt x="593251" y="143190"/>
                    <a:pt x="593251" y="302930"/>
                  </a:cubicBezTo>
                  <a:cubicBezTo>
                    <a:pt x="593251" y="302930"/>
                    <a:pt x="593251" y="302930"/>
                    <a:pt x="593251" y="302930"/>
                  </a:cubicBezTo>
                  <a:cubicBezTo>
                    <a:pt x="593251" y="463938"/>
                    <a:pt x="463938" y="593251"/>
                    <a:pt x="302930" y="594519"/>
                  </a:cubicBezTo>
                  <a:close/>
                  <a:moveTo>
                    <a:pt x="302930" y="36697"/>
                  </a:moveTo>
                  <a:cubicBezTo>
                    <a:pt x="155868" y="36697"/>
                    <a:pt x="36697" y="155868"/>
                    <a:pt x="36697" y="302930"/>
                  </a:cubicBezTo>
                  <a:cubicBezTo>
                    <a:pt x="36697" y="449992"/>
                    <a:pt x="155868" y="569164"/>
                    <a:pt x="302930" y="569164"/>
                  </a:cubicBezTo>
                  <a:cubicBezTo>
                    <a:pt x="449992" y="569164"/>
                    <a:pt x="569164" y="449992"/>
                    <a:pt x="569164" y="302930"/>
                  </a:cubicBezTo>
                  <a:cubicBezTo>
                    <a:pt x="569164" y="155868"/>
                    <a:pt x="449992" y="36697"/>
                    <a:pt x="302930" y="36697"/>
                  </a:cubicBezTo>
                  <a:close/>
                  <a:moveTo>
                    <a:pt x="201508" y="107692"/>
                  </a:moveTo>
                  <a:cubicBezTo>
                    <a:pt x="186295" y="107692"/>
                    <a:pt x="173617" y="125441"/>
                    <a:pt x="166010" y="157136"/>
                  </a:cubicBezTo>
                  <a:cubicBezTo>
                    <a:pt x="164742" y="160939"/>
                    <a:pt x="167278" y="163474"/>
                    <a:pt x="169813" y="164742"/>
                  </a:cubicBezTo>
                  <a:lnTo>
                    <a:pt x="201508" y="181223"/>
                  </a:lnTo>
                  <a:lnTo>
                    <a:pt x="164742" y="195169"/>
                  </a:lnTo>
                  <a:cubicBezTo>
                    <a:pt x="162207" y="196437"/>
                    <a:pt x="159671" y="200240"/>
                    <a:pt x="159671" y="202776"/>
                  </a:cubicBezTo>
                  <a:cubicBezTo>
                    <a:pt x="159671" y="249683"/>
                    <a:pt x="173617" y="297859"/>
                    <a:pt x="198972" y="297859"/>
                  </a:cubicBezTo>
                  <a:cubicBezTo>
                    <a:pt x="224328" y="297859"/>
                    <a:pt x="240809" y="250951"/>
                    <a:pt x="240809" y="202776"/>
                  </a:cubicBezTo>
                  <a:cubicBezTo>
                    <a:pt x="240809" y="154600"/>
                    <a:pt x="226863" y="107692"/>
                    <a:pt x="201508" y="107692"/>
                  </a:cubicBezTo>
                  <a:lnTo>
                    <a:pt x="201508" y="107692"/>
                  </a:lnTo>
                  <a:close/>
                  <a:moveTo>
                    <a:pt x="405620" y="105157"/>
                  </a:moveTo>
                  <a:cubicBezTo>
                    <a:pt x="389139" y="105157"/>
                    <a:pt x="376461" y="124173"/>
                    <a:pt x="370122" y="158403"/>
                  </a:cubicBezTo>
                  <a:cubicBezTo>
                    <a:pt x="370122" y="162207"/>
                    <a:pt x="371390" y="164742"/>
                    <a:pt x="373926" y="166010"/>
                  </a:cubicBezTo>
                  <a:lnTo>
                    <a:pt x="403085" y="179956"/>
                  </a:lnTo>
                  <a:lnTo>
                    <a:pt x="370122" y="192633"/>
                  </a:lnTo>
                  <a:cubicBezTo>
                    <a:pt x="367587" y="193901"/>
                    <a:pt x="365051" y="196437"/>
                    <a:pt x="365051" y="198972"/>
                  </a:cubicBezTo>
                  <a:cubicBezTo>
                    <a:pt x="365051" y="245880"/>
                    <a:pt x="378997" y="294056"/>
                    <a:pt x="404352" y="294056"/>
                  </a:cubicBezTo>
                  <a:cubicBezTo>
                    <a:pt x="429708" y="294056"/>
                    <a:pt x="443654" y="245880"/>
                    <a:pt x="443654" y="198972"/>
                  </a:cubicBezTo>
                  <a:cubicBezTo>
                    <a:pt x="443654" y="152064"/>
                    <a:pt x="430976" y="105157"/>
                    <a:pt x="405620" y="105157"/>
                  </a:cubicBezTo>
                  <a:lnTo>
                    <a:pt x="405620" y="105157"/>
                  </a:lnTo>
                  <a:close/>
                </a:path>
              </a:pathLst>
            </a:custGeom>
            <a:solidFill>
              <a:schemeClr val="accent1"/>
            </a:solidFill>
            <a:ln w="12631"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78987FDD-5E15-48BC-85AE-DF43B165CC61}"/>
                </a:ext>
              </a:extLst>
            </p:cNvPr>
            <p:cNvSpPr/>
            <p:nvPr/>
          </p:nvSpPr>
          <p:spPr>
            <a:xfrm>
              <a:off x="9483038" y="3964118"/>
              <a:ext cx="304267" cy="177489"/>
            </a:xfrm>
            <a:custGeom>
              <a:avLst/>
              <a:gdLst>
                <a:gd name="connsiteX0" fmla="*/ 281007 w 304266"/>
                <a:gd name="connsiteY0" fmla="*/ 9508 h 177488"/>
                <a:gd name="connsiteX1" fmla="*/ 21112 w 304266"/>
                <a:gd name="connsiteY1" fmla="*/ 36132 h 177488"/>
                <a:gd name="connsiteX2" fmla="*/ 9702 w 304266"/>
                <a:gd name="connsiteY2" fmla="*/ 50077 h 177488"/>
                <a:gd name="connsiteX3" fmla="*/ 19845 w 304266"/>
                <a:gd name="connsiteY3" fmla="*/ 90646 h 177488"/>
                <a:gd name="connsiteX4" fmla="*/ 21112 w 304266"/>
                <a:gd name="connsiteY4" fmla="*/ 93182 h 177488"/>
                <a:gd name="connsiteX5" fmla="*/ 210011 w 304266"/>
                <a:gd name="connsiteY5" fmla="*/ 166713 h 177488"/>
                <a:gd name="connsiteX6" fmla="*/ 292417 w 304266"/>
                <a:gd name="connsiteY6" fmla="*/ 65291 h 177488"/>
                <a:gd name="connsiteX7" fmla="*/ 292417 w 304266"/>
                <a:gd name="connsiteY7" fmla="*/ 65291 h 177488"/>
                <a:gd name="connsiteX8" fmla="*/ 293685 w 304266"/>
                <a:gd name="connsiteY8" fmla="*/ 62755 h 177488"/>
                <a:gd name="connsiteX9" fmla="*/ 294953 w 304266"/>
                <a:gd name="connsiteY9" fmla="*/ 22186 h 177488"/>
                <a:gd name="connsiteX10" fmla="*/ 294953 w 304266"/>
                <a:gd name="connsiteY10" fmla="*/ 20918 h 177488"/>
                <a:gd name="connsiteX11" fmla="*/ 281007 w 304266"/>
                <a:gd name="connsiteY11" fmla="*/ 9508 h 177488"/>
                <a:gd name="connsiteX12" fmla="*/ 281007 w 304266"/>
                <a:gd name="connsiteY12" fmla="*/ 9508 h 177488"/>
                <a:gd name="connsiteX13" fmla="*/ 281007 w 304266"/>
                <a:gd name="connsiteY13" fmla="*/ 9508 h 17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266" h="177488">
                  <a:moveTo>
                    <a:pt x="281007" y="9508"/>
                  </a:moveTo>
                  <a:lnTo>
                    <a:pt x="21112" y="36132"/>
                  </a:lnTo>
                  <a:cubicBezTo>
                    <a:pt x="13506" y="37399"/>
                    <a:pt x="8435" y="42471"/>
                    <a:pt x="9702" y="50077"/>
                  </a:cubicBezTo>
                  <a:cubicBezTo>
                    <a:pt x="10970" y="64023"/>
                    <a:pt x="14774" y="77968"/>
                    <a:pt x="19845" y="90646"/>
                  </a:cubicBezTo>
                  <a:cubicBezTo>
                    <a:pt x="19845" y="91914"/>
                    <a:pt x="21112" y="91914"/>
                    <a:pt x="21112" y="93182"/>
                  </a:cubicBezTo>
                  <a:cubicBezTo>
                    <a:pt x="52807" y="165445"/>
                    <a:pt x="137748" y="198407"/>
                    <a:pt x="210011" y="166713"/>
                  </a:cubicBezTo>
                  <a:cubicBezTo>
                    <a:pt x="251848" y="147696"/>
                    <a:pt x="283543" y="110931"/>
                    <a:pt x="292417" y="65291"/>
                  </a:cubicBezTo>
                  <a:lnTo>
                    <a:pt x="292417" y="65291"/>
                  </a:lnTo>
                  <a:cubicBezTo>
                    <a:pt x="292417" y="65291"/>
                    <a:pt x="292417" y="64023"/>
                    <a:pt x="293685" y="62755"/>
                  </a:cubicBezTo>
                  <a:cubicBezTo>
                    <a:pt x="296220" y="48809"/>
                    <a:pt x="297488" y="36132"/>
                    <a:pt x="294953" y="22186"/>
                  </a:cubicBezTo>
                  <a:cubicBezTo>
                    <a:pt x="294953" y="22186"/>
                    <a:pt x="294953" y="22186"/>
                    <a:pt x="294953" y="20918"/>
                  </a:cubicBezTo>
                  <a:cubicBezTo>
                    <a:pt x="293685" y="14579"/>
                    <a:pt x="287346" y="9508"/>
                    <a:pt x="281007" y="9508"/>
                  </a:cubicBezTo>
                  <a:cubicBezTo>
                    <a:pt x="279739" y="10776"/>
                    <a:pt x="279739" y="10776"/>
                    <a:pt x="281007" y="9508"/>
                  </a:cubicBezTo>
                  <a:lnTo>
                    <a:pt x="281007" y="9508"/>
                  </a:lnTo>
                  <a:close/>
                </a:path>
              </a:pathLst>
            </a:custGeom>
            <a:solidFill>
              <a:schemeClr val="accent1"/>
            </a:solid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79D8B1D3-183A-4CDD-9FA8-CEA89C5C6D6F}"/>
                </a:ext>
              </a:extLst>
            </p:cNvPr>
            <p:cNvSpPr/>
            <p:nvPr/>
          </p:nvSpPr>
          <p:spPr>
            <a:xfrm>
              <a:off x="9494642" y="3976796"/>
              <a:ext cx="278911" cy="76067"/>
            </a:xfrm>
            <a:custGeom>
              <a:avLst/>
              <a:gdLst>
                <a:gd name="connsiteX0" fmla="*/ 269403 w 278911"/>
                <a:gd name="connsiteY0" fmla="*/ 9508 h 76066"/>
                <a:gd name="connsiteX1" fmla="*/ 266867 w 278911"/>
                <a:gd name="connsiteY1" fmla="*/ 47542 h 76066"/>
                <a:gd name="connsiteX2" fmla="*/ 17115 w 278911"/>
                <a:gd name="connsiteY2" fmla="*/ 72897 h 76066"/>
                <a:gd name="connsiteX3" fmla="*/ 9508 w 278911"/>
                <a:gd name="connsiteY3" fmla="*/ 36132 h 76066"/>
                <a:gd name="connsiteX4" fmla="*/ 269403 w 278911"/>
                <a:gd name="connsiteY4" fmla="*/ 9508 h 7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911" h="76066">
                  <a:moveTo>
                    <a:pt x="269403" y="9508"/>
                  </a:moveTo>
                  <a:cubicBezTo>
                    <a:pt x="270671" y="22186"/>
                    <a:pt x="269403" y="34864"/>
                    <a:pt x="266867" y="47542"/>
                  </a:cubicBezTo>
                  <a:lnTo>
                    <a:pt x="17115" y="72897"/>
                  </a:lnTo>
                  <a:cubicBezTo>
                    <a:pt x="13312" y="61487"/>
                    <a:pt x="10776" y="48809"/>
                    <a:pt x="9508" y="36132"/>
                  </a:cubicBezTo>
                  <a:lnTo>
                    <a:pt x="269403" y="9508"/>
                  </a:lnTo>
                  <a:close/>
                </a:path>
              </a:pathLst>
            </a:custGeom>
            <a:solidFill>
              <a:schemeClr val="accent4"/>
            </a:solid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95541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A76B3-D03C-4451-8EB4-18D3076077B3}"/>
              </a:ext>
            </a:extLst>
          </p:cNvPr>
          <p:cNvSpPr>
            <a:spLocks noGrp="1"/>
          </p:cNvSpPr>
          <p:nvPr>
            <p:ph type="title"/>
          </p:nvPr>
        </p:nvSpPr>
        <p:spPr>
          <a:xfrm>
            <a:off x="595592" y="559678"/>
            <a:ext cx="7111494" cy="1195158"/>
          </a:xfrm>
        </p:spPr>
        <p:txBody>
          <a:bodyPr/>
          <a:lstStyle/>
          <a:p>
            <a:r>
              <a:rPr lang="en-US" sz="3600" dirty="0" err="1"/>
              <a:t>Kelompok</a:t>
            </a:r>
            <a:r>
              <a:rPr lang="en-US" sz="3600" dirty="0"/>
              <a:t> </a:t>
            </a:r>
            <a:r>
              <a:rPr lang="en-US" sz="3600" dirty="0" err="1"/>
              <a:t>Literatur</a:t>
            </a:r>
            <a:r>
              <a:rPr lang="en-US" sz="3600" dirty="0"/>
              <a:t> </a:t>
            </a:r>
            <a:r>
              <a:rPr lang="en-US" sz="3600" dirty="0" err="1"/>
              <a:t>Penelitian</a:t>
            </a:r>
            <a:r>
              <a:rPr lang="en-US" sz="3600" dirty="0"/>
              <a:t>  </a:t>
            </a:r>
          </a:p>
        </p:txBody>
      </p:sp>
      <p:sp>
        <p:nvSpPr>
          <p:cNvPr id="4" name="Content Placeholder 3">
            <a:extLst>
              <a:ext uri="{FF2B5EF4-FFF2-40B4-BE49-F238E27FC236}">
                <a16:creationId xmlns:a16="http://schemas.microsoft.com/office/drawing/2014/main" id="{5F0977C3-BD7D-4617-8DF1-56211456D512}"/>
              </a:ext>
            </a:extLst>
          </p:cNvPr>
          <p:cNvSpPr>
            <a:spLocks noGrp="1"/>
          </p:cNvSpPr>
          <p:nvPr>
            <p:ph sz="half" idx="1"/>
          </p:nvPr>
        </p:nvSpPr>
        <p:spPr>
          <a:xfrm>
            <a:off x="809047" y="1850247"/>
            <a:ext cx="6148002" cy="1991735"/>
          </a:xfrm>
        </p:spPr>
        <p:txBody>
          <a:bodyPr>
            <a:normAutofit fontScale="92500" lnSpcReduction="10000"/>
          </a:bodyPr>
          <a:lstStyle/>
          <a:p>
            <a:r>
              <a:rPr lang="en-US" sz="3600" b="1" dirty="0" err="1">
                <a:solidFill>
                  <a:srgbClr val="003300"/>
                </a:solidFill>
              </a:rPr>
              <a:t>sumber</a:t>
            </a:r>
            <a:r>
              <a:rPr lang="en-US" sz="3600" b="1" dirty="0">
                <a:solidFill>
                  <a:srgbClr val="003300"/>
                </a:solidFill>
              </a:rPr>
              <a:t> primer</a:t>
            </a:r>
          </a:p>
          <a:p>
            <a:r>
              <a:rPr lang="en-US" sz="3600" b="1" dirty="0" err="1">
                <a:solidFill>
                  <a:srgbClr val="003300"/>
                </a:solidFill>
              </a:rPr>
              <a:t>sumber</a:t>
            </a:r>
            <a:r>
              <a:rPr lang="en-US" sz="3600" b="1" dirty="0">
                <a:solidFill>
                  <a:srgbClr val="003300"/>
                </a:solidFill>
              </a:rPr>
              <a:t> </a:t>
            </a:r>
            <a:r>
              <a:rPr lang="en-US" sz="3600" b="1" dirty="0" err="1">
                <a:solidFill>
                  <a:srgbClr val="003300"/>
                </a:solidFill>
              </a:rPr>
              <a:t>sekunder</a:t>
            </a:r>
            <a:endParaRPr lang="en-US" sz="3600" b="1" dirty="0">
              <a:solidFill>
                <a:srgbClr val="003300"/>
              </a:solidFill>
            </a:endParaRPr>
          </a:p>
          <a:p>
            <a:r>
              <a:rPr lang="en-US" sz="3600" b="1" dirty="0" err="1">
                <a:solidFill>
                  <a:srgbClr val="003300"/>
                </a:solidFill>
              </a:rPr>
              <a:t>sumber</a:t>
            </a:r>
            <a:r>
              <a:rPr lang="en-US" sz="3600" b="1" dirty="0">
                <a:solidFill>
                  <a:srgbClr val="003300"/>
                </a:solidFill>
              </a:rPr>
              <a:t> </a:t>
            </a:r>
            <a:r>
              <a:rPr lang="en-US" sz="3600" b="1" dirty="0" err="1">
                <a:solidFill>
                  <a:srgbClr val="003300"/>
                </a:solidFill>
              </a:rPr>
              <a:t>tertier</a:t>
            </a:r>
            <a:endParaRPr lang="en-US" sz="3600" b="1" dirty="0">
              <a:solidFill>
                <a:srgbClr val="003300"/>
              </a:solidFill>
            </a:endParaRPr>
          </a:p>
          <a:p>
            <a:endParaRPr lang="en-US" sz="3600" b="1" dirty="0">
              <a:solidFill>
                <a:srgbClr val="003300"/>
              </a:solidFill>
            </a:endParaRPr>
          </a:p>
        </p:txBody>
      </p:sp>
      <p:sp>
        <p:nvSpPr>
          <p:cNvPr id="5" name="Slide Number Placeholder 4">
            <a:extLst>
              <a:ext uri="{FF2B5EF4-FFF2-40B4-BE49-F238E27FC236}">
                <a16:creationId xmlns:a16="http://schemas.microsoft.com/office/drawing/2014/main" id="{3619E243-D955-4AE4-B703-304B0F84084C}"/>
              </a:ext>
            </a:extLst>
          </p:cNvPr>
          <p:cNvSpPr>
            <a:spLocks noGrp="1"/>
          </p:cNvSpPr>
          <p:nvPr>
            <p:ph type="sldNum" sz="quarter" idx="15"/>
          </p:nvPr>
        </p:nvSpPr>
        <p:spPr/>
        <p:txBody>
          <a:bodyPr/>
          <a:lstStyle/>
          <a:p>
            <a:fld id="{058DB212-BFA2-403F-85EF-DFD3FF6D973A}" type="slidenum">
              <a:rPr lang="en-US" smtClean="0"/>
              <a:pPr/>
              <a:t>17</a:t>
            </a:fld>
            <a:endParaRPr lang="en-US" dirty="0"/>
          </a:p>
        </p:txBody>
      </p:sp>
      <p:grpSp>
        <p:nvGrpSpPr>
          <p:cNvPr id="38" name="Group 37" descr="High School Sticker Heart" title="High School Sticker Heart">
            <a:extLst>
              <a:ext uri="{FF2B5EF4-FFF2-40B4-BE49-F238E27FC236}">
                <a16:creationId xmlns:a16="http://schemas.microsoft.com/office/drawing/2014/main" id="{62D7FB1E-5AA9-4E84-8112-DAB89487ED15}"/>
              </a:ext>
            </a:extLst>
          </p:cNvPr>
          <p:cNvGrpSpPr>
            <a:grpSpLocks noChangeAspect="1"/>
          </p:cNvGrpSpPr>
          <p:nvPr/>
        </p:nvGrpSpPr>
        <p:grpSpPr>
          <a:xfrm rot="760211">
            <a:off x="6081414" y="2034439"/>
            <a:ext cx="1012825" cy="1012825"/>
            <a:chOff x="7950627" y="2930800"/>
            <a:chExt cx="1012825" cy="1012825"/>
          </a:xfrm>
        </p:grpSpPr>
        <p:sp>
          <p:nvSpPr>
            <p:cNvPr id="39" name="Freeform: Shape 38">
              <a:extLst>
                <a:ext uri="{FF2B5EF4-FFF2-40B4-BE49-F238E27FC236}">
                  <a16:creationId xmlns:a16="http://schemas.microsoft.com/office/drawing/2014/main" id="{85E31878-321F-489F-93CB-5283E610F1DE}"/>
                </a:ext>
              </a:extLst>
            </p:cNvPr>
            <p:cNvSpPr/>
            <p:nvPr/>
          </p:nvSpPr>
          <p:spPr>
            <a:xfrm>
              <a:off x="7950627" y="2930800"/>
              <a:ext cx="1012825" cy="1012825"/>
            </a:xfrm>
            <a:custGeom>
              <a:avLst/>
              <a:gdLst>
                <a:gd name="connsiteX0" fmla="*/ 1014513 w 1012825"/>
                <a:gd name="connsiteY0" fmla="*/ 511477 h 1012825"/>
                <a:gd name="connsiteX1" fmla="*/ 511477 w 1012825"/>
                <a:gd name="connsiteY1" fmla="*/ 1014513 h 1012825"/>
                <a:gd name="connsiteX2" fmla="*/ 8440 w 1012825"/>
                <a:gd name="connsiteY2" fmla="*/ 511477 h 1012825"/>
                <a:gd name="connsiteX3" fmla="*/ 511477 w 1012825"/>
                <a:gd name="connsiteY3" fmla="*/ 8440 h 1012825"/>
                <a:gd name="connsiteX4" fmla="*/ 1014513 w 1012825"/>
                <a:gd name="connsiteY4" fmla="*/ 511477 h 101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825" h="1012825">
                  <a:moveTo>
                    <a:pt x="1014513" y="511477"/>
                  </a:moveTo>
                  <a:cubicBezTo>
                    <a:pt x="1014513" y="789296"/>
                    <a:pt x="789296" y="1014513"/>
                    <a:pt x="511477" y="1014513"/>
                  </a:cubicBezTo>
                  <a:cubicBezTo>
                    <a:pt x="233657" y="1014513"/>
                    <a:pt x="8440" y="789296"/>
                    <a:pt x="8440" y="511477"/>
                  </a:cubicBezTo>
                  <a:cubicBezTo>
                    <a:pt x="8440" y="233657"/>
                    <a:pt x="233657" y="8440"/>
                    <a:pt x="511477" y="8440"/>
                  </a:cubicBezTo>
                  <a:cubicBezTo>
                    <a:pt x="789296" y="8440"/>
                    <a:pt x="1014513" y="233657"/>
                    <a:pt x="1014513" y="511477"/>
                  </a:cubicBezTo>
                  <a:close/>
                </a:path>
              </a:pathLst>
            </a:custGeom>
            <a:noFill/>
            <a:ln w="9525" cap="flat">
              <a:solidFill>
                <a:schemeClr val="accent1"/>
              </a:solid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2A2E0D57-B097-4EC0-A5A3-3BF16DFA073F}"/>
                </a:ext>
              </a:extLst>
            </p:cNvPr>
            <p:cNvSpPr/>
            <p:nvPr/>
          </p:nvSpPr>
          <p:spPr>
            <a:xfrm>
              <a:off x="7973134" y="2953307"/>
              <a:ext cx="967811" cy="967811"/>
            </a:xfrm>
            <a:custGeom>
              <a:avLst/>
              <a:gdLst>
                <a:gd name="connsiteX0" fmla="*/ 935738 w 967810"/>
                <a:gd name="connsiteY0" fmla="*/ 488969 h 967810"/>
                <a:gd name="connsiteX1" fmla="*/ 488969 w 967810"/>
                <a:gd name="connsiteY1" fmla="*/ 935738 h 967810"/>
                <a:gd name="connsiteX2" fmla="*/ 42201 w 967810"/>
                <a:gd name="connsiteY2" fmla="*/ 488969 h 967810"/>
                <a:gd name="connsiteX3" fmla="*/ 488969 w 967810"/>
                <a:gd name="connsiteY3" fmla="*/ 42201 h 967810"/>
                <a:gd name="connsiteX4" fmla="*/ 935738 w 967810"/>
                <a:gd name="connsiteY4" fmla="*/ 488969 h 967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810" h="967810">
                  <a:moveTo>
                    <a:pt x="935738" y="488969"/>
                  </a:moveTo>
                  <a:cubicBezTo>
                    <a:pt x="935738" y="735713"/>
                    <a:pt x="735713" y="935738"/>
                    <a:pt x="488969" y="935738"/>
                  </a:cubicBezTo>
                  <a:cubicBezTo>
                    <a:pt x="242226" y="935738"/>
                    <a:pt x="42201" y="735713"/>
                    <a:pt x="42201" y="488969"/>
                  </a:cubicBezTo>
                  <a:cubicBezTo>
                    <a:pt x="42201" y="242226"/>
                    <a:pt x="242226" y="42201"/>
                    <a:pt x="488969" y="42201"/>
                  </a:cubicBezTo>
                  <a:cubicBezTo>
                    <a:pt x="735713" y="42201"/>
                    <a:pt x="935738" y="242226"/>
                    <a:pt x="935738" y="488969"/>
                  </a:cubicBezTo>
                  <a:close/>
                </a:path>
              </a:pathLst>
            </a:custGeom>
            <a:solidFill>
              <a:schemeClr val="accent4"/>
            </a:solidFill>
            <a:ln w="47625" cap="flat">
              <a:solidFill>
                <a:schemeClr val="accent1"/>
              </a:solid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9C5F3673-4F7F-4B49-841C-FDBB0E1B9066}"/>
                </a:ext>
              </a:extLst>
            </p:cNvPr>
            <p:cNvSpPr/>
            <p:nvPr/>
          </p:nvSpPr>
          <p:spPr>
            <a:xfrm>
              <a:off x="8006895" y="2987068"/>
              <a:ext cx="900289" cy="900289"/>
            </a:xfrm>
            <a:custGeom>
              <a:avLst/>
              <a:gdLst>
                <a:gd name="connsiteX0" fmla="*/ 901977 w 900288"/>
                <a:gd name="connsiteY0" fmla="*/ 455209 h 900288"/>
                <a:gd name="connsiteX1" fmla="*/ 455209 w 900288"/>
                <a:gd name="connsiteY1" fmla="*/ 901977 h 900288"/>
                <a:gd name="connsiteX2" fmla="*/ 8440 w 900288"/>
                <a:gd name="connsiteY2" fmla="*/ 455209 h 900288"/>
                <a:gd name="connsiteX3" fmla="*/ 455209 w 900288"/>
                <a:gd name="connsiteY3" fmla="*/ 8440 h 900288"/>
                <a:gd name="connsiteX4" fmla="*/ 901977 w 900288"/>
                <a:gd name="connsiteY4" fmla="*/ 455209 h 900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288" h="900288">
                  <a:moveTo>
                    <a:pt x="901977" y="455209"/>
                  </a:moveTo>
                  <a:cubicBezTo>
                    <a:pt x="901977" y="701952"/>
                    <a:pt x="701952" y="901977"/>
                    <a:pt x="455209" y="901977"/>
                  </a:cubicBezTo>
                  <a:cubicBezTo>
                    <a:pt x="208465" y="901977"/>
                    <a:pt x="8440" y="701952"/>
                    <a:pt x="8440" y="455209"/>
                  </a:cubicBezTo>
                  <a:cubicBezTo>
                    <a:pt x="8440" y="208465"/>
                    <a:pt x="208465" y="8440"/>
                    <a:pt x="455209" y="8440"/>
                  </a:cubicBezTo>
                  <a:cubicBezTo>
                    <a:pt x="701952" y="8440"/>
                    <a:pt x="901977" y="208465"/>
                    <a:pt x="901977" y="455209"/>
                  </a:cubicBezTo>
                  <a:close/>
                </a:path>
              </a:pathLst>
            </a:custGeom>
            <a:solidFill>
              <a:schemeClr val="accent4"/>
            </a:solidFill>
            <a:ln w="9525" cap="flat">
              <a:solidFill>
                <a:schemeClr val="accent1"/>
              </a:solid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97893471-D117-4E06-9E0B-594B3FA48DC2}"/>
                </a:ext>
              </a:extLst>
            </p:cNvPr>
            <p:cNvSpPr/>
            <p:nvPr/>
          </p:nvSpPr>
          <p:spPr>
            <a:xfrm>
              <a:off x="8110428" y="3184006"/>
              <a:ext cx="697724" cy="618949"/>
            </a:xfrm>
            <a:custGeom>
              <a:avLst/>
              <a:gdLst>
                <a:gd name="connsiteX0" fmla="*/ 626263 w 697723"/>
                <a:gd name="connsiteY0" fmla="*/ 84965 h 618948"/>
                <a:gd name="connsiteX1" fmla="*/ 626263 w 697723"/>
                <a:gd name="connsiteY1" fmla="*/ 8440 h 618948"/>
                <a:gd name="connsiteX2" fmla="*/ 389938 w 697723"/>
                <a:gd name="connsiteY2" fmla="*/ 8440 h 618948"/>
                <a:gd name="connsiteX3" fmla="*/ 389938 w 697723"/>
                <a:gd name="connsiteY3" fmla="*/ 84965 h 618948"/>
                <a:gd name="connsiteX4" fmla="*/ 313413 w 697723"/>
                <a:gd name="connsiteY4" fmla="*/ 84965 h 618948"/>
                <a:gd name="connsiteX5" fmla="*/ 313413 w 697723"/>
                <a:gd name="connsiteY5" fmla="*/ 8440 h 618948"/>
                <a:gd name="connsiteX6" fmla="*/ 77087 w 697723"/>
                <a:gd name="connsiteY6" fmla="*/ 8440 h 618948"/>
                <a:gd name="connsiteX7" fmla="*/ 77087 w 697723"/>
                <a:gd name="connsiteY7" fmla="*/ 84965 h 618948"/>
                <a:gd name="connsiteX8" fmla="*/ 61332 w 697723"/>
                <a:gd name="connsiteY8" fmla="*/ 84965 h 618948"/>
                <a:gd name="connsiteX9" fmla="*/ 8440 w 697723"/>
                <a:gd name="connsiteY9" fmla="*/ 84965 h 618948"/>
                <a:gd name="connsiteX10" fmla="*/ 8440 w 697723"/>
                <a:gd name="connsiteY10" fmla="*/ 313413 h 618948"/>
                <a:gd name="connsiteX11" fmla="*/ 61332 w 697723"/>
                <a:gd name="connsiteY11" fmla="*/ 313413 h 618948"/>
                <a:gd name="connsiteX12" fmla="*/ 77087 w 697723"/>
                <a:gd name="connsiteY12" fmla="*/ 313413 h 618948"/>
                <a:gd name="connsiteX13" fmla="*/ 77087 w 697723"/>
                <a:gd name="connsiteY13" fmla="*/ 397815 h 618948"/>
                <a:gd name="connsiteX14" fmla="*/ 153612 w 697723"/>
                <a:gd name="connsiteY14" fmla="*/ 397815 h 618948"/>
                <a:gd name="connsiteX15" fmla="*/ 153612 w 697723"/>
                <a:gd name="connsiteY15" fmla="*/ 466462 h 618948"/>
                <a:gd name="connsiteX16" fmla="*/ 230136 w 697723"/>
                <a:gd name="connsiteY16" fmla="*/ 466462 h 618948"/>
                <a:gd name="connsiteX17" fmla="*/ 230136 w 697723"/>
                <a:gd name="connsiteY17" fmla="*/ 550864 h 618948"/>
                <a:gd name="connsiteX18" fmla="*/ 306661 w 697723"/>
                <a:gd name="connsiteY18" fmla="*/ 550864 h 618948"/>
                <a:gd name="connsiteX19" fmla="*/ 306661 w 697723"/>
                <a:gd name="connsiteY19" fmla="*/ 619511 h 618948"/>
                <a:gd name="connsiteX20" fmla="*/ 397815 w 697723"/>
                <a:gd name="connsiteY20" fmla="*/ 619511 h 618948"/>
                <a:gd name="connsiteX21" fmla="*/ 397815 w 697723"/>
                <a:gd name="connsiteY21" fmla="*/ 550864 h 618948"/>
                <a:gd name="connsiteX22" fmla="*/ 473214 w 697723"/>
                <a:gd name="connsiteY22" fmla="*/ 550864 h 618948"/>
                <a:gd name="connsiteX23" fmla="*/ 473214 w 697723"/>
                <a:gd name="connsiteY23" fmla="*/ 466462 h 618948"/>
                <a:gd name="connsiteX24" fmla="*/ 479967 w 697723"/>
                <a:gd name="connsiteY24" fmla="*/ 466462 h 618948"/>
                <a:gd name="connsiteX25" fmla="*/ 549739 w 697723"/>
                <a:gd name="connsiteY25" fmla="*/ 466462 h 618948"/>
                <a:gd name="connsiteX26" fmla="*/ 549739 w 697723"/>
                <a:gd name="connsiteY26" fmla="*/ 397815 h 618948"/>
                <a:gd name="connsiteX27" fmla="*/ 626263 w 697723"/>
                <a:gd name="connsiteY27" fmla="*/ 397815 h 618948"/>
                <a:gd name="connsiteX28" fmla="*/ 626263 w 697723"/>
                <a:gd name="connsiteY28" fmla="*/ 313413 h 618948"/>
                <a:gd name="connsiteX29" fmla="*/ 642019 w 697723"/>
                <a:gd name="connsiteY29" fmla="*/ 313413 h 618948"/>
                <a:gd name="connsiteX30" fmla="*/ 694910 w 697723"/>
                <a:gd name="connsiteY30" fmla="*/ 313413 h 618948"/>
                <a:gd name="connsiteX31" fmla="*/ 694910 w 697723"/>
                <a:gd name="connsiteY31" fmla="*/ 84965 h 618948"/>
                <a:gd name="connsiteX32" fmla="*/ 176119 w 697723"/>
                <a:gd name="connsiteY32" fmla="*/ 170492 h 618948"/>
                <a:gd name="connsiteX33" fmla="*/ 176119 w 697723"/>
                <a:gd name="connsiteY33" fmla="*/ 253769 h 618948"/>
                <a:gd name="connsiteX34" fmla="*/ 84965 w 697723"/>
                <a:gd name="connsiteY34" fmla="*/ 253769 h 618948"/>
                <a:gd name="connsiteX35" fmla="*/ 84965 w 697723"/>
                <a:gd name="connsiteY35" fmla="*/ 170492 h 618948"/>
                <a:gd name="connsiteX36" fmla="*/ 84965 w 697723"/>
                <a:gd name="connsiteY36" fmla="*/ 92842 h 618948"/>
                <a:gd name="connsiteX37" fmla="*/ 176119 w 697723"/>
                <a:gd name="connsiteY37" fmla="*/ 92842 h 618948"/>
                <a:gd name="connsiteX38" fmla="*/ 176119 w 697723"/>
                <a:gd name="connsiteY38" fmla="*/ 170492 h 61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7723" h="618948">
                  <a:moveTo>
                    <a:pt x="626263" y="84965"/>
                  </a:moveTo>
                  <a:lnTo>
                    <a:pt x="626263" y="8440"/>
                  </a:lnTo>
                  <a:lnTo>
                    <a:pt x="389938" y="8440"/>
                  </a:lnTo>
                  <a:lnTo>
                    <a:pt x="389938" y="84965"/>
                  </a:lnTo>
                  <a:lnTo>
                    <a:pt x="313413" y="84965"/>
                  </a:lnTo>
                  <a:lnTo>
                    <a:pt x="313413" y="8440"/>
                  </a:lnTo>
                  <a:lnTo>
                    <a:pt x="77087" y="8440"/>
                  </a:lnTo>
                  <a:lnTo>
                    <a:pt x="77087" y="84965"/>
                  </a:lnTo>
                  <a:lnTo>
                    <a:pt x="61332" y="84965"/>
                  </a:lnTo>
                  <a:lnTo>
                    <a:pt x="8440" y="84965"/>
                  </a:lnTo>
                  <a:lnTo>
                    <a:pt x="8440" y="313413"/>
                  </a:lnTo>
                  <a:lnTo>
                    <a:pt x="61332" y="313413"/>
                  </a:lnTo>
                  <a:lnTo>
                    <a:pt x="77087" y="313413"/>
                  </a:lnTo>
                  <a:lnTo>
                    <a:pt x="77087" y="397815"/>
                  </a:lnTo>
                  <a:lnTo>
                    <a:pt x="153612" y="397815"/>
                  </a:lnTo>
                  <a:lnTo>
                    <a:pt x="153612" y="466462"/>
                  </a:lnTo>
                  <a:lnTo>
                    <a:pt x="230136" y="466462"/>
                  </a:lnTo>
                  <a:lnTo>
                    <a:pt x="230136" y="550864"/>
                  </a:lnTo>
                  <a:lnTo>
                    <a:pt x="306661" y="550864"/>
                  </a:lnTo>
                  <a:lnTo>
                    <a:pt x="306661" y="619511"/>
                  </a:lnTo>
                  <a:lnTo>
                    <a:pt x="397815" y="619511"/>
                  </a:lnTo>
                  <a:lnTo>
                    <a:pt x="397815" y="550864"/>
                  </a:lnTo>
                  <a:lnTo>
                    <a:pt x="473214" y="550864"/>
                  </a:lnTo>
                  <a:lnTo>
                    <a:pt x="473214" y="466462"/>
                  </a:lnTo>
                  <a:lnTo>
                    <a:pt x="479967" y="466462"/>
                  </a:lnTo>
                  <a:lnTo>
                    <a:pt x="549739" y="466462"/>
                  </a:lnTo>
                  <a:lnTo>
                    <a:pt x="549739" y="397815"/>
                  </a:lnTo>
                  <a:lnTo>
                    <a:pt x="626263" y="397815"/>
                  </a:lnTo>
                  <a:lnTo>
                    <a:pt x="626263" y="313413"/>
                  </a:lnTo>
                  <a:lnTo>
                    <a:pt x="642019" y="313413"/>
                  </a:lnTo>
                  <a:lnTo>
                    <a:pt x="694910" y="313413"/>
                  </a:lnTo>
                  <a:lnTo>
                    <a:pt x="694910" y="84965"/>
                  </a:lnTo>
                  <a:moveTo>
                    <a:pt x="176119" y="170492"/>
                  </a:moveTo>
                  <a:lnTo>
                    <a:pt x="176119" y="253769"/>
                  </a:lnTo>
                  <a:lnTo>
                    <a:pt x="84965" y="253769"/>
                  </a:lnTo>
                  <a:lnTo>
                    <a:pt x="84965" y="170492"/>
                  </a:lnTo>
                  <a:lnTo>
                    <a:pt x="84965" y="92842"/>
                  </a:lnTo>
                  <a:lnTo>
                    <a:pt x="176119" y="92842"/>
                  </a:lnTo>
                  <a:lnTo>
                    <a:pt x="176119" y="170492"/>
                  </a:lnTo>
                  <a:close/>
                </a:path>
              </a:pathLst>
            </a:custGeom>
            <a:solidFill>
              <a:schemeClr val="accent5"/>
            </a:solidFill>
            <a:ln w="9525" cap="flat">
              <a:noFill/>
              <a:prstDash val="solid"/>
              <a:miter/>
            </a:ln>
          </p:spPr>
          <p:txBody>
            <a:bodyPr rtlCol="0" anchor="ctr"/>
            <a:lstStyle/>
            <a:p>
              <a:endParaRPr lang="en-US" dirty="0"/>
            </a:p>
          </p:txBody>
        </p:sp>
      </p:grpSp>
      <p:grpSp>
        <p:nvGrpSpPr>
          <p:cNvPr id="64" name="Group 63" descr="High School Sticker Smart Food&#10;" title="High School Sticker Smart Food">
            <a:extLst>
              <a:ext uri="{FF2B5EF4-FFF2-40B4-BE49-F238E27FC236}">
                <a16:creationId xmlns:a16="http://schemas.microsoft.com/office/drawing/2014/main" id="{18CAB5F5-E27F-44B0-9430-A448E6C1A328}"/>
              </a:ext>
            </a:extLst>
          </p:cNvPr>
          <p:cNvGrpSpPr>
            <a:grpSpLocks noChangeAspect="1"/>
          </p:cNvGrpSpPr>
          <p:nvPr/>
        </p:nvGrpSpPr>
        <p:grpSpPr>
          <a:xfrm rot="20770368">
            <a:off x="5901550" y="4602097"/>
            <a:ext cx="1422447" cy="962244"/>
            <a:chOff x="228294" y="3266533"/>
            <a:chExt cx="971550" cy="657225"/>
          </a:xfrm>
        </p:grpSpPr>
        <p:sp>
          <p:nvSpPr>
            <p:cNvPr id="65" name="Freeform: Shape 64">
              <a:extLst>
                <a:ext uri="{FF2B5EF4-FFF2-40B4-BE49-F238E27FC236}">
                  <a16:creationId xmlns:a16="http://schemas.microsoft.com/office/drawing/2014/main" id="{67C09DE5-3657-4424-BB7C-0CECC1EA6D1D}"/>
                </a:ext>
              </a:extLst>
            </p:cNvPr>
            <p:cNvSpPr/>
            <p:nvPr/>
          </p:nvSpPr>
          <p:spPr>
            <a:xfrm>
              <a:off x="228294" y="3266533"/>
              <a:ext cx="971550" cy="657225"/>
            </a:xfrm>
            <a:custGeom>
              <a:avLst/>
              <a:gdLst>
                <a:gd name="connsiteX0" fmla="*/ 870347 w 971550"/>
                <a:gd name="connsiteY0" fmla="*/ 657939 h 657225"/>
                <a:gd name="connsiteX1" fmla="*/ 110252 w 971550"/>
                <a:gd name="connsiteY1" fmla="*/ 657939 h 657225"/>
                <a:gd name="connsiteX2" fmla="*/ 3572 w 971550"/>
                <a:gd name="connsiteY2" fmla="*/ 551259 h 657225"/>
                <a:gd name="connsiteX3" fmla="*/ 3572 w 971550"/>
                <a:gd name="connsiteY3" fmla="*/ 110252 h 657225"/>
                <a:gd name="connsiteX4" fmla="*/ 110252 w 971550"/>
                <a:gd name="connsiteY4" fmla="*/ 3572 h 657225"/>
                <a:gd name="connsiteX5" fmla="*/ 870347 w 971550"/>
                <a:gd name="connsiteY5" fmla="*/ 3572 h 657225"/>
                <a:gd name="connsiteX6" fmla="*/ 977027 w 971550"/>
                <a:gd name="connsiteY6" fmla="*/ 110252 h 657225"/>
                <a:gd name="connsiteX7" fmla="*/ 977027 w 971550"/>
                <a:gd name="connsiteY7" fmla="*/ 551259 h 657225"/>
                <a:gd name="connsiteX8" fmla="*/ 870347 w 971550"/>
                <a:gd name="connsiteY8" fmla="*/ 657939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550" h="657225">
                  <a:moveTo>
                    <a:pt x="870347" y="657939"/>
                  </a:moveTo>
                  <a:lnTo>
                    <a:pt x="110252" y="657939"/>
                  </a:lnTo>
                  <a:cubicBezTo>
                    <a:pt x="51197" y="657939"/>
                    <a:pt x="3572" y="610314"/>
                    <a:pt x="3572" y="551259"/>
                  </a:cubicBezTo>
                  <a:lnTo>
                    <a:pt x="3572" y="110252"/>
                  </a:lnTo>
                  <a:cubicBezTo>
                    <a:pt x="3572" y="51197"/>
                    <a:pt x="52149" y="3572"/>
                    <a:pt x="110252" y="3572"/>
                  </a:cubicBezTo>
                  <a:lnTo>
                    <a:pt x="870347" y="3572"/>
                  </a:lnTo>
                  <a:cubicBezTo>
                    <a:pt x="929402" y="3572"/>
                    <a:pt x="977027" y="52149"/>
                    <a:pt x="977027" y="110252"/>
                  </a:cubicBezTo>
                  <a:lnTo>
                    <a:pt x="977027" y="551259"/>
                  </a:lnTo>
                  <a:cubicBezTo>
                    <a:pt x="977979" y="610314"/>
                    <a:pt x="929402" y="657939"/>
                    <a:pt x="870347" y="657939"/>
                  </a:cubicBezTo>
                  <a:close/>
                </a:path>
              </a:pathLst>
            </a:custGeom>
            <a:noFill/>
            <a:ln w="4763" cap="flat">
              <a:solidFill>
                <a:schemeClr val="accent1"/>
              </a:solid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87574FE6-AEC6-439E-A680-B50477530EB5}"/>
                </a:ext>
              </a:extLst>
            </p:cNvPr>
            <p:cNvSpPr/>
            <p:nvPr/>
          </p:nvSpPr>
          <p:spPr>
            <a:xfrm>
              <a:off x="248058" y="3285345"/>
              <a:ext cx="933450" cy="619125"/>
            </a:xfrm>
            <a:custGeom>
              <a:avLst/>
              <a:gdLst>
                <a:gd name="connsiteX0" fmla="*/ 845820 w 933450"/>
                <a:gd name="connsiteY0" fmla="*/ 609600 h 619125"/>
                <a:gd name="connsiteX1" fmla="*/ 95250 w 933450"/>
                <a:gd name="connsiteY1" fmla="*/ 609600 h 619125"/>
                <a:gd name="connsiteX2" fmla="*/ 14288 w 933450"/>
                <a:gd name="connsiteY2" fmla="*/ 528638 h 619125"/>
                <a:gd name="connsiteX3" fmla="*/ 14288 w 933450"/>
                <a:gd name="connsiteY3" fmla="*/ 95250 h 619125"/>
                <a:gd name="connsiteX4" fmla="*/ 95250 w 933450"/>
                <a:gd name="connsiteY4" fmla="*/ 14288 h 619125"/>
                <a:gd name="connsiteX5" fmla="*/ 846773 w 933450"/>
                <a:gd name="connsiteY5" fmla="*/ 14288 h 619125"/>
                <a:gd name="connsiteX6" fmla="*/ 927735 w 933450"/>
                <a:gd name="connsiteY6" fmla="*/ 95250 h 619125"/>
                <a:gd name="connsiteX7" fmla="*/ 927735 w 933450"/>
                <a:gd name="connsiteY7" fmla="*/ 528638 h 619125"/>
                <a:gd name="connsiteX8" fmla="*/ 845820 w 933450"/>
                <a:gd name="connsiteY8" fmla="*/ 60960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3450" h="619125">
                  <a:moveTo>
                    <a:pt x="845820" y="609600"/>
                  </a:moveTo>
                  <a:lnTo>
                    <a:pt x="95250" y="609600"/>
                  </a:lnTo>
                  <a:cubicBezTo>
                    <a:pt x="50483" y="609600"/>
                    <a:pt x="14288" y="573405"/>
                    <a:pt x="14288" y="528638"/>
                  </a:cubicBezTo>
                  <a:lnTo>
                    <a:pt x="14288" y="95250"/>
                  </a:lnTo>
                  <a:cubicBezTo>
                    <a:pt x="14288" y="50482"/>
                    <a:pt x="50483" y="14288"/>
                    <a:pt x="95250" y="14288"/>
                  </a:cubicBezTo>
                  <a:lnTo>
                    <a:pt x="846773" y="14288"/>
                  </a:lnTo>
                  <a:cubicBezTo>
                    <a:pt x="891540" y="14288"/>
                    <a:pt x="927735" y="50482"/>
                    <a:pt x="927735" y="95250"/>
                  </a:cubicBezTo>
                  <a:lnTo>
                    <a:pt x="927735" y="528638"/>
                  </a:lnTo>
                  <a:cubicBezTo>
                    <a:pt x="927735" y="573405"/>
                    <a:pt x="890588" y="609600"/>
                    <a:pt x="845820" y="609600"/>
                  </a:cubicBezTo>
                  <a:close/>
                </a:path>
              </a:pathLst>
            </a:custGeom>
            <a:solidFill>
              <a:schemeClr val="accent2"/>
            </a:solidFill>
            <a:ln w="19050" cap="flat">
              <a:solidFill>
                <a:schemeClr val="accent1"/>
              </a:solid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AD8A1E0C-5B00-4ED9-BCAE-2406FC1F3ED6}"/>
                </a:ext>
              </a:extLst>
            </p:cNvPr>
            <p:cNvSpPr/>
            <p:nvPr/>
          </p:nvSpPr>
          <p:spPr>
            <a:xfrm>
              <a:off x="372359" y="3349638"/>
              <a:ext cx="666750" cy="485775"/>
            </a:xfrm>
            <a:custGeom>
              <a:avLst/>
              <a:gdLst>
                <a:gd name="connsiteX0" fmla="*/ 140494 w 666750"/>
                <a:gd name="connsiteY0" fmla="*/ 478631 h 485775"/>
                <a:gd name="connsiteX1" fmla="*/ 140494 w 666750"/>
                <a:gd name="connsiteY1" fmla="*/ 354806 h 485775"/>
                <a:gd name="connsiteX2" fmla="*/ 111919 w 666750"/>
                <a:gd name="connsiteY2" fmla="*/ 354806 h 485775"/>
                <a:gd name="connsiteX3" fmla="*/ 55721 w 666750"/>
                <a:gd name="connsiteY3" fmla="*/ 298609 h 485775"/>
                <a:gd name="connsiteX4" fmla="*/ 55721 w 666750"/>
                <a:gd name="connsiteY4" fmla="*/ 237649 h 485775"/>
                <a:gd name="connsiteX5" fmla="*/ 7144 w 666750"/>
                <a:gd name="connsiteY5" fmla="*/ 173831 h 485775"/>
                <a:gd name="connsiteX6" fmla="*/ 36671 w 666750"/>
                <a:gd name="connsiteY6" fmla="*/ 118586 h 485775"/>
                <a:gd name="connsiteX7" fmla="*/ 40481 w 666750"/>
                <a:gd name="connsiteY7" fmla="*/ 115729 h 485775"/>
                <a:gd name="connsiteX8" fmla="*/ 58579 w 666750"/>
                <a:gd name="connsiteY8" fmla="*/ 143351 h 485775"/>
                <a:gd name="connsiteX9" fmla="*/ 54769 w 666750"/>
                <a:gd name="connsiteY9" fmla="*/ 146209 h 485775"/>
                <a:gd name="connsiteX10" fmla="*/ 40481 w 666750"/>
                <a:gd name="connsiteY10" fmla="*/ 172879 h 485775"/>
                <a:gd name="connsiteX11" fmla="*/ 72866 w 666750"/>
                <a:gd name="connsiteY11" fmla="*/ 205264 h 485775"/>
                <a:gd name="connsiteX12" fmla="*/ 105251 w 666750"/>
                <a:gd name="connsiteY12" fmla="*/ 172879 h 485775"/>
                <a:gd name="connsiteX13" fmla="*/ 90964 w 666750"/>
                <a:gd name="connsiteY13" fmla="*/ 146209 h 485775"/>
                <a:gd name="connsiteX14" fmla="*/ 87154 w 666750"/>
                <a:gd name="connsiteY14" fmla="*/ 143351 h 485775"/>
                <a:gd name="connsiteX15" fmla="*/ 104299 w 666750"/>
                <a:gd name="connsiteY15" fmla="*/ 117634 h 485775"/>
                <a:gd name="connsiteX16" fmla="*/ 108109 w 666750"/>
                <a:gd name="connsiteY16" fmla="*/ 120491 h 485775"/>
                <a:gd name="connsiteX17" fmla="*/ 137636 w 666750"/>
                <a:gd name="connsiteY17" fmla="*/ 175736 h 485775"/>
                <a:gd name="connsiteX18" fmla="*/ 89059 w 666750"/>
                <a:gd name="connsiteY18" fmla="*/ 239554 h 485775"/>
                <a:gd name="connsiteX19" fmla="*/ 89059 w 666750"/>
                <a:gd name="connsiteY19" fmla="*/ 300514 h 485775"/>
                <a:gd name="connsiteX20" fmla="*/ 111919 w 666750"/>
                <a:gd name="connsiteY20" fmla="*/ 323374 h 485775"/>
                <a:gd name="connsiteX21" fmla="*/ 140494 w 666750"/>
                <a:gd name="connsiteY21" fmla="*/ 323374 h 485775"/>
                <a:gd name="connsiteX22" fmla="*/ 140494 w 666750"/>
                <a:gd name="connsiteY22" fmla="*/ 170974 h 485775"/>
                <a:gd name="connsiteX23" fmla="*/ 230981 w 666750"/>
                <a:gd name="connsiteY23" fmla="*/ 67151 h 485775"/>
                <a:gd name="connsiteX24" fmla="*/ 230981 w 666750"/>
                <a:gd name="connsiteY24" fmla="*/ 7144 h 485775"/>
                <a:gd name="connsiteX25" fmla="*/ 456724 w 666750"/>
                <a:gd name="connsiteY25" fmla="*/ 7144 h 485775"/>
                <a:gd name="connsiteX26" fmla="*/ 456724 w 666750"/>
                <a:gd name="connsiteY26" fmla="*/ 62389 h 485775"/>
                <a:gd name="connsiteX27" fmla="*/ 534829 w 666750"/>
                <a:gd name="connsiteY27" fmla="*/ 167164 h 485775"/>
                <a:gd name="connsiteX28" fmla="*/ 564356 w 666750"/>
                <a:gd name="connsiteY28" fmla="*/ 118586 h 485775"/>
                <a:gd name="connsiteX29" fmla="*/ 568166 w 666750"/>
                <a:gd name="connsiteY29" fmla="*/ 115729 h 485775"/>
                <a:gd name="connsiteX30" fmla="*/ 586264 w 666750"/>
                <a:gd name="connsiteY30" fmla="*/ 143351 h 485775"/>
                <a:gd name="connsiteX31" fmla="*/ 582454 w 666750"/>
                <a:gd name="connsiteY31" fmla="*/ 146209 h 485775"/>
                <a:gd name="connsiteX32" fmla="*/ 568166 w 666750"/>
                <a:gd name="connsiteY32" fmla="*/ 172879 h 485775"/>
                <a:gd name="connsiteX33" fmla="*/ 600551 w 666750"/>
                <a:gd name="connsiteY33" fmla="*/ 205264 h 485775"/>
                <a:gd name="connsiteX34" fmla="*/ 632936 w 666750"/>
                <a:gd name="connsiteY34" fmla="*/ 172879 h 485775"/>
                <a:gd name="connsiteX35" fmla="*/ 618649 w 666750"/>
                <a:gd name="connsiteY35" fmla="*/ 146209 h 485775"/>
                <a:gd name="connsiteX36" fmla="*/ 614839 w 666750"/>
                <a:gd name="connsiteY36" fmla="*/ 143351 h 485775"/>
                <a:gd name="connsiteX37" fmla="*/ 632936 w 666750"/>
                <a:gd name="connsiteY37" fmla="*/ 115729 h 485775"/>
                <a:gd name="connsiteX38" fmla="*/ 636746 w 666750"/>
                <a:gd name="connsiteY38" fmla="*/ 118586 h 485775"/>
                <a:gd name="connsiteX39" fmla="*/ 666274 w 666750"/>
                <a:gd name="connsiteY39" fmla="*/ 173831 h 485775"/>
                <a:gd name="connsiteX40" fmla="*/ 617696 w 666750"/>
                <a:gd name="connsiteY40" fmla="*/ 237649 h 485775"/>
                <a:gd name="connsiteX41" fmla="*/ 617696 w 666750"/>
                <a:gd name="connsiteY41" fmla="*/ 298609 h 485775"/>
                <a:gd name="connsiteX42" fmla="*/ 561499 w 666750"/>
                <a:gd name="connsiteY42" fmla="*/ 354806 h 485775"/>
                <a:gd name="connsiteX43" fmla="*/ 536734 w 666750"/>
                <a:gd name="connsiteY43" fmla="*/ 354806 h 485775"/>
                <a:gd name="connsiteX44" fmla="*/ 536734 w 666750"/>
                <a:gd name="connsiteY44" fmla="*/ 478631 h 485775"/>
                <a:gd name="connsiteX45" fmla="*/ 140494 w 666750"/>
                <a:gd name="connsiteY45" fmla="*/ 478631 h 485775"/>
                <a:gd name="connsiteX46" fmla="*/ 561499 w 666750"/>
                <a:gd name="connsiteY46" fmla="*/ 321469 h 485775"/>
                <a:gd name="connsiteX47" fmla="*/ 584359 w 666750"/>
                <a:gd name="connsiteY47" fmla="*/ 298609 h 485775"/>
                <a:gd name="connsiteX48" fmla="*/ 584359 w 666750"/>
                <a:gd name="connsiteY48" fmla="*/ 237649 h 485775"/>
                <a:gd name="connsiteX49" fmla="*/ 536734 w 666750"/>
                <a:gd name="connsiteY49" fmla="*/ 188119 h 485775"/>
                <a:gd name="connsiteX50" fmla="*/ 536734 w 666750"/>
                <a:gd name="connsiteY50" fmla="*/ 321469 h 485775"/>
                <a:gd name="connsiteX51" fmla="*/ 561499 w 666750"/>
                <a:gd name="connsiteY51" fmla="*/ 321469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66750" h="485775">
                  <a:moveTo>
                    <a:pt x="140494" y="478631"/>
                  </a:moveTo>
                  <a:lnTo>
                    <a:pt x="140494" y="354806"/>
                  </a:lnTo>
                  <a:lnTo>
                    <a:pt x="111919" y="354806"/>
                  </a:lnTo>
                  <a:cubicBezTo>
                    <a:pt x="81439" y="354806"/>
                    <a:pt x="55721" y="330041"/>
                    <a:pt x="55721" y="298609"/>
                  </a:cubicBezTo>
                  <a:lnTo>
                    <a:pt x="55721" y="237649"/>
                  </a:lnTo>
                  <a:cubicBezTo>
                    <a:pt x="27146" y="230029"/>
                    <a:pt x="7144" y="204311"/>
                    <a:pt x="7144" y="173831"/>
                  </a:cubicBezTo>
                  <a:cubicBezTo>
                    <a:pt x="7144" y="151924"/>
                    <a:pt x="18574" y="130969"/>
                    <a:pt x="36671" y="118586"/>
                  </a:cubicBezTo>
                  <a:lnTo>
                    <a:pt x="40481" y="115729"/>
                  </a:lnTo>
                  <a:lnTo>
                    <a:pt x="58579" y="143351"/>
                  </a:lnTo>
                  <a:lnTo>
                    <a:pt x="54769" y="146209"/>
                  </a:lnTo>
                  <a:cubicBezTo>
                    <a:pt x="45244" y="151924"/>
                    <a:pt x="40481" y="162401"/>
                    <a:pt x="40481" y="172879"/>
                  </a:cubicBezTo>
                  <a:cubicBezTo>
                    <a:pt x="40481" y="190976"/>
                    <a:pt x="54769" y="205264"/>
                    <a:pt x="72866" y="205264"/>
                  </a:cubicBezTo>
                  <a:cubicBezTo>
                    <a:pt x="90964" y="205264"/>
                    <a:pt x="105251" y="190976"/>
                    <a:pt x="105251" y="172879"/>
                  </a:cubicBezTo>
                  <a:cubicBezTo>
                    <a:pt x="105251" y="162401"/>
                    <a:pt x="99536" y="151924"/>
                    <a:pt x="90964" y="146209"/>
                  </a:cubicBezTo>
                  <a:lnTo>
                    <a:pt x="87154" y="143351"/>
                  </a:lnTo>
                  <a:lnTo>
                    <a:pt x="104299" y="117634"/>
                  </a:lnTo>
                  <a:lnTo>
                    <a:pt x="108109" y="120491"/>
                  </a:lnTo>
                  <a:cubicBezTo>
                    <a:pt x="127159" y="132874"/>
                    <a:pt x="137636" y="152876"/>
                    <a:pt x="137636" y="175736"/>
                  </a:cubicBezTo>
                  <a:cubicBezTo>
                    <a:pt x="137636" y="205264"/>
                    <a:pt x="117634" y="231934"/>
                    <a:pt x="89059" y="239554"/>
                  </a:cubicBezTo>
                  <a:lnTo>
                    <a:pt x="89059" y="300514"/>
                  </a:lnTo>
                  <a:cubicBezTo>
                    <a:pt x="89059" y="312896"/>
                    <a:pt x="99536" y="323374"/>
                    <a:pt x="111919" y="323374"/>
                  </a:cubicBezTo>
                  <a:lnTo>
                    <a:pt x="140494" y="323374"/>
                  </a:lnTo>
                  <a:lnTo>
                    <a:pt x="140494" y="170974"/>
                  </a:lnTo>
                  <a:lnTo>
                    <a:pt x="230981" y="67151"/>
                  </a:lnTo>
                  <a:lnTo>
                    <a:pt x="230981" y="7144"/>
                  </a:lnTo>
                  <a:lnTo>
                    <a:pt x="456724" y="7144"/>
                  </a:lnTo>
                  <a:lnTo>
                    <a:pt x="456724" y="62389"/>
                  </a:lnTo>
                  <a:lnTo>
                    <a:pt x="534829" y="167164"/>
                  </a:lnTo>
                  <a:cubicBezTo>
                    <a:pt x="536734" y="147161"/>
                    <a:pt x="547211" y="130016"/>
                    <a:pt x="564356" y="118586"/>
                  </a:cubicBezTo>
                  <a:lnTo>
                    <a:pt x="568166" y="115729"/>
                  </a:lnTo>
                  <a:lnTo>
                    <a:pt x="586264" y="143351"/>
                  </a:lnTo>
                  <a:lnTo>
                    <a:pt x="582454" y="146209"/>
                  </a:lnTo>
                  <a:cubicBezTo>
                    <a:pt x="572929" y="151924"/>
                    <a:pt x="568166" y="162401"/>
                    <a:pt x="568166" y="172879"/>
                  </a:cubicBezTo>
                  <a:cubicBezTo>
                    <a:pt x="568166" y="190976"/>
                    <a:pt x="582454" y="205264"/>
                    <a:pt x="600551" y="205264"/>
                  </a:cubicBezTo>
                  <a:cubicBezTo>
                    <a:pt x="618649" y="205264"/>
                    <a:pt x="632936" y="190976"/>
                    <a:pt x="632936" y="172879"/>
                  </a:cubicBezTo>
                  <a:cubicBezTo>
                    <a:pt x="632936" y="162401"/>
                    <a:pt x="627221" y="151924"/>
                    <a:pt x="618649" y="146209"/>
                  </a:cubicBezTo>
                  <a:lnTo>
                    <a:pt x="614839" y="143351"/>
                  </a:lnTo>
                  <a:lnTo>
                    <a:pt x="632936" y="115729"/>
                  </a:lnTo>
                  <a:lnTo>
                    <a:pt x="636746" y="118586"/>
                  </a:lnTo>
                  <a:cubicBezTo>
                    <a:pt x="655796" y="130969"/>
                    <a:pt x="666274" y="150971"/>
                    <a:pt x="666274" y="173831"/>
                  </a:cubicBezTo>
                  <a:cubicBezTo>
                    <a:pt x="666274" y="203359"/>
                    <a:pt x="646271" y="230029"/>
                    <a:pt x="617696" y="237649"/>
                  </a:cubicBezTo>
                  <a:lnTo>
                    <a:pt x="617696" y="298609"/>
                  </a:lnTo>
                  <a:cubicBezTo>
                    <a:pt x="617696" y="329089"/>
                    <a:pt x="592931" y="354806"/>
                    <a:pt x="561499" y="354806"/>
                  </a:cubicBezTo>
                  <a:lnTo>
                    <a:pt x="536734" y="354806"/>
                  </a:lnTo>
                  <a:lnTo>
                    <a:pt x="536734" y="478631"/>
                  </a:lnTo>
                  <a:lnTo>
                    <a:pt x="140494" y="478631"/>
                  </a:lnTo>
                  <a:close/>
                  <a:moveTo>
                    <a:pt x="561499" y="321469"/>
                  </a:moveTo>
                  <a:cubicBezTo>
                    <a:pt x="573881" y="321469"/>
                    <a:pt x="584359" y="310991"/>
                    <a:pt x="584359" y="298609"/>
                  </a:cubicBezTo>
                  <a:lnTo>
                    <a:pt x="584359" y="237649"/>
                  </a:lnTo>
                  <a:cubicBezTo>
                    <a:pt x="560546" y="230981"/>
                    <a:pt x="541496" y="211931"/>
                    <a:pt x="536734" y="188119"/>
                  </a:cubicBezTo>
                  <a:lnTo>
                    <a:pt x="536734" y="321469"/>
                  </a:lnTo>
                  <a:lnTo>
                    <a:pt x="561499" y="321469"/>
                  </a:lnTo>
                  <a:close/>
                </a:path>
              </a:pathLst>
            </a:custGeom>
            <a:solidFill>
              <a:schemeClr val="accent3"/>
            </a:solidFill>
            <a:ln w="9525"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8549F401-AD1C-4D64-8D43-7E497C11EFD1}"/>
                </a:ext>
              </a:extLst>
            </p:cNvPr>
            <p:cNvSpPr/>
            <p:nvPr/>
          </p:nvSpPr>
          <p:spPr>
            <a:xfrm>
              <a:off x="368549" y="3344876"/>
              <a:ext cx="676275" cy="495300"/>
            </a:xfrm>
            <a:custGeom>
              <a:avLst/>
              <a:gdLst>
                <a:gd name="connsiteX0" fmla="*/ 455771 w 676275"/>
                <a:gd name="connsiteY0" fmla="*/ 16669 h 495300"/>
                <a:gd name="connsiteX1" fmla="*/ 455771 w 676275"/>
                <a:gd name="connsiteY1" fmla="*/ 69056 h 495300"/>
                <a:gd name="connsiteX2" fmla="*/ 534829 w 676275"/>
                <a:gd name="connsiteY2" fmla="*/ 175736 h 495300"/>
                <a:gd name="connsiteX3" fmla="*/ 534829 w 676275"/>
                <a:gd name="connsiteY3" fmla="*/ 330994 h 495300"/>
                <a:gd name="connsiteX4" fmla="*/ 565309 w 676275"/>
                <a:gd name="connsiteY4" fmla="*/ 330994 h 495300"/>
                <a:gd name="connsiteX5" fmla="*/ 592931 w 676275"/>
                <a:gd name="connsiteY5" fmla="*/ 303371 h 495300"/>
                <a:gd name="connsiteX6" fmla="*/ 592931 w 676275"/>
                <a:gd name="connsiteY6" fmla="*/ 238601 h 495300"/>
                <a:gd name="connsiteX7" fmla="*/ 544354 w 676275"/>
                <a:gd name="connsiteY7" fmla="*/ 178594 h 495300"/>
                <a:gd name="connsiteX8" fmla="*/ 571976 w 676275"/>
                <a:gd name="connsiteY8" fmla="*/ 128111 h 495300"/>
                <a:gd name="connsiteX9" fmla="*/ 585311 w 676275"/>
                <a:gd name="connsiteY9" fmla="*/ 148114 h 495300"/>
                <a:gd name="connsiteX10" fmla="*/ 568166 w 676275"/>
                <a:gd name="connsiteY10" fmla="*/ 178594 h 495300"/>
                <a:gd name="connsiteX11" fmla="*/ 605314 w 676275"/>
                <a:gd name="connsiteY11" fmla="*/ 215741 h 495300"/>
                <a:gd name="connsiteX12" fmla="*/ 642461 w 676275"/>
                <a:gd name="connsiteY12" fmla="*/ 178594 h 495300"/>
                <a:gd name="connsiteX13" fmla="*/ 625316 w 676275"/>
                <a:gd name="connsiteY13" fmla="*/ 148114 h 495300"/>
                <a:gd name="connsiteX14" fmla="*/ 638651 w 676275"/>
                <a:gd name="connsiteY14" fmla="*/ 128111 h 495300"/>
                <a:gd name="connsiteX15" fmla="*/ 666274 w 676275"/>
                <a:gd name="connsiteY15" fmla="*/ 178594 h 495300"/>
                <a:gd name="connsiteX16" fmla="*/ 617696 w 676275"/>
                <a:gd name="connsiteY16" fmla="*/ 238601 h 495300"/>
                <a:gd name="connsiteX17" fmla="*/ 617696 w 676275"/>
                <a:gd name="connsiteY17" fmla="*/ 303371 h 495300"/>
                <a:gd name="connsiteX18" fmla="*/ 566261 w 676275"/>
                <a:gd name="connsiteY18" fmla="*/ 354806 h 495300"/>
                <a:gd name="connsiteX19" fmla="*/ 536734 w 676275"/>
                <a:gd name="connsiteY19" fmla="*/ 354806 h 495300"/>
                <a:gd name="connsiteX20" fmla="*/ 536734 w 676275"/>
                <a:gd name="connsiteY20" fmla="*/ 478631 h 495300"/>
                <a:gd name="connsiteX21" fmla="*/ 149066 w 676275"/>
                <a:gd name="connsiteY21" fmla="*/ 478631 h 495300"/>
                <a:gd name="connsiteX22" fmla="*/ 149066 w 676275"/>
                <a:gd name="connsiteY22" fmla="*/ 354806 h 495300"/>
                <a:gd name="connsiteX23" fmla="*/ 115729 w 676275"/>
                <a:gd name="connsiteY23" fmla="*/ 354806 h 495300"/>
                <a:gd name="connsiteX24" fmla="*/ 64294 w 676275"/>
                <a:gd name="connsiteY24" fmla="*/ 303371 h 495300"/>
                <a:gd name="connsiteX25" fmla="*/ 64294 w 676275"/>
                <a:gd name="connsiteY25" fmla="*/ 238601 h 495300"/>
                <a:gd name="connsiteX26" fmla="*/ 15716 w 676275"/>
                <a:gd name="connsiteY26" fmla="*/ 178594 h 495300"/>
                <a:gd name="connsiteX27" fmla="*/ 43339 w 676275"/>
                <a:gd name="connsiteY27" fmla="*/ 128111 h 495300"/>
                <a:gd name="connsiteX28" fmla="*/ 56674 w 676275"/>
                <a:gd name="connsiteY28" fmla="*/ 148114 h 495300"/>
                <a:gd name="connsiteX29" fmla="*/ 39529 w 676275"/>
                <a:gd name="connsiteY29" fmla="*/ 178594 h 495300"/>
                <a:gd name="connsiteX30" fmla="*/ 76676 w 676275"/>
                <a:gd name="connsiteY30" fmla="*/ 215741 h 495300"/>
                <a:gd name="connsiteX31" fmla="*/ 113824 w 676275"/>
                <a:gd name="connsiteY31" fmla="*/ 178594 h 495300"/>
                <a:gd name="connsiteX32" fmla="*/ 96679 w 676275"/>
                <a:gd name="connsiteY32" fmla="*/ 148114 h 495300"/>
                <a:gd name="connsiteX33" fmla="*/ 110014 w 676275"/>
                <a:gd name="connsiteY33" fmla="*/ 128111 h 495300"/>
                <a:gd name="connsiteX34" fmla="*/ 137636 w 676275"/>
                <a:gd name="connsiteY34" fmla="*/ 178594 h 495300"/>
                <a:gd name="connsiteX35" fmla="*/ 89059 w 676275"/>
                <a:gd name="connsiteY35" fmla="*/ 238601 h 495300"/>
                <a:gd name="connsiteX36" fmla="*/ 89059 w 676275"/>
                <a:gd name="connsiteY36" fmla="*/ 303371 h 495300"/>
                <a:gd name="connsiteX37" fmla="*/ 116681 w 676275"/>
                <a:gd name="connsiteY37" fmla="*/ 330994 h 495300"/>
                <a:gd name="connsiteX38" fmla="*/ 150019 w 676275"/>
                <a:gd name="connsiteY38" fmla="*/ 330994 h 495300"/>
                <a:gd name="connsiteX39" fmla="*/ 150019 w 676275"/>
                <a:gd name="connsiteY39" fmla="*/ 175736 h 495300"/>
                <a:gd name="connsiteX40" fmla="*/ 240506 w 676275"/>
                <a:gd name="connsiteY40" fmla="*/ 71914 h 495300"/>
                <a:gd name="connsiteX41" fmla="*/ 240506 w 676275"/>
                <a:gd name="connsiteY41" fmla="*/ 16669 h 495300"/>
                <a:gd name="connsiteX42" fmla="*/ 455771 w 676275"/>
                <a:gd name="connsiteY42" fmla="*/ 16669 h 495300"/>
                <a:gd name="connsiteX43" fmla="*/ 465296 w 676275"/>
                <a:gd name="connsiteY43" fmla="*/ 7144 h 495300"/>
                <a:gd name="connsiteX44" fmla="*/ 455771 w 676275"/>
                <a:gd name="connsiteY44" fmla="*/ 7144 h 495300"/>
                <a:gd name="connsiteX45" fmla="*/ 239554 w 676275"/>
                <a:gd name="connsiteY45" fmla="*/ 7144 h 495300"/>
                <a:gd name="connsiteX46" fmla="*/ 230029 w 676275"/>
                <a:gd name="connsiteY46" fmla="*/ 7144 h 495300"/>
                <a:gd name="connsiteX47" fmla="*/ 230029 w 676275"/>
                <a:gd name="connsiteY47" fmla="*/ 16669 h 495300"/>
                <a:gd name="connsiteX48" fmla="*/ 230029 w 676275"/>
                <a:gd name="connsiteY48" fmla="*/ 68104 h 495300"/>
                <a:gd name="connsiteX49" fmla="*/ 145256 w 676275"/>
                <a:gd name="connsiteY49" fmla="*/ 165259 h 495300"/>
                <a:gd name="connsiteX50" fmla="*/ 114776 w 676275"/>
                <a:gd name="connsiteY50" fmla="*/ 120491 h 495300"/>
                <a:gd name="connsiteX51" fmla="*/ 107156 w 676275"/>
                <a:gd name="connsiteY51" fmla="*/ 115729 h 495300"/>
                <a:gd name="connsiteX52" fmla="*/ 102394 w 676275"/>
                <a:gd name="connsiteY52" fmla="*/ 123349 h 495300"/>
                <a:gd name="connsiteX53" fmla="*/ 89059 w 676275"/>
                <a:gd name="connsiteY53" fmla="*/ 143351 h 495300"/>
                <a:gd name="connsiteX54" fmla="*/ 83344 w 676275"/>
                <a:gd name="connsiteY54" fmla="*/ 150971 h 495300"/>
                <a:gd name="connsiteX55" fmla="*/ 90964 w 676275"/>
                <a:gd name="connsiteY55" fmla="*/ 155734 h 495300"/>
                <a:gd name="connsiteX56" fmla="*/ 103346 w 676275"/>
                <a:gd name="connsiteY56" fmla="*/ 178594 h 495300"/>
                <a:gd name="connsiteX57" fmla="*/ 75724 w 676275"/>
                <a:gd name="connsiteY57" fmla="*/ 206216 h 495300"/>
                <a:gd name="connsiteX58" fmla="*/ 48101 w 676275"/>
                <a:gd name="connsiteY58" fmla="*/ 178594 h 495300"/>
                <a:gd name="connsiteX59" fmla="*/ 60484 w 676275"/>
                <a:gd name="connsiteY59" fmla="*/ 155734 h 495300"/>
                <a:gd name="connsiteX60" fmla="*/ 68104 w 676275"/>
                <a:gd name="connsiteY60" fmla="*/ 150971 h 495300"/>
                <a:gd name="connsiteX61" fmla="*/ 63341 w 676275"/>
                <a:gd name="connsiteY61" fmla="*/ 143351 h 495300"/>
                <a:gd name="connsiteX62" fmla="*/ 50959 w 676275"/>
                <a:gd name="connsiteY62" fmla="*/ 123349 h 495300"/>
                <a:gd name="connsiteX63" fmla="*/ 46196 w 676275"/>
                <a:gd name="connsiteY63" fmla="*/ 115729 h 495300"/>
                <a:gd name="connsiteX64" fmla="*/ 38576 w 676275"/>
                <a:gd name="connsiteY64" fmla="*/ 120491 h 495300"/>
                <a:gd name="connsiteX65" fmla="*/ 7144 w 676275"/>
                <a:gd name="connsiteY65" fmla="*/ 179546 h 495300"/>
                <a:gd name="connsiteX66" fmla="*/ 55721 w 676275"/>
                <a:gd name="connsiteY66" fmla="*/ 246221 h 495300"/>
                <a:gd name="connsiteX67" fmla="*/ 55721 w 676275"/>
                <a:gd name="connsiteY67" fmla="*/ 303371 h 495300"/>
                <a:gd name="connsiteX68" fmla="*/ 116681 w 676275"/>
                <a:gd name="connsiteY68" fmla="*/ 364331 h 495300"/>
                <a:gd name="connsiteX69" fmla="*/ 140494 w 676275"/>
                <a:gd name="connsiteY69" fmla="*/ 364331 h 495300"/>
                <a:gd name="connsiteX70" fmla="*/ 140494 w 676275"/>
                <a:gd name="connsiteY70" fmla="*/ 478631 h 495300"/>
                <a:gd name="connsiteX71" fmla="*/ 140494 w 676275"/>
                <a:gd name="connsiteY71" fmla="*/ 488156 h 495300"/>
                <a:gd name="connsiteX72" fmla="*/ 150019 w 676275"/>
                <a:gd name="connsiteY72" fmla="*/ 488156 h 495300"/>
                <a:gd name="connsiteX73" fmla="*/ 536734 w 676275"/>
                <a:gd name="connsiteY73" fmla="*/ 488156 h 495300"/>
                <a:gd name="connsiteX74" fmla="*/ 546259 w 676275"/>
                <a:gd name="connsiteY74" fmla="*/ 488156 h 495300"/>
                <a:gd name="connsiteX75" fmla="*/ 546259 w 676275"/>
                <a:gd name="connsiteY75" fmla="*/ 478631 h 495300"/>
                <a:gd name="connsiteX76" fmla="*/ 546259 w 676275"/>
                <a:gd name="connsiteY76" fmla="*/ 364331 h 495300"/>
                <a:gd name="connsiteX77" fmla="*/ 565309 w 676275"/>
                <a:gd name="connsiteY77" fmla="*/ 364331 h 495300"/>
                <a:gd name="connsiteX78" fmla="*/ 626269 w 676275"/>
                <a:gd name="connsiteY78" fmla="*/ 303371 h 495300"/>
                <a:gd name="connsiteX79" fmla="*/ 626269 w 676275"/>
                <a:gd name="connsiteY79" fmla="*/ 246221 h 495300"/>
                <a:gd name="connsiteX80" fmla="*/ 674846 w 676275"/>
                <a:gd name="connsiteY80" fmla="*/ 179546 h 495300"/>
                <a:gd name="connsiteX81" fmla="*/ 643414 w 676275"/>
                <a:gd name="connsiteY81" fmla="*/ 120491 h 495300"/>
                <a:gd name="connsiteX82" fmla="*/ 635794 w 676275"/>
                <a:gd name="connsiteY82" fmla="*/ 115729 h 495300"/>
                <a:gd name="connsiteX83" fmla="*/ 631031 w 676275"/>
                <a:gd name="connsiteY83" fmla="*/ 123349 h 495300"/>
                <a:gd name="connsiteX84" fmla="*/ 617696 w 676275"/>
                <a:gd name="connsiteY84" fmla="*/ 143351 h 495300"/>
                <a:gd name="connsiteX85" fmla="*/ 611981 w 676275"/>
                <a:gd name="connsiteY85" fmla="*/ 150971 h 495300"/>
                <a:gd name="connsiteX86" fmla="*/ 619601 w 676275"/>
                <a:gd name="connsiteY86" fmla="*/ 155734 h 495300"/>
                <a:gd name="connsiteX87" fmla="*/ 631984 w 676275"/>
                <a:gd name="connsiteY87" fmla="*/ 179546 h 495300"/>
                <a:gd name="connsiteX88" fmla="*/ 604361 w 676275"/>
                <a:gd name="connsiteY88" fmla="*/ 207169 h 495300"/>
                <a:gd name="connsiteX89" fmla="*/ 576739 w 676275"/>
                <a:gd name="connsiteY89" fmla="*/ 179546 h 495300"/>
                <a:gd name="connsiteX90" fmla="*/ 589121 w 676275"/>
                <a:gd name="connsiteY90" fmla="*/ 156686 h 495300"/>
                <a:gd name="connsiteX91" fmla="*/ 596741 w 676275"/>
                <a:gd name="connsiteY91" fmla="*/ 151924 h 495300"/>
                <a:gd name="connsiteX92" fmla="*/ 591979 w 676275"/>
                <a:gd name="connsiteY92" fmla="*/ 144304 h 495300"/>
                <a:gd name="connsiteX93" fmla="*/ 578644 w 676275"/>
                <a:gd name="connsiteY93" fmla="*/ 124301 h 495300"/>
                <a:gd name="connsiteX94" fmla="*/ 573881 w 676275"/>
                <a:gd name="connsiteY94" fmla="*/ 116681 h 495300"/>
                <a:gd name="connsiteX95" fmla="*/ 566261 w 676275"/>
                <a:gd name="connsiteY95" fmla="*/ 121444 h 495300"/>
                <a:gd name="connsiteX96" fmla="*/ 536734 w 676275"/>
                <a:gd name="connsiteY96" fmla="*/ 162401 h 495300"/>
                <a:gd name="connsiteX97" fmla="*/ 466249 w 676275"/>
                <a:gd name="connsiteY97" fmla="*/ 67151 h 495300"/>
                <a:gd name="connsiteX98" fmla="*/ 466249 w 676275"/>
                <a:gd name="connsiteY98" fmla="*/ 16669 h 495300"/>
                <a:gd name="connsiteX99" fmla="*/ 466249 w 676275"/>
                <a:gd name="connsiteY99" fmla="*/ 7144 h 495300"/>
                <a:gd name="connsiteX100" fmla="*/ 465296 w 676275"/>
                <a:gd name="connsiteY100" fmla="*/ 7144 h 495300"/>
                <a:gd name="connsiteX101" fmla="*/ 97631 w 676275"/>
                <a:gd name="connsiteY101" fmla="*/ 246221 h 495300"/>
                <a:gd name="connsiteX102" fmla="*/ 139541 w 676275"/>
                <a:gd name="connsiteY102" fmla="*/ 210026 h 495300"/>
                <a:gd name="connsiteX103" fmla="*/ 139541 w 676275"/>
                <a:gd name="connsiteY103" fmla="*/ 321469 h 495300"/>
                <a:gd name="connsiteX104" fmla="*/ 115729 w 676275"/>
                <a:gd name="connsiteY104" fmla="*/ 321469 h 495300"/>
                <a:gd name="connsiteX105" fmla="*/ 97631 w 676275"/>
                <a:gd name="connsiteY105" fmla="*/ 303371 h 495300"/>
                <a:gd name="connsiteX106" fmla="*/ 97631 w 676275"/>
                <a:gd name="connsiteY106" fmla="*/ 246221 h 495300"/>
                <a:gd name="connsiteX107" fmla="*/ 97631 w 676275"/>
                <a:gd name="connsiteY107" fmla="*/ 246221 h 495300"/>
                <a:gd name="connsiteX108" fmla="*/ 545306 w 676275"/>
                <a:gd name="connsiteY108" fmla="*/ 321469 h 495300"/>
                <a:gd name="connsiteX109" fmla="*/ 545306 w 676275"/>
                <a:gd name="connsiteY109" fmla="*/ 216694 h 495300"/>
                <a:gd name="connsiteX110" fmla="*/ 583406 w 676275"/>
                <a:gd name="connsiteY110" fmla="*/ 246221 h 495300"/>
                <a:gd name="connsiteX111" fmla="*/ 583406 w 676275"/>
                <a:gd name="connsiteY111" fmla="*/ 303371 h 495300"/>
                <a:gd name="connsiteX112" fmla="*/ 565309 w 676275"/>
                <a:gd name="connsiteY112" fmla="*/ 321469 h 495300"/>
                <a:gd name="connsiteX113" fmla="*/ 545306 w 676275"/>
                <a:gd name="connsiteY113" fmla="*/ 321469 h 495300"/>
                <a:gd name="connsiteX114" fmla="*/ 545306 w 676275"/>
                <a:gd name="connsiteY114" fmla="*/ 321469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76275" h="495300">
                  <a:moveTo>
                    <a:pt x="455771" y="16669"/>
                  </a:moveTo>
                  <a:lnTo>
                    <a:pt x="455771" y="69056"/>
                  </a:lnTo>
                  <a:lnTo>
                    <a:pt x="534829" y="175736"/>
                  </a:lnTo>
                  <a:lnTo>
                    <a:pt x="534829" y="330994"/>
                  </a:lnTo>
                  <a:lnTo>
                    <a:pt x="565309" y="330994"/>
                  </a:lnTo>
                  <a:cubicBezTo>
                    <a:pt x="580549" y="330994"/>
                    <a:pt x="592931" y="318611"/>
                    <a:pt x="592931" y="303371"/>
                  </a:cubicBezTo>
                  <a:lnTo>
                    <a:pt x="592931" y="238601"/>
                  </a:lnTo>
                  <a:cubicBezTo>
                    <a:pt x="565309" y="232886"/>
                    <a:pt x="544354" y="208121"/>
                    <a:pt x="544354" y="178594"/>
                  </a:cubicBezTo>
                  <a:cubicBezTo>
                    <a:pt x="544354" y="157639"/>
                    <a:pt x="554831" y="138589"/>
                    <a:pt x="571976" y="128111"/>
                  </a:cubicBezTo>
                  <a:lnTo>
                    <a:pt x="585311" y="148114"/>
                  </a:lnTo>
                  <a:cubicBezTo>
                    <a:pt x="574834" y="154781"/>
                    <a:pt x="568166" y="166211"/>
                    <a:pt x="568166" y="178594"/>
                  </a:cubicBezTo>
                  <a:cubicBezTo>
                    <a:pt x="568166" y="198596"/>
                    <a:pt x="584359" y="215741"/>
                    <a:pt x="605314" y="215741"/>
                  </a:cubicBezTo>
                  <a:cubicBezTo>
                    <a:pt x="625316" y="215741"/>
                    <a:pt x="642461" y="199549"/>
                    <a:pt x="642461" y="178594"/>
                  </a:cubicBezTo>
                  <a:cubicBezTo>
                    <a:pt x="642461" y="166211"/>
                    <a:pt x="635794" y="154781"/>
                    <a:pt x="625316" y="148114"/>
                  </a:cubicBezTo>
                  <a:lnTo>
                    <a:pt x="638651" y="128111"/>
                  </a:lnTo>
                  <a:cubicBezTo>
                    <a:pt x="655796" y="139541"/>
                    <a:pt x="666274" y="158591"/>
                    <a:pt x="666274" y="178594"/>
                  </a:cubicBezTo>
                  <a:cubicBezTo>
                    <a:pt x="666274" y="208121"/>
                    <a:pt x="645319" y="232886"/>
                    <a:pt x="617696" y="238601"/>
                  </a:cubicBezTo>
                  <a:lnTo>
                    <a:pt x="617696" y="303371"/>
                  </a:lnTo>
                  <a:cubicBezTo>
                    <a:pt x="617696" y="331946"/>
                    <a:pt x="594836" y="354806"/>
                    <a:pt x="566261" y="354806"/>
                  </a:cubicBezTo>
                  <a:lnTo>
                    <a:pt x="536734" y="354806"/>
                  </a:lnTo>
                  <a:lnTo>
                    <a:pt x="536734" y="478631"/>
                  </a:lnTo>
                  <a:lnTo>
                    <a:pt x="149066" y="478631"/>
                  </a:lnTo>
                  <a:lnTo>
                    <a:pt x="149066" y="354806"/>
                  </a:lnTo>
                  <a:lnTo>
                    <a:pt x="115729" y="354806"/>
                  </a:lnTo>
                  <a:cubicBezTo>
                    <a:pt x="87154" y="354806"/>
                    <a:pt x="64294" y="331946"/>
                    <a:pt x="64294" y="303371"/>
                  </a:cubicBezTo>
                  <a:lnTo>
                    <a:pt x="64294" y="238601"/>
                  </a:lnTo>
                  <a:cubicBezTo>
                    <a:pt x="36671" y="232886"/>
                    <a:pt x="15716" y="208121"/>
                    <a:pt x="15716" y="178594"/>
                  </a:cubicBezTo>
                  <a:cubicBezTo>
                    <a:pt x="15716" y="157639"/>
                    <a:pt x="26194" y="138589"/>
                    <a:pt x="43339" y="128111"/>
                  </a:cubicBezTo>
                  <a:lnTo>
                    <a:pt x="56674" y="148114"/>
                  </a:lnTo>
                  <a:cubicBezTo>
                    <a:pt x="46196" y="154781"/>
                    <a:pt x="39529" y="166211"/>
                    <a:pt x="39529" y="178594"/>
                  </a:cubicBezTo>
                  <a:cubicBezTo>
                    <a:pt x="39529" y="198596"/>
                    <a:pt x="55721" y="215741"/>
                    <a:pt x="76676" y="215741"/>
                  </a:cubicBezTo>
                  <a:cubicBezTo>
                    <a:pt x="96679" y="215741"/>
                    <a:pt x="113824" y="199549"/>
                    <a:pt x="113824" y="178594"/>
                  </a:cubicBezTo>
                  <a:cubicBezTo>
                    <a:pt x="113824" y="166211"/>
                    <a:pt x="107156" y="154781"/>
                    <a:pt x="96679" y="148114"/>
                  </a:cubicBezTo>
                  <a:lnTo>
                    <a:pt x="110014" y="128111"/>
                  </a:lnTo>
                  <a:cubicBezTo>
                    <a:pt x="127159" y="139541"/>
                    <a:pt x="137636" y="158591"/>
                    <a:pt x="137636" y="178594"/>
                  </a:cubicBezTo>
                  <a:cubicBezTo>
                    <a:pt x="137636" y="208121"/>
                    <a:pt x="116681" y="232886"/>
                    <a:pt x="89059" y="238601"/>
                  </a:cubicBezTo>
                  <a:lnTo>
                    <a:pt x="89059" y="303371"/>
                  </a:lnTo>
                  <a:cubicBezTo>
                    <a:pt x="89059" y="318611"/>
                    <a:pt x="101441" y="330994"/>
                    <a:pt x="116681" y="330994"/>
                  </a:cubicBezTo>
                  <a:lnTo>
                    <a:pt x="150019" y="330994"/>
                  </a:lnTo>
                  <a:lnTo>
                    <a:pt x="150019" y="175736"/>
                  </a:lnTo>
                  <a:lnTo>
                    <a:pt x="240506" y="71914"/>
                  </a:lnTo>
                  <a:lnTo>
                    <a:pt x="240506" y="16669"/>
                  </a:lnTo>
                  <a:lnTo>
                    <a:pt x="455771" y="16669"/>
                  </a:lnTo>
                  <a:moveTo>
                    <a:pt x="465296" y="7144"/>
                  </a:moveTo>
                  <a:lnTo>
                    <a:pt x="455771" y="7144"/>
                  </a:lnTo>
                  <a:lnTo>
                    <a:pt x="239554" y="7144"/>
                  </a:lnTo>
                  <a:lnTo>
                    <a:pt x="230029" y="7144"/>
                  </a:lnTo>
                  <a:lnTo>
                    <a:pt x="230029" y="16669"/>
                  </a:lnTo>
                  <a:lnTo>
                    <a:pt x="230029" y="68104"/>
                  </a:lnTo>
                  <a:lnTo>
                    <a:pt x="145256" y="165259"/>
                  </a:lnTo>
                  <a:cubicBezTo>
                    <a:pt x="141446" y="147161"/>
                    <a:pt x="130969" y="130969"/>
                    <a:pt x="114776" y="120491"/>
                  </a:cubicBezTo>
                  <a:lnTo>
                    <a:pt x="107156" y="115729"/>
                  </a:lnTo>
                  <a:lnTo>
                    <a:pt x="102394" y="123349"/>
                  </a:lnTo>
                  <a:lnTo>
                    <a:pt x="89059" y="143351"/>
                  </a:lnTo>
                  <a:lnTo>
                    <a:pt x="83344" y="150971"/>
                  </a:lnTo>
                  <a:lnTo>
                    <a:pt x="90964" y="155734"/>
                  </a:lnTo>
                  <a:cubicBezTo>
                    <a:pt x="98584" y="160496"/>
                    <a:pt x="103346" y="169069"/>
                    <a:pt x="103346" y="178594"/>
                  </a:cubicBezTo>
                  <a:cubicBezTo>
                    <a:pt x="103346" y="193834"/>
                    <a:pt x="90964" y="206216"/>
                    <a:pt x="75724" y="206216"/>
                  </a:cubicBezTo>
                  <a:cubicBezTo>
                    <a:pt x="60484" y="206216"/>
                    <a:pt x="48101" y="193834"/>
                    <a:pt x="48101" y="178594"/>
                  </a:cubicBezTo>
                  <a:cubicBezTo>
                    <a:pt x="48101" y="169069"/>
                    <a:pt x="52864" y="160496"/>
                    <a:pt x="60484" y="155734"/>
                  </a:cubicBezTo>
                  <a:lnTo>
                    <a:pt x="68104" y="150971"/>
                  </a:lnTo>
                  <a:lnTo>
                    <a:pt x="63341" y="143351"/>
                  </a:lnTo>
                  <a:lnTo>
                    <a:pt x="50959" y="123349"/>
                  </a:lnTo>
                  <a:lnTo>
                    <a:pt x="46196" y="115729"/>
                  </a:lnTo>
                  <a:lnTo>
                    <a:pt x="38576" y="120491"/>
                  </a:lnTo>
                  <a:cubicBezTo>
                    <a:pt x="18574" y="133826"/>
                    <a:pt x="7144" y="155734"/>
                    <a:pt x="7144" y="179546"/>
                  </a:cubicBezTo>
                  <a:cubicBezTo>
                    <a:pt x="7144" y="210026"/>
                    <a:pt x="27146" y="237649"/>
                    <a:pt x="55721" y="246221"/>
                  </a:cubicBezTo>
                  <a:lnTo>
                    <a:pt x="55721" y="303371"/>
                  </a:lnTo>
                  <a:cubicBezTo>
                    <a:pt x="55721" y="336709"/>
                    <a:pt x="83344" y="364331"/>
                    <a:pt x="116681" y="364331"/>
                  </a:cubicBezTo>
                  <a:lnTo>
                    <a:pt x="140494" y="364331"/>
                  </a:lnTo>
                  <a:lnTo>
                    <a:pt x="140494" y="478631"/>
                  </a:lnTo>
                  <a:lnTo>
                    <a:pt x="140494" y="488156"/>
                  </a:lnTo>
                  <a:lnTo>
                    <a:pt x="150019" y="488156"/>
                  </a:lnTo>
                  <a:lnTo>
                    <a:pt x="536734" y="488156"/>
                  </a:lnTo>
                  <a:lnTo>
                    <a:pt x="546259" y="488156"/>
                  </a:lnTo>
                  <a:lnTo>
                    <a:pt x="546259" y="478631"/>
                  </a:lnTo>
                  <a:lnTo>
                    <a:pt x="546259" y="364331"/>
                  </a:lnTo>
                  <a:lnTo>
                    <a:pt x="565309" y="364331"/>
                  </a:lnTo>
                  <a:cubicBezTo>
                    <a:pt x="598646" y="364331"/>
                    <a:pt x="626269" y="336709"/>
                    <a:pt x="626269" y="303371"/>
                  </a:cubicBezTo>
                  <a:lnTo>
                    <a:pt x="626269" y="246221"/>
                  </a:lnTo>
                  <a:cubicBezTo>
                    <a:pt x="654844" y="236696"/>
                    <a:pt x="674846" y="210026"/>
                    <a:pt x="674846" y="179546"/>
                  </a:cubicBezTo>
                  <a:cubicBezTo>
                    <a:pt x="674846" y="155734"/>
                    <a:pt x="662464" y="133826"/>
                    <a:pt x="643414" y="120491"/>
                  </a:cubicBezTo>
                  <a:lnTo>
                    <a:pt x="635794" y="115729"/>
                  </a:lnTo>
                  <a:lnTo>
                    <a:pt x="631031" y="123349"/>
                  </a:lnTo>
                  <a:lnTo>
                    <a:pt x="617696" y="143351"/>
                  </a:lnTo>
                  <a:lnTo>
                    <a:pt x="611981" y="150971"/>
                  </a:lnTo>
                  <a:lnTo>
                    <a:pt x="619601" y="155734"/>
                  </a:lnTo>
                  <a:cubicBezTo>
                    <a:pt x="627221" y="161449"/>
                    <a:pt x="631984" y="170021"/>
                    <a:pt x="631984" y="179546"/>
                  </a:cubicBezTo>
                  <a:cubicBezTo>
                    <a:pt x="631984" y="194786"/>
                    <a:pt x="619601" y="207169"/>
                    <a:pt x="604361" y="207169"/>
                  </a:cubicBezTo>
                  <a:cubicBezTo>
                    <a:pt x="589121" y="207169"/>
                    <a:pt x="576739" y="194786"/>
                    <a:pt x="576739" y="179546"/>
                  </a:cubicBezTo>
                  <a:cubicBezTo>
                    <a:pt x="576739" y="170021"/>
                    <a:pt x="581501" y="161449"/>
                    <a:pt x="589121" y="156686"/>
                  </a:cubicBezTo>
                  <a:lnTo>
                    <a:pt x="596741" y="151924"/>
                  </a:lnTo>
                  <a:lnTo>
                    <a:pt x="591979" y="144304"/>
                  </a:lnTo>
                  <a:lnTo>
                    <a:pt x="578644" y="124301"/>
                  </a:lnTo>
                  <a:lnTo>
                    <a:pt x="573881" y="116681"/>
                  </a:lnTo>
                  <a:lnTo>
                    <a:pt x="566261" y="121444"/>
                  </a:lnTo>
                  <a:cubicBezTo>
                    <a:pt x="551021" y="130969"/>
                    <a:pt x="541496" y="146209"/>
                    <a:pt x="536734" y="162401"/>
                  </a:cubicBezTo>
                  <a:lnTo>
                    <a:pt x="466249" y="67151"/>
                  </a:lnTo>
                  <a:lnTo>
                    <a:pt x="466249" y="16669"/>
                  </a:lnTo>
                  <a:lnTo>
                    <a:pt x="466249" y="7144"/>
                  </a:lnTo>
                  <a:lnTo>
                    <a:pt x="465296" y="7144"/>
                  </a:lnTo>
                  <a:close/>
                  <a:moveTo>
                    <a:pt x="97631" y="246221"/>
                  </a:moveTo>
                  <a:cubicBezTo>
                    <a:pt x="115729" y="240506"/>
                    <a:pt x="130969" y="227171"/>
                    <a:pt x="139541" y="210026"/>
                  </a:cubicBezTo>
                  <a:lnTo>
                    <a:pt x="139541" y="321469"/>
                  </a:lnTo>
                  <a:lnTo>
                    <a:pt x="115729" y="321469"/>
                  </a:lnTo>
                  <a:cubicBezTo>
                    <a:pt x="106204" y="321469"/>
                    <a:pt x="97631" y="313849"/>
                    <a:pt x="97631" y="303371"/>
                  </a:cubicBezTo>
                  <a:lnTo>
                    <a:pt x="97631" y="246221"/>
                  </a:lnTo>
                  <a:lnTo>
                    <a:pt x="97631" y="246221"/>
                  </a:lnTo>
                  <a:close/>
                  <a:moveTo>
                    <a:pt x="545306" y="321469"/>
                  </a:moveTo>
                  <a:lnTo>
                    <a:pt x="545306" y="216694"/>
                  </a:lnTo>
                  <a:cubicBezTo>
                    <a:pt x="553879" y="230029"/>
                    <a:pt x="567214" y="241459"/>
                    <a:pt x="583406" y="246221"/>
                  </a:cubicBezTo>
                  <a:lnTo>
                    <a:pt x="583406" y="303371"/>
                  </a:lnTo>
                  <a:cubicBezTo>
                    <a:pt x="583406" y="312896"/>
                    <a:pt x="575786" y="321469"/>
                    <a:pt x="565309" y="321469"/>
                  </a:cubicBezTo>
                  <a:lnTo>
                    <a:pt x="545306" y="321469"/>
                  </a:lnTo>
                  <a:lnTo>
                    <a:pt x="545306" y="321469"/>
                  </a:lnTo>
                  <a:close/>
                </a:path>
              </a:pathLst>
            </a:custGeom>
            <a:solidFill>
              <a:schemeClr val="accent1"/>
            </a:solidFill>
            <a:ln w="9525"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339A360D-A741-4ED2-A909-EFADD53121FE}"/>
                </a:ext>
              </a:extLst>
            </p:cNvPr>
            <p:cNvSpPr/>
            <p:nvPr/>
          </p:nvSpPr>
          <p:spPr>
            <a:xfrm>
              <a:off x="674302" y="3691586"/>
              <a:ext cx="47625" cy="47625"/>
            </a:xfrm>
            <a:custGeom>
              <a:avLst/>
              <a:gdLst>
                <a:gd name="connsiteX0" fmla="*/ 7144 w 47625"/>
                <a:gd name="connsiteY0" fmla="*/ 7144 h 47625"/>
                <a:gd name="connsiteX1" fmla="*/ 40481 w 47625"/>
                <a:gd name="connsiteY1" fmla="*/ 7144 h 47625"/>
                <a:gd name="connsiteX2" fmla="*/ 40481 w 47625"/>
                <a:gd name="connsiteY2" fmla="*/ 41434 h 47625"/>
                <a:gd name="connsiteX3" fmla="*/ 7144 w 47625"/>
                <a:gd name="connsiteY3" fmla="*/ 41434 h 47625"/>
              </a:gdLst>
              <a:ahLst/>
              <a:cxnLst>
                <a:cxn ang="0">
                  <a:pos x="connsiteX0" y="connsiteY0"/>
                </a:cxn>
                <a:cxn ang="0">
                  <a:pos x="connsiteX1" y="connsiteY1"/>
                </a:cxn>
                <a:cxn ang="0">
                  <a:pos x="connsiteX2" y="connsiteY2"/>
                </a:cxn>
                <a:cxn ang="0">
                  <a:pos x="connsiteX3" y="connsiteY3"/>
                </a:cxn>
              </a:cxnLst>
              <a:rect l="l" t="t" r="r" b="b"/>
              <a:pathLst>
                <a:path w="47625" h="47625">
                  <a:moveTo>
                    <a:pt x="7144" y="7144"/>
                  </a:moveTo>
                  <a:lnTo>
                    <a:pt x="40481" y="7144"/>
                  </a:lnTo>
                  <a:lnTo>
                    <a:pt x="40481" y="41434"/>
                  </a:lnTo>
                  <a:lnTo>
                    <a:pt x="7144" y="41434"/>
                  </a:lnTo>
                  <a:close/>
                </a:path>
              </a:pathLst>
            </a:custGeom>
            <a:solidFill>
              <a:srgbClr val="F5A71D"/>
            </a:solidFill>
            <a:ln w="9525"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E18F84CB-07F0-46E2-9429-767EA83F1DE1}"/>
                </a:ext>
              </a:extLst>
            </p:cNvPr>
            <p:cNvSpPr/>
            <p:nvPr/>
          </p:nvSpPr>
          <p:spPr>
            <a:xfrm>
              <a:off x="669539" y="3686823"/>
              <a:ext cx="57150" cy="57150"/>
            </a:xfrm>
            <a:custGeom>
              <a:avLst/>
              <a:gdLst>
                <a:gd name="connsiteX0" fmla="*/ 39529 w 57150"/>
                <a:gd name="connsiteY0" fmla="*/ 16669 h 57150"/>
                <a:gd name="connsiteX1" fmla="*/ 39529 w 57150"/>
                <a:gd name="connsiteY1" fmla="*/ 41434 h 57150"/>
                <a:gd name="connsiteX2" fmla="*/ 16669 w 57150"/>
                <a:gd name="connsiteY2" fmla="*/ 41434 h 57150"/>
                <a:gd name="connsiteX3" fmla="*/ 16669 w 57150"/>
                <a:gd name="connsiteY3" fmla="*/ 16669 h 57150"/>
                <a:gd name="connsiteX4" fmla="*/ 39529 w 57150"/>
                <a:gd name="connsiteY4" fmla="*/ 16669 h 57150"/>
                <a:gd name="connsiteX5" fmla="*/ 49054 w 57150"/>
                <a:gd name="connsiteY5" fmla="*/ 7144 h 57150"/>
                <a:gd name="connsiteX6" fmla="*/ 39529 w 57150"/>
                <a:gd name="connsiteY6" fmla="*/ 7144 h 57150"/>
                <a:gd name="connsiteX7" fmla="*/ 16669 w 57150"/>
                <a:gd name="connsiteY7" fmla="*/ 7144 h 57150"/>
                <a:gd name="connsiteX8" fmla="*/ 7144 w 57150"/>
                <a:gd name="connsiteY8" fmla="*/ 7144 h 57150"/>
                <a:gd name="connsiteX9" fmla="*/ 7144 w 57150"/>
                <a:gd name="connsiteY9" fmla="*/ 16669 h 57150"/>
                <a:gd name="connsiteX10" fmla="*/ 7144 w 57150"/>
                <a:gd name="connsiteY10" fmla="*/ 41434 h 57150"/>
                <a:gd name="connsiteX11" fmla="*/ 7144 w 57150"/>
                <a:gd name="connsiteY11" fmla="*/ 50959 h 57150"/>
                <a:gd name="connsiteX12" fmla="*/ 16669 w 57150"/>
                <a:gd name="connsiteY12" fmla="*/ 50959 h 57150"/>
                <a:gd name="connsiteX13" fmla="*/ 40481 w 57150"/>
                <a:gd name="connsiteY13" fmla="*/ 50959 h 57150"/>
                <a:gd name="connsiteX14" fmla="*/ 50006 w 57150"/>
                <a:gd name="connsiteY14" fmla="*/ 50959 h 57150"/>
                <a:gd name="connsiteX15" fmla="*/ 50006 w 57150"/>
                <a:gd name="connsiteY15" fmla="*/ 41434 h 57150"/>
                <a:gd name="connsiteX16" fmla="*/ 50006 w 57150"/>
                <a:gd name="connsiteY16" fmla="*/ 16669 h 57150"/>
                <a:gd name="connsiteX17" fmla="*/ 50006 w 57150"/>
                <a:gd name="connsiteY17" fmla="*/ 7144 h 57150"/>
                <a:gd name="connsiteX18" fmla="*/ 49054 w 57150"/>
                <a:gd name="connsiteY18"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 h="57150">
                  <a:moveTo>
                    <a:pt x="39529" y="16669"/>
                  </a:moveTo>
                  <a:lnTo>
                    <a:pt x="39529" y="41434"/>
                  </a:lnTo>
                  <a:lnTo>
                    <a:pt x="16669" y="41434"/>
                  </a:lnTo>
                  <a:lnTo>
                    <a:pt x="16669" y="16669"/>
                  </a:lnTo>
                  <a:lnTo>
                    <a:pt x="39529" y="16669"/>
                  </a:lnTo>
                  <a:moveTo>
                    <a:pt x="49054" y="7144"/>
                  </a:moveTo>
                  <a:lnTo>
                    <a:pt x="39529" y="7144"/>
                  </a:lnTo>
                  <a:lnTo>
                    <a:pt x="16669" y="7144"/>
                  </a:lnTo>
                  <a:lnTo>
                    <a:pt x="7144" y="7144"/>
                  </a:lnTo>
                  <a:lnTo>
                    <a:pt x="7144" y="16669"/>
                  </a:lnTo>
                  <a:lnTo>
                    <a:pt x="7144" y="41434"/>
                  </a:lnTo>
                  <a:lnTo>
                    <a:pt x="7144" y="50959"/>
                  </a:lnTo>
                  <a:lnTo>
                    <a:pt x="16669" y="50959"/>
                  </a:lnTo>
                  <a:lnTo>
                    <a:pt x="40481" y="50959"/>
                  </a:lnTo>
                  <a:lnTo>
                    <a:pt x="50006" y="50959"/>
                  </a:lnTo>
                  <a:lnTo>
                    <a:pt x="50006" y="41434"/>
                  </a:lnTo>
                  <a:lnTo>
                    <a:pt x="50006" y="16669"/>
                  </a:lnTo>
                  <a:lnTo>
                    <a:pt x="50006" y="7144"/>
                  </a:lnTo>
                  <a:lnTo>
                    <a:pt x="49054" y="7144"/>
                  </a:lnTo>
                  <a:close/>
                </a:path>
              </a:pathLst>
            </a:custGeom>
            <a:solidFill>
              <a:srgbClr val="1E3F77"/>
            </a:solidFill>
            <a:ln w="9525"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18880A20-0C66-4168-BE88-542EFC12A717}"/>
                </a:ext>
              </a:extLst>
            </p:cNvPr>
            <p:cNvSpPr/>
            <p:nvPr/>
          </p:nvSpPr>
          <p:spPr>
            <a:xfrm>
              <a:off x="634297" y="3691586"/>
              <a:ext cx="47625" cy="47625"/>
            </a:xfrm>
            <a:custGeom>
              <a:avLst/>
              <a:gdLst>
                <a:gd name="connsiteX0" fmla="*/ 7144 w 47625"/>
                <a:gd name="connsiteY0" fmla="*/ 7144 h 47625"/>
                <a:gd name="connsiteX1" fmla="*/ 40481 w 47625"/>
                <a:gd name="connsiteY1" fmla="*/ 7144 h 47625"/>
                <a:gd name="connsiteX2" fmla="*/ 40481 w 47625"/>
                <a:gd name="connsiteY2" fmla="*/ 41434 h 47625"/>
                <a:gd name="connsiteX3" fmla="*/ 7144 w 47625"/>
                <a:gd name="connsiteY3" fmla="*/ 41434 h 47625"/>
              </a:gdLst>
              <a:ahLst/>
              <a:cxnLst>
                <a:cxn ang="0">
                  <a:pos x="connsiteX0" y="connsiteY0"/>
                </a:cxn>
                <a:cxn ang="0">
                  <a:pos x="connsiteX1" y="connsiteY1"/>
                </a:cxn>
                <a:cxn ang="0">
                  <a:pos x="connsiteX2" y="connsiteY2"/>
                </a:cxn>
                <a:cxn ang="0">
                  <a:pos x="connsiteX3" y="connsiteY3"/>
                </a:cxn>
              </a:cxnLst>
              <a:rect l="l" t="t" r="r" b="b"/>
              <a:pathLst>
                <a:path w="47625" h="47625">
                  <a:moveTo>
                    <a:pt x="7144" y="7144"/>
                  </a:moveTo>
                  <a:lnTo>
                    <a:pt x="40481" y="7144"/>
                  </a:lnTo>
                  <a:lnTo>
                    <a:pt x="40481" y="41434"/>
                  </a:lnTo>
                  <a:lnTo>
                    <a:pt x="7144" y="41434"/>
                  </a:lnTo>
                  <a:close/>
                </a:path>
              </a:pathLst>
            </a:custGeom>
            <a:solidFill>
              <a:srgbClr val="F5A71D"/>
            </a:solidFill>
            <a:ln w="9525"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78ACC600-FB4F-43E0-A5CB-069C2A8D2524}"/>
                </a:ext>
              </a:extLst>
            </p:cNvPr>
            <p:cNvSpPr/>
            <p:nvPr/>
          </p:nvSpPr>
          <p:spPr>
            <a:xfrm>
              <a:off x="629534" y="3686823"/>
              <a:ext cx="57150" cy="57150"/>
            </a:xfrm>
            <a:custGeom>
              <a:avLst/>
              <a:gdLst>
                <a:gd name="connsiteX0" fmla="*/ 40481 w 57150"/>
                <a:gd name="connsiteY0" fmla="*/ 16669 h 57150"/>
                <a:gd name="connsiteX1" fmla="*/ 40481 w 57150"/>
                <a:gd name="connsiteY1" fmla="*/ 41434 h 57150"/>
                <a:gd name="connsiteX2" fmla="*/ 16669 w 57150"/>
                <a:gd name="connsiteY2" fmla="*/ 41434 h 57150"/>
                <a:gd name="connsiteX3" fmla="*/ 16669 w 57150"/>
                <a:gd name="connsiteY3" fmla="*/ 16669 h 57150"/>
                <a:gd name="connsiteX4" fmla="*/ 40481 w 57150"/>
                <a:gd name="connsiteY4" fmla="*/ 16669 h 57150"/>
                <a:gd name="connsiteX5" fmla="*/ 50006 w 57150"/>
                <a:gd name="connsiteY5" fmla="*/ 7144 h 57150"/>
                <a:gd name="connsiteX6" fmla="*/ 40481 w 57150"/>
                <a:gd name="connsiteY6" fmla="*/ 7144 h 57150"/>
                <a:gd name="connsiteX7" fmla="*/ 16669 w 57150"/>
                <a:gd name="connsiteY7" fmla="*/ 7144 h 57150"/>
                <a:gd name="connsiteX8" fmla="*/ 7144 w 57150"/>
                <a:gd name="connsiteY8" fmla="*/ 7144 h 57150"/>
                <a:gd name="connsiteX9" fmla="*/ 7144 w 57150"/>
                <a:gd name="connsiteY9" fmla="*/ 16669 h 57150"/>
                <a:gd name="connsiteX10" fmla="*/ 7144 w 57150"/>
                <a:gd name="connsiteY10" fmla="*/ 41434 h 57150"/>
                <a:gd name="connsiteX11" fmla="*/ 7144 w 57150"/>
                <a:gd name="connsiteY11" fmla="*/ 50959 h 57150"/>
                <a:gd name="connsiteX12" fmla="*/ 16669 w 57150"/>
                <a:gd name="connsiteY12" fmla="*/ 50959 h 57150"/>
                <a:gd name="connsiteX13" fmla="*/ 40481 w 57150"/>
                <a:gd name="connsiteY13" fmla="*/ 50959 h 57150"/>
                <a:gd name="connsiteX14" fmla="*/ 50006 w 57150"/>
                <a:gd name="connsiteY14" fmla="*/ 50959 h 57150"/>
                <a:gd name="connsiteX15" fmla="*/ 50006 w 57150"/>
                <a:gd name="connsiteY15" fmla="*/ 41434 h 57150"/>
                <a:gd name="connsiteX16" fmla="*/ 50006 w 57150"/>
                <a:gd name="connsiteY16" fmla="*/ 16669 h 57150"/>
                <a:gd name="connsiteX17" fmla="*/ 50006 w 57150"/>
                <a:gd name="connsiteY17" fmla="*/ 7144 h 57150"/>
                <a:gd name="connsiteX18" fmla="*/ 50006 w 57150"/>
                <a:gd name="connsiteY18"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 h="57150">
                  <a:moveTo>
                    <a:pt x="40481" y="16669"/>
                  </a:moveTo>
                  <a:lnTo>
                    <a:pt x="40481" y="41434"/>
                  </a:lnTo>
                  <a:lnTo>
                    <a:pt x="16669" y="41434"/>
                  </a:lnTo>
                  <a:lnTo>
                    <a:pt x="16669" y="16669"/>
                  </a:lnTo>
                  <a:lnTo>
                    <a:pt x="40481" y="16669"/>
                  </a:lnTo>
                  <a:moveTo>
                    <a:pt x="50006" y="7144"/>
                  </a:moveTo>
                  <a:lnTo>
                    <a:pt x="40481" y="7144"/>
                  </a:lnTo>
                  <a:lnTo>
                    <a:pt x="16669" y="7144"/>
                  </a:lnTo>
                  <a:lnTo>
                    <a:pt x="7144" y="7144"/>
                  </a:lnTo>
                  <a:lnTo>
                    <a:pt x="7144" y="16669"/>
                  </a:lnTo>
                  <a:lnTo>
                    <a:pt x="7144" y="41434"/>
                  </a:lnTo>
                  <a:lnTo>
                    <a:pt x="7144" y="50959"/>
                  </a:lnTo>
                  <a:lnTo>
                    <a:pt x="16669" y="50959"/>
                  </a:lnTo>
                  <a:lnTo>
                    <a:pt x="40481" y="50959"/>
                  </a:lnTo>
                  <a:lnTo>
                    <a:pt x="50006" y="50959"/>
                  </a:lnTo>
                  <a:lnTo>
                    <a:pt x="50006" y="41434"/>
                  </a:lnTo>
                  <a:lnTo>
                    <a:pt x="50006" y="16669"/>
                  </a:lnTo>
                  <a:lnTo>
                    <a:pt x="50006" y="7144"/>
                  </a:lnTo>
                  <a:lnTo>
                    <a:pt x="50006" y="7144"/>
                  </a:lnTo>
                  <a:close/>
                </a:path>
              </a:pathLst>
            </a:custGeom>
            <a:solidFill>
              <a:srgbClr val="1E3F77"/>
            </a:solidFill>
            <a:ln w="9525"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4432FEAB-C38D-450E-B076-C7976C6AE13C}"/>
                </a:ext>
              </a:extLst>
            </p:cNvPr>
            <p:cNvSpPr/>
            <p:nvPr/>
          </p:nvSpPr>
          <p:spPr>
            <a:xfrm>
              <a:off x="595244" y="3691586"/>
              <a:ext cx="47625" cy="47625"/>
            </a:xfrm>
            <a:custGeom>
              <a:avLst/>
              <a:gdLst>
                <a:gd name="connsiteX0" fmla="*/ 7144 w 47625"/>
                <a:gd name="connsiteY0" fmla="*/ 7144 h 47625"/>
                <a:gd name="connsiteX1" fmla="*/ 40481 w 47625"/>
                <a:gd name="connsiteY1" fmla="*/ 7144 h 47625"/>
                <a:gd name="connsiteX2" fmla="*/ 40481 w 47625"/>
                <a:gd name="connsiteY2" fmla="*/ 41434 h 47625"/>
                <a:gd name="connsiteX3" fmla="*/ 7144 w 47625"/>
                <a:gd name="connsiteY3" fmla="*/ 41434 h 47625"/>
              </a:gdLst>
              <a:ahLst/>
              <a:cxnLst>
                <a:cxn ang="0">
                  <a:pos x="connsiteX0" y="connsiteY0"/>
                </a:cxn>
                <a:cxn ang="0">
                  <a:pos x="connsiteX1" y="connsiteY1"/>
                </a:cxn>
                <a:cxn ang="0">
                  <a:pos x="connsiteX2" y="connsiteY2"/>
                </a:cxn>
                <a:cxn ang="0">
                  <a:pos x="connsiteX3" y="connsiteY3"/>
                </a:cxn>
              </a:cxnLst>
              <a:rect l="l" t="t" r="r" b="b"/>
              <a:pathLst>
                <a:path w="47625" h="47625">
                  <a:moveTo>
                    <a:pt x="7144" y="7144"/>
                  </a:moveTo>
                  <a:lnTo>
                    <a:pt x="40481" y="7144"/>
                  </a:lnTo>
                  <a:lnTo>
                    <a:pt x="40481" y="41434"/>
                  </a:lnTo>
                  <a:lnTo>
                    <a:pt x="7144" y="41434"/>
                  </a:lnTo>
                  <a:close/>
                </a:path>
              </a:pathLst>
            </a:custGeom>
            <a:solidFill>
              <a:srgbClr val="F5A71D"/>
            </a:solidFill>
            <a:ln w="9525"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59E5CF13-8ECB-4CA4-B302-178980EB996E}"/>
                </a:ext>
              </a:extLst>
            </p:cNvPr>
            <p:cNvSpPr/>
            <p:nvPr/>
          </p:nvSpPr>
          <p:spPr>
            <a:xfrm>
              <a:off x="589529" y="3686823"/>
              <a:ext cx="57150" cy="57150"/>
            </a:xfrm>
            <a:custGeom>
              <a:avLst/>
              <a:gdLst>
                <a:gd name="connsiteX0" fmla="*/ 40481 w 57150"/>
                <a:gd name="connsiteY0" fmla="*/ 16669 h 57150"/>
                <a:gd name="connsiteX1" fmla="*/ 40481 w 57150"/>
                <a:gd name="connsiteY1" fmla="*/ 41434 h 57150"/>
                <a:gd name="connsiteX2" fmla="*/ 16669 w 57150"/>
                <a:gd name="connsiteY2" fmla="*/ 41434 h 57150"/>
                <a:gd name="connsiteX3" fmla="*/ 16669 w 57150"/>
                <a:gd name="connsiteY3" fmla="*/ 16669 h 57150"/>
                <a:gd name="connsiteX4" fmla="*/ 40481 w 57150"/>
                <a:gd name="connsiteY4" fmla="*/ 16669 h 57150"/>
                <a:gd name="connsiteX5" fmla="*/ 50006 w 57150"/>
                <a:gd name="connsiteY5" fmla="*/ 7144 h 57150"/>
                <a:gd name="connsiteX6" fmla="*/ 40481 w 57150"/>
                <a:gd name="connsiteY6" fmla="*/ 7144 h 57150"/>
                <a:gd name="connsiteX7" fmla="*/ 16669 w 57150"/>
                <a:gd name="connsiteY7" fmla="*/ 7144 h 57150"/>
                <a:gd name="connsiteX8" fmla="*/ 7144 w 57150"/>
                <a:gd name="connsiteY8" fmla="*/ 7144 h 57150"/>
                <a:gd name="connsiteX9" fmla="*/ 7144 w 57150"/>
                <a:gd name="connsiteY9" fmla="*/ 16669 h 57150"/>
                <a:gd name="connsiteX10" fmla="*/ 7144 w 57150"/>
                <a:gd name="connsiteY10" fmla="*/ 41434 h 57150"/>
                <a:gd name="connsiteX11" fmla="*/ 7144 w 57150"/>
                <a:gd name="connsiteY11" fmla="*/ 50959 h 57150"/>
                <a:gd name="connsiteX12" fmla="*/ 16669 w 57150"/>
                <a:gd name="connsiteY12" fmla="*/ 50959 h 57150"/>
                <a:gd name="connsiteX13" fmla="*/ 40481 w 57150"/>
                <a:gd name="connsiteY13" fmla="*/ 50959 h 57150"/>
                <a:gd name="connsiteX14" fmla="*/ 50006 w 57150"/>
                <a:gd name="connsiteY14" fmla="*/ 50959 h 57150"/>
                <a:gd name="connsiteX15" fmla="*/ 50006 w 57150"/>
                <a:gd name="connsiteY15" fmla="*/ 41434 h 57150"/>
                <a:gd name="connsiteX16" fmla="*/ 50006 w 57150"/>
                <a:gd name="connsiteY16" fmla="*/ 16669 h 57150"/>
                <a:gd name="connsiteX17" fmla="*/ 50006 w 57150"/>
                <a:gd name="connsiteY17" fmla="*/ 7144 h 57150"/>
                <a:gd name="connsiteX18" fmla="*/ 50006 w 57150"/>
                <a:gd name="connsiteY18"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 h="57150">
                  <a:moveTo>
                    <a:pt x="40481" y="16669"/>
                  </a:moveTo>
                  <a:lnTo>
                    <a:pt x="40481" y="41434"/>
                  </a:lnTo>
                  <a:lnTo>
                    <a:pt x="16669" y="41434"/>
                  </a:lnTo>
                  <a:lnTo>
                    <a:pt x="16669" y="16669"/>
                  </a:lnTo>
                  <a:lnTo>
                    <a:pt x="40481" y="16669"/>
                  </a:lnTo>
                  <a:moveTo>
                    <a:pt x="50006" y="7144"/>
                  </a:moveTo>
                  <a:lnTo>
                    <a:pt x="40481" y="7144"/>
                  </a:lnTo>
                  <a:lnTo>
                    <a:pt x="16669" y="7144"/>
                  </a:lnTo>
                  <a:lnTo>
                    <a:pt x="7144" y="7144"/>
                  </a:lnTo>
                  <a:lnTo>
                    <a:pt x="7144" y="16669"/>
                  </a:lnTo>
                  <a:lnTo>
                    <a:pt x="7144" y="41434"/>
                  </a:lnTo>
                  <a:lnTo>
                    <a:pt x="7144" y="50959"/>
                  </a:lnTo>
                  <a:lnTo>
                    <a:pt x="16669" y="50959"/>
                  </a:lnTo>
                  <a:lnTo>
                    <a:pt x="40481" y="50959"/>
                  </a:lnTo>
                  <a:lnTo>
                    <a:pt x="50006" y="50959"/>
                  </a:lnTo>
                  <a:lnTo>
                    <a:pt x="50006" y="41434"/>
                  </a:lnTo>
                  <a:lnTo>
                    <a:pt x="50006" y="16669"/>
                  </a:lnTo>
                  <a:lnTo>
                    <a:pt x="50006" y="7144"/>
                  </a:lnTo>
                  <a:lnTo>
                    <a:pt x="50006" y="7144"/>
                  </a:lnTo>
                  <a:close/>
                </a:path>
              </a:pathLst>
            </a:custGeom>
            <a:solidFill>
              <a:srgbClr val="1E3F77"/>
            </a:solidFill>
            <a:ln w="9525"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136DE21F-6320-4D2E-B4A4-EBCD8B29DBB6}"/>
                </a:ext>
              </a:extLst>
            </p:cNvPr>
            <p:cNvSpPr/>
            <p:nvPr/>
          </p:nvSpPr>
          <p:spPr>
            <a:xfrm>
              <a:off x="555239" y="3691586"/>
              <a:ext cx="47625" cy="47625"/>
            </a:xfrm>
            <a:custGeom>
              <a:avLst/>
              <a:gdLst>
                <a:gd name="connsiteX0" fmla="*/ 7144 w 47625"/>
                <a:gd name="connsiteY0" fmla="*/ 7144 h 47625"/>
                <a:gd name="connsiteX1" fmla="*/ 40481 w 47625"/>
                <a:gd name="connsiteY1" fmla="*/ 7144 h 47625"/>
                <a:gd name="connsiteX2" fmla="*/ 40481 w 47625"/>
                <a:gd name="connsiteY2" fmla="*/ 41434 h 47625"/>
                <a:gd name="connsiteX3" fmla="*/ 7144 w 47625"/>
                <a:gd name="connsiteY3" fmla="*/ 41434 h 47625"/>
              </a:gdLst>
              <a:ahLst/>
              <a:cxnLst>
                <a:cxn ang="0">
                  <a:pos x="connsiteX0" y="connsiteY0"/>
                </a:cxn>
                <a:cxn ang="0">
                  <a:pos x="connsiteX1" y="connsiteY1"/>
                </a:cxn>
                <a:cxn ang="0">
                  <a:pos x="connsiteX2" y="connsiteY2"/>
                </a:cxn>
                <a:cxn ang="0">
                  <a:pos x="connsiteX3" y="connsiteY3"/>
                </a:cxn>
              </a:cxnLst>
              <a:rect l="l" t="t" r="r" b="b"/>
              <a:pathLst>
                <a:path w="47625" h="47625">
                  <a:moveTo>
                    <a:pt x="7144" y="7144"/>
                  </a:moveTo>
                  <a:lnTo>
                    <a:pt x="40481" y="7144"/>
                  </a:lnTo>
                  <a:lnTo>
                    <a:pt x="40481" y="41434"/>
                  </a:lnTo>
                  <a:lnTo>
                    <a:pt x="7144" y="41434"/>
                  </a:lnTo>
                  <a:close/>
                </a:path>
              </a:pathLst>
            </a:custGeom>
            <a:solidFill>
              <a:srgbClr val="F5A71D"/>
            </a:solidFill>
            <a:ln w="9525"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FA704B99-4EE9-47E1-BEA3-0A7D7041943C}"/>
                </a:ext>
              </a:extLst>
            </p:cNvPr>
            <p:cNvSpPr/>
            <p:nvPr/>
          </p:nvSpPr>
          <p:spPr>
            <a:xfrm>
              <a:off x="550477" y="3686823"/>
              <a:ext cx="57150" cy="57150"/>
            </a:xfrm>
            <a:custGeom>
              <a:avLst/>
              <a:gdLst>
                <a:gd name="connsiteX0" fmla="*/ 40481 w 57150"/>
                <a:gd name="connsiteY0" fmla="*/ 16669 h 57150"/>
                <a:gd name="connsiteX1" fmla="*/ 40481 w 57150"/>
                <a:gd name="connsiteY1" fmla="*/ 41434 h 57150"/>
                <a:gd name="connsiteX2" fmla="*/ 16669 w 57150"/>
                <a:gd name="connsiteY2" fmla="*/ 41434 h 57150"/>
                <a:gd name="connsiteX3" fmla="*/ 16669 w 57150"/>
                <a:gd name="connsiteY3" fmla="*/ 16669 h 57150"/>
                <a:gd name="connsiteX4" fmla="*/ 40481 w 57150"/>
                <a:gd name="connsiteY4" fmla="*/ 16669 h 57150"/>
                <a:gd name="connsiteX5" fmla="*/ 50006 w 57150"/>
                <a:gd name="connsiteY5" fmla="*/ 7144 h 57150"/>
                <a:gd name="connsiteX6" fmla="*/ 40481 w 57150"/>
                <a:gd name="connsiteY6" fmla="*/ 7144 h 57150"/>
                <a:gd name="connsiteX7" fmla="*/ 16669 w 57150"/>
                <a:gd name="connsiteY7" fmla="*/ 7144 h 57150"/>
                <a:gd name="connsiteX8" fmla="*/ 7144 w 57150"/>
                <a:gd name="connsiteY8" fmla="*/ 7144 h 57150"/>
                <a:gd name="connsiteX9" fmla="*/ 7144 w 57150"/>
                <a:gd name="connsiteY9" fmla="*/ 16669 h 57150"/>
                <a:gd name="connsiteX10" fmla="*/ 7144 w 57150"/>
                <a:gd name="connsiteY10" fmla="*/ 41434 h 57150"/>
                <a:gd name="connsiteX11" fmla="*/ 7144 w 57150"/>
                <a:gd name="connsiteY11" fmla="*/ 50959 h 57150"/>
                <a:gd name="connsiteX12" fmla="*/ 16669 w 57150"/>
                <a:gd name="connsiteY12" fmla="*/ 50959 h 57150"/>
                <a:gd name="connsiteX13" fmla="*/ 40481 w 57150"/>
                <a:gd name="connsiteY13" fmla="*/ 50959 h 57150"/>
                <a:gd name="connsiteX14" fmla="*/ 50006 w 57150"/>
                <a:gd name="connsiteY14" fmla="*/ 50959 h 57150"/>
                <a:gd name="connsiteX15" fmla="*/ 50006 w 57150"/>
                <a:gd name="connsiteY15" fmla="*/ 41434 h 57150"/>
                <a:gd name="connsiteX16" fmla="*/ 50006 w 57150"/>
                <a:gd name="connsiteY16" fmla="*/ 16669 h 57150"/>
                <a:gd name="connsiteX17" fmla="*/ 50006 w 57150"/>
                <a:gd name="connsiteY17" fmla="*/ 7144 h 57150"/>
                <a:gd name="connsiteX18" fmla="*/ 50006 w 57150"/>
                <a:gd name="connsiteY18"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 h="57150">
                  <a:moveTo>
                    <a:pt x="40481" y="16669"/>
                  </a:moveTo>
                  <a:lnTo>
                    <a:pt x="40481" y="41434"/>
                  </a:lnTo>
                  <a:lnTo>
                    <a:pt x="16669" y="41434"/>
                  </a:lnTo>
                  <a:lnTo>
                    <a:pt x="16669" y="16669"/>
                  </a:lnTo>
                  <a:lnTo>
                    <a:pt x="40481" y="16669"/>
                  </a:lnTo>
                  <a:moveTo>
                    <a:pt x="50006" y="7144"/>
                  </a:moveTo>
                  <a:lnTo>
                    <a:pt x="40481" y="7144"/>
                  </a:lnTo>
                  <a:lnTo>
                    <a:pt x="16669" y="7144"/>
                  </a:lnTo>
                  <a:lnTo>
                    <a:pt x="7144" y="7144"/>
                  </a:lnTo>
                  <a:lnTo>
                    <a:pt x="7144" y="16669"/>
                  </a:lnTo>
                  <a:lnTo>
                    <a:pt x="7144" y="41434"/>
                  </a:lnTo>
                  <a:lnTo>
                    <a:pt x="7144" y="50959"/>
                  </a:lnTo>
                  <a:lnTo>
                    <a:pt x="16669" y="50959"/>
                  </a:lnTo>
                  <a:lnTo>
                    <a:pt x="40481" y="50959"/>
                  </a:lnTo>
                  <a:lnTo>
                    <a:pt x="50006" y="50959"/>
                  </a:lnTo>
                  <a:lnTo>
                    <a:pt x="50006" y="41434"/>
                  </a:lnTo>
                  <a:lnTo>
                    <a:pt x="50006" y="16669"/>
                  </a:lnTo>
                  <a:lnTo>
                    <a:pt x="50006" y="7144"/>
                  </a:lnTo>
                  <a:lnTo>
                    <a:pt x="50006" y="7144"/>
                  </a:lnTo>
                  <a:close/>
                </a:path>
              </a:pathLst>
            </a:custGeom>
            <a:solidFill>
              <a:srgbClr val="1E3F77"/>
            </a:solidFill>
            <a:ln w="9525"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B3327A96-AF48-4846-BA2B-9E9C8410DDC6}"/>
                </a:ext>
              </a:extLst>
            </p:cNvPr>
            <p:cNvSpPr/>
            <p:nvPr/>
          </p:nvSpPr>
          <p:spPr>
            <a:xfrm>
              <a:off x="679064" y="3696348"/>
              <a:ext cx="38100" cy="38100"/>
            </a:xfrm>
            <a:custGeom>
              <a:avLst/>
              <a:gdLst>
                <a:gd name="connsiteX0" fmla="*/ 7144 w 38100"/>
                <a:gd name="connsiteY0" fmla="*/ 7144 h 38100"/>
                <a:gd name="connsiteX1" fmla="*/ 30956 w 38100"/>
                <a:gd name="connsiteY1" fmla="*/ 7144 h 38100"/>
                <a:gd name="connsiteX2" fmla="*/ 30956 w 38100"/>
                <a:gd name="connsiteY2" fmla="*/ 31909 h 38100"/>
                <a:gd name="connsiteX3" fmla="*/ 7144 w 38100"/>
                <a:gd name="connsiteY3" fmla="*/ 31909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0956" y="7144"/>
                  </a:lnTo>
                  <a:lnTo>
                    <a:pt x="30956" y="31909"/>
                  </a:lnTo>
                  <a:lnTo>
                    <a:pt x="7144" y="31909"/>
                  </a:lnTo>
                  <a:close/>
                </a:path>
              </a:pathLst>
            </a:custGeom>
            <a:solidFill>
              <a:srgbClr val="F5A71D"/>
            </a:solidFill>
            <a:ln w="9525"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CE03ABA5-AE86-40BD-9434-BCE71F56764E}"/>
                </a:ext>
              </a:extLst>
            </p:cNvPr>
            <p:cNvSpPr/>
            <p:nvPr/>
          </p:nvSpPr>
          <p:spPr>
            <a:xfrm>
              <a:off x="640012" y="3696348"/>
              <a:ext cx="38100" cy="38100"/>
            </a:xfrm>
            <a:custGeom>
              <a:avLst/>
              <a:gdLst>
                <a:gd name="connsiteX0" fmla="*/ 7144 w 38100"/>
                <a:gd name="connsiteY0" fmla="*/ 7144 h 38100"/>
                <a:gd name="connsiteX1" fmla="*/ 30956 w 38100"/>
                <a:gd name="connsiteY1" fmla="*/ 7144 h 38100"/>
                <a:gd name="connsiteX2" fmla="*/ 30956 w 38100"/>
                <a:gd name="connsiteY2" fmla="*/ 31909 h 38100"/>
                <a:gd name="connsiteX3" fmla="*/ 7144 w 38100"/>
                <a:gd name="connsiteY3" fmla="*/ 31909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0956" y="7144"/>
                  </a:lnTo>
                  <a:lnTo>
                    <a:pt x="30956" y="31909"/>
                  </a:lnTo>
                  <a:lnTo>
                    <a:pt x="7144" y="31909"/>
                  </a:lnTo>
                  <a:close/>
                </a:path>
              </a:pathLst>
            </a:custGeom>
            <a:solidFill>
              <a:srgbClr val="F5A71D"/>
            </a:solidFill>
            <a:ln w="9525"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F23C1FC6-2D5D-4201-967A-C863F6F73C69}"/>
                </a:ext>
              </a:extLst>
            </p:cNvPr>
            <p:cNvSpPr/>
            <p:nvPr/>
          </p:nvSpPr>
          <p:spPr>
            <a:xfrm>
              <a:off x="600007" y="3696348"/>
              <a:ext cx="38100" cy="38100"/>
            </a:xfrm>
            <a:custGeom>
              <a:avLst/>
              <a:gdLst>
                <a:gd name="connsiteX0" fmla="*/ 7144 w 38100"/>
                <a:gd name="connsiteY0" fmla="*/ 7144 h 38100"/>
                <a:gd name="connsiteX1" fmla="*/ 30956 w 38100"/>
                <a:gd name="connsiteY1" fmla="*/ 7144 h 38100"/>
                <a:gd name="connsiteX2" fmla="*/ 30956 w 38100"/>
                <a:gd name="connsiteY2" fmla="*/ 31909 h 38100"/>
                <a:gd name="connsiteX3" fmla="*/ 7144 w 38100"/>
                <a:gd name="connsiteY3" fmla="*/ 31909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0956" y="7144"/>
                  </a:lnTo>
                  <a:lnTo>
                    <a:pt x="30956" y="31909"/>
                  </a:lnTo>
                  <a:lnTo>
                    <a:pt x="7144" y="31909"/>
                  </a:lnTo>
                  <a:close/>
                </a:path>
              </a:pathLst>
            </a:custGeom>
            <a:solidFill>
              <a:srgbClr val="F5A71D"/>
            </a:solidFill>
            <a:ln w="9525"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93FFDCBC-CC8D-4C68-A0A0-451FE8B56711}"/>
                </a:ext>
              </a:extLst>
            </p:cNvPr>
            <p:cNvSpPr/>
            <p:nvPr/>
          </p:nvSpPr>
          <p:spPr>
            <a:xfrm>
              <a:off x="560954" y="3696348"/>
              <a:ext cx="38100" cy="38100"/>
            </a:xfrm>
            <a:custGeom>
              <a:avLst/>
              <a:gdLst>
                <a:gd name="connsiteX0" fmla="*/ 7144 w 38100"/>
                <a:gd name="connsiteY0" fmla="*/ 7144 h 38100"/>
                <a:gd name="connsiteX1" fmla="*/ 30956 w 38100"/>
                <a:gd name="connsiteY1" fmla="*/ 7144 h 38100"/>
                <a:gd name="connsiteX2" fmla="*/ 30956 w 38100"/>
                <a:gd name="connsiteY2" fmla="*/ 31909 h 38100"/>
                <a:gd name="connsiteX3" fmla="*/ 7144 w 38100"/>
                <a:gd name="connsiteY3" fmla="*/ 31909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0956" y="7144"/>
                  </a:lnTo>
                  <a:lnTo>
                    <a:pt x="30956" y="31909"/>
                  </a:lnTo>
                  <a:lnTo>
                    <a:pt x="7144" y="31909"/>
                  </a:lnTo>
                  <a:close/>
                </a:path>
              </a:pathLst>
            </a:custGeom>
            <a:solidFill>
              <a:srgbClr val="F5A71D"/>
            </a:solidFill>
            <a:ln w="9525"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44AD2142-8C0F-4EA0-B861-2EAE8B61D684}"/>
                </a:ext>
              </a:extLst>
            </p:cNvPr>
            <p:cNvSpPr/>
            <p:nvPr/>
          </p:nvSpPr>
          <p:spPr>
            <a:xfrm>
              <a:off x="538094" y="3526803"/>
              <a:ext cx="219075" cy="276225"/>
            </a:xfrm>
            <a:custGeom>
              <a:avLst/>
              <a:gdLst>
                <a:gd name="connsiteX0" fmla="*/ 7144 w 219075"/>
                <a:gd name="connsiteY0" fmla="*/ 7144 h 276225"/>
                <a:gd name="connsiteX1" fmla="*/ 220504 w 219075"/>
                <a:gd name="connsiteY1" fmla="*/ 7144 h 276225"/>
                <a:gd name="connsiteX2" fmla="*/ 220504 w 219075"/>
                <a:gd name="connsiteY2" fmla="*/ 276701 h 276225"/>
                <a:gd name="connsiteX3" fmla="*/ 7144 w 219075"/>
                <a:gd name="connsiteY3" fmla="*/ 276701 h 276225"/>
              </a:gdLst>
              <a:ahLst/>
              <a:cxnLst>
                <a:cxn ang="0">
                  <a:pos x="connsiteX0" y="connsiteY0"/>
                </a:cxn>
                <a:cxn ang="0">
                  <a:pos x="connsiteX1" y="connsiteY1"/>
                </a:cxn>
                <a:cxn ang="0">
                  <a:pos x="connsiteX2" y="connsiteY2"/>
                </a:cxn>
                <a:cxn ang="0">
                  <a:pos x="connsiteX3" y="connsiteY3"/>
                </a:cxn>
              </a:cxnLst>
              <a:rect l="l" t="t" r="r" b="b"/>
              <a:pathLst>
                <a:path w="219075" h="276225">
                  <a:moveTo>
                    <a:pt x="7144" y="7144"/>
                  </a:moveTo>
                  <a:lnTo>
                    <a:pt x="220504" y="7144"/>
                  </a:lnTo>
                  <a:lnTo>
                    <a:pt x="220504" y="276701"/>
                  </a:lnTo>
                  <a:lnTo>
                    <a:pt x="7144" y="276701"/>
                  </a:lnTo>
                  <a:close/>
                </a:path>
              </a:pathLst>
            </a:custGeom>
            <a:solidFill>
              <a:schemeClr val="accent2"/>
            </a:solidFill>
            <a:ln w="9525"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FF4717A7-771B-460A-BA2A-94ED553ABC6C}"/>
                </a:ext>
              </a:extLst>
            </p:cNvPr>
            <p:cNvSpPr/>
            <p:nvPr/>
          </p:nvSpPr>
          <p:spPr>
            <a:xfrm>
              <a:off x="563812" y="3559188"/>
              <a:ext cx="171450" cy="133350"/>
            </a:xfrm>
            <a:custGeom>
              <a:avLst/>
              <a:gdLst>
                <a:gd name="connsiteX0" fmla="*/ 30956 w 171450"/>
                <a:gd name="connsiteY0" fmla="*/ 126206 h 133350"/>
                <a:gd name="connsiteX1" fmla="*/ 143351 w 171450"/>
                <a:gd name="connsiteY1" fmla="*/ 126206 h 133350"/>
                <a:gd name="connsiteX2" fmla="*/ 167164 w 171450"/>
                <a:gd name="connsiteY2" fmla="*/ 102394 h 133350"/>
                <a:gd name="connsiteX3" fmla="*/ 167164 w 171450"/>
                <a:gd name="connsiteY3" fmla="*/ 30956 h 133350"/>
                <a:gd name="connsiteX4" fmla="*/ 143351 w 171450"/>
                <a:gd name="connsiteY4" fmla="*/ 7144 h 133350"/>
                <a:gd name="connsiteX5" fmla="*/ 30956 w 171450"/>
                <a:gd name="connsiteY5" fmla="*/ 7144 h 133350"/>
                <a:gd name="connsiteX6" fmla="*/ 7144 w 171450"/>
                <a:gd name="connsiteY6" fmla="*/ 30956 h 133350"/>
                <a:gd name="connsiteX7" fmla="*/ 7144 w 171450"/>
                <a:gd name="connsiteY7" fmla="*/ 102394 h 133350"/>
                <a:gd name="connsiteX8" fmla="*/ 30956 w 171450"/>
                <a:gd name="connsiteY8" fmla="*/ 12620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 h="133350">
                  <a:moveTo>
                    <a:pt x="30956" y="126206"/>
                  </a:moveTo>
                  <a:lnTo>
                    <a:pt x="143351" y="126206"/>
                  </a:lnTo>
                  <a:cubicBezTo>
                    <a:pt x="156686" y="126206"/>
                    <a:pt x="167164" y="115729"/>
                    <a:pt x="167164" y="102394"/>
                  </a:cubicBezTo>
                  <a:lnTo>
                    <a:pt x="167164" y="30956"/>
                  </a:lnTo>
                  <a:cubicBezTo>
                    <a:pt x="167164" y="17621"/>
                    <a:pt x="156686" y="7144"/>
                    <a:pt x="143351" y="7144"/>
                  </a:cubicBezTo>
                  <a:lnTo>
                    <a:pt x="30956" y="7144"/>
                  </a:lnTo>
                  <a:cubicBezTo>
                    <a:pt x="17621" y="7144"/>
                    <a:pt x="7144" y="17621"/>
                    <a:pt x="7144" y="30956"/>
                  </a:cubicBezTo>
                  <a:lnTo>
                    <a:pt x="7144" y="102394"/>
                  </a:lnTo>
                  <a:cubicBezTo>
                    <a:pt x="7144" y="115729"/>
                    <a:pt x="17621" y="126206"/>
                    <a:pt x="30956" y="126206"/>
                  </a:cubicBezTo>
                  <a:close/>
                </a:path>
              </a:pathLst>
            </a:custGeom>
            <a:solidFill>
              <a:schemeClr val="bg1">
                <a:lumMod val="95000"/>
              </a:schemeClr>
            </a:solidFill>
            <a:ln w="9525"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3FA82FEE-A7A8-41C1-A903-1A2701353899}"/>
                </a:ext>
              </a:extLst>
            </p:cNvPr>
            <p:cNvSpPr/>
            <p:nvPr/>
          </p:nvSpPr>
          <p:spPr>
            <a:xfrm>
              <a:off x="656204" y="3585858"/>
              <a:ext cx="38100" cy="76200"/>
            </a:xfrm>
            <a:custGeom>
              <a:avLst/>
              <a:gdLst>
                <a:gd name="connsiteX0" fmla="*/ 7144 w 38100"/>
                <a:gd name="connsiteY0" fmla="*/ 18574 h 76200"/>
                <a:gd name="connsiteX1" fmla="*/ 18574 w 38100"/>
                <a:gd name="connsiteY1" fmla="*/ 7144 h 76200"/>
                <a:gd name="connsiteX2" fmla="*/ 24289 w 38100"/>
                <a:gd name="connsiteY2" fmla="*/ 7144 h 76200"/>
                <a:gd name="connsiteX3" fmla="*/ 35719 w 38100"/>
                <a:gd name="connsiteY3" fmla="*/ 18574 h 76200"/>
                <a:gd name="connsiteX4" fmla="*/ 35719 w 38100"/>
                <a:gd name="connsiteY4" fmla="*/ 61436 h 76200"/>
                <a:gd name="connsiteX5" fmla="*/ 24289 w 38100"/>
                <a:gd name="connsiteY5" fmla="*/ 72866 h 76200"/>
                <a:gd name="connsiteX6" fmla="*/ 18574 w 38100"/>
                <a:gd name="connsiteY6" fmla="*/ 72866 h 76200"/>
                <a:gd name="connsiteX7" fmla="*/ 7144 w 38100"/>
                <a:gd name="connsiteY7" fmla="*/ 61436 h 76200"/>
                <a:gd name="connsiteX8" fmla="*/ 7144 w 38100"/>
                <a:gd name="connsiteY8" fmla="*/ 1857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76200">
                  <a:moveTo>
                    <a:pt x="7144" y="18574"/>
                  </a:moveTo>
                  <a:cubicBezTo>
                    <a:pt x="7144" y="11906"/>
                    <a:pt x="11906" y="7144"/>
                    <a:pt x="18574" y="7144"/>
                  </a:cubicBezTo>
                  <a:lnTo>
                    <a:pt x="24289" y="7144"/>
                  </a:lnTo>
                  <a:cubicBezTo>
                    <a:pt x="30956" y="7144"/>
                    <a:pt x="35719" y="11906"/>
                    <a:pt x="35719" y="18574"/>
                  </a:cubicBezTo>
                  <a:lnTo>
                    <a:pt x="35719" y="61436"/>
                  </a:lnTo>
                  <a:cubicBezTo>
                    <a:pt x="35719" y="68104"/>
                    <a:pt x="30956" y="72866"/>
                    <a:pt x="24289" y="72866"/>
                  </a:cubicBezTo>
                  <a:lnTo>
                    <a:pt x="18574" y="72866"/>
                  </a:lnTo>
                  <a:cubicBezTo>
                    <a:pt x="11906" y="72866"/>
                    <a:pt x="7144" y="68104"/>
                    <a:pt x="7144" y="61436"/>
                  </a:cubicBezTo>
                  <a:lnTo>
                    <a:pt x="7144" y="18574"/>
                  </a:lnTo>
                  <a:close/>
                </a:path>
              </a:pathLst>
            </a:custGeom>
            <a:solidFill>
              <a:schemeClr val="accent2"/>
            </a:solidFill>
            <a:ln w="9525"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86376422-1987-4F97-9883-28A68BF35B85}"/>
                </a:ext>
              </a:extLst>
            </p:cNvPr>
            <p:cNvSpPr/>
            <p:nvPr/>
          </p:nvSpPr>
          <p:spPr>
            <a:xfrm>
              <a:off x="601912" y="3585858"/>
              <a:ext cx="38100" cy="76200"/>
            </a:xfrm>
            <a:custGeom>
              <a:avLst/>
              <a:gdLst>
                <a:gd name="connsiteX0" fmla="*/ 7144 w 38100"/>
                <a:gd name="connsiteY0" fmla="*/ 18574 h 76200"/>
                <a:gd name="connsiteX1" fmla="*/ 18574 w 38100"/>
                <a:gd name="connsiteY1" fmla="*/ 7144 h 76200"/>
                <a:gd name="connsiteX2" fmla="*/ 24289 w 38100"/>
                <a:gd name="connsiteY2" fmla="*/ 7144 h 76200"/>
                <a:gd name="connsiteX3" fmla="*/ 35719 w 38100"/>
                <a:gd name="connsiteY3" fmla="*/ 18574 h 76200"/>
                <a:gd name="connsiteX4" fmla="*/ 35719 w 38100"/>
                <a:gd name="connsiteY4" fmla="*/ 61436 h 76200"/>
                <a:gd name="connsiteX5" fmla="*/ 24289 w 38100"/>
                <a:gd name="connsiteY5" fmla="*/ 72866 h 76200"/>
                <a:gd name="connsiteX6" fmla="*/ 18574 w 38100"/>
                <a:gd name="connsiteY6" fmla="*/ 72866 h 76200"/>
                <a:gd name="connsiteX7" fmla="*/ 7144 w 38100"/>
                <a:gd name="connsiteY7" fmla="*/ 61436 h 76200"/>
                <a:gd name="connsiteX8" fmla="*/ 7144 w 38100"/>
                <a:gd name="connsiteY8" fmla="*/ 1857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76200">
                  <a:moveTo>
                    <a:pt x="7144" y="18574"/>
                  </a:moveTo>
                  <a:cubicBezTo>
                    <a:pt x="7144" y="11906"/>
                    <a:pt x="11906" y="7144"/>
                    <a:pt x="18574" y="7144"/>
                  </a:cubicBezTo>
                  <a:lnTo>
                    <a:pt x="24289" y="7144"/>
                  </a:lnTo>
                  <a:cubicBezTo>
                    <a:pt x="30956" y="7144"/>
                    <a:pt x="35719" y="11906"/>
                    <a:pt x="35719" y="18574"/>
                  </a:cubicBezTo>
                  <a:lnTo>
                    <a:pt x="35719" y="61436"/>
                  </a:lnTo>
                  <a:cubicBezTo>
                    <a:pt x="35719" y="68104"/>
                    <a:pt x="30956" y="72866"/>
                    <a:pt x="24289" y="72866"/>
                  </a:cubicBezTo>
                  <a:lnTo>
                    <a:pt x="18574" y="72866"/>
                  </a:lnTo>
                  <a:cubicBezTo>
                    <a:pt x="11906" y="72866"/>
                    <a:pt x="7144" y="68104"/>
                    <a:pt x="7144" y="61436"/>
                  </a:cubicBezTo>
                  <a:lnTo>
                    <a:pt x="7144" y="18574"/>
                  </a:lnTo>
                  <a:close/>
                </a:path>
              </a:pathLst>
            </a:custGeom>
            <a:solidFill>
              <a:schemeClr val="accent2"/>
            </a:solidFill>
            <a:ln w="9525"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DEE01BF6-02BD-474C-B95D-D0B67E1B6376}"/>
                </a:ext>
              </a:extLst>
            </p:cNvPr>
            <p:cNvSpPr/>
            <p:nvPr/>
          </p:nvSpPr>
          <p:spPr>
            <a:xfrm>
              <a:off x="625724" y="3374403"/>
              <a:ext cx="180975" cy="47625"/>
            </a:xfrm>
            <a:custGeom>
              <a:avLst/>
              <a:gdLst>
                <a:gd name="connsiteX0" fmla="*/ 7144 w 180975"/>
                <a:gd name="connsiteY0" fmla="*/ 7144 h 47625"/>
                <a:gd name="connsiteX1" fmla="*/ 181451 w 180975"/>
                <a:gd name="connsiteY1" fmla="*/ 7144 h 47625"/>
                <a:gd name="connsiteX2" fmla="*/ 181451 w 180975"/>
                <a:gd name="connsiteY2" fmla="*/ 41434 h 47625"/>
                <a:gd name="connsiteX3" fmla="*/ 7144 w 180975"/>
                <a:gd name="connsiteY3" fmla="*/ 41434 h 47625"/>
              </a:gdLst>
              <a:ahLst/>
              <a:cxnLst>
                <a:cxn ang="0">
                  <a:pos x="connsiteX0" y="connsiteY0"/>
                </a:cxn>
                <a:cxn ang="0">
                  <a:pos x="connsiteX1" y="connsiteY1"/>
                </a:cxn>
                <a:cxn ang="0">
                  <a:pos x="connsiteX2" y="connsiteY2"/>
                </a:cxn>
                <a:cxn ang="0">
                  <a:pos x="connsiteX3" y="connsiteY3"/>
                </a:cxn>
              </a:cxnLst>
              <a:rect l="l" t="t" r="r" b="b"/>
              <a:pathLst>
                <a:path w="180975" h="47625">
                  <a:moveTo>
                    <a:pt x="7144" y="7144"/>
                  </a:moveTo>
                  <a:lnTo>
                    <a:pt x="181451" y="7144"/>
                  </a:lnTo>
                  <a:lnTo>
                    <a:pt x="181451" y="41434"/>
                  </a:lnTo>
                  <a:lnTo>
                    <a:pt x="7144" y="41434"/>
                  </a:lnTo>
                  <a:close/>
                </a:path>
              </a:pathLst>
            </a:custGeom>
            <a:solidFill>
              <a:schemeClr val="accent1"/>
            </a:solidFill>
            <a:ln w="9525"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F8061384-933A-4A82-99CD-0761FDE197A6}"/>
                </a:ext>
              </a:extLst>
            </p:cNvPr>
            <p:cNvSpPr/>
            <p:nvPr/>
          </p:nvSpPr>
          <p:spPr>
            <a:xfrm>
              <a:off x="544762" y="3424886"/>
              <a:ext cx="266700" cy="95250"/>
            </a:xfrm>
            <a:custGeom>
              <a:avLst/>
              <a:gdLst>
                <a:gd name="connsiteX0" fmla="*/ 7144 w 266700"/>
                <a:gd name="connsiteY0" fmla="*/ 90011 h 95250"/>
                <a:gd name="connsiteX1" fmla="*/ 79534 w 266700"/>
                <a:gd name="connsiteY1" fmla="*/ 7144 h 95250"/>
                <a:gd name="connsiteX2" fmla="*/ 262414 w 266700"/>
                <a:gd name="connsiteY2" fmla="*/ 7144 h 95250"/>
                <a:gd name="connsiteX3" fmla="*/ 211931 w 266700"/>
                <a:gd name="connsiteY3" fmla="*/ 90011 h 95250"/>
              </a:gdLst>
              <a:ahLst/>
              <a:cxnLst>
                <a:cxn ang="0">
                  <a:pos x="connsiteX0" y="connsiteY0"/>
                </a:cxn>
                <a:cxn ang="0">
                  <a:pos x="connsiteX1" y="connsiteY1"/>
                </a:cxn>
                <a:cxn ang="0">
                  <a:pos x="connsiteX2" y="connsiteY2"/>
                </a:cxn>
                <a:cxn ang="0">
                  <a:pos x="connsiteX3" y="connsiteY3"/>
                </a:cxn>
              </a:cxnLst>
              <a:rect l="l" t="t" r="r" b="b"/>
              <a:pathLst>
                <a:path w="266700" h="95250">
                  <a:moveTo>
                    <a:pt x="7144" y="90011"/>
                  </a:moveTo>
                  <a:lnTo>
                    <a:pt x="79534" y="7144"/>
                  </a:lnTo>
                  <a:lnTo>
                    <a:pt x="262414" y="7144"/>
                  </a:lnTo>
                  <a:lnTo>
                    <a:pt x="211931" y="90011"/>
                  </a:lnTo>
                  <a:close/>
                </a:path>
              </a:pathLst>
            </a:custGeom>
            <a:solidFill>
              <a:schemeClr val="accent1"/>
            </a:solidFill>
            <a:ln w="9525" cap="flat">
              <a:no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FB1E0457-3867-4701-BC2B-CDC8259E6D5C}"/>
                </a:ext>
              </a:extLst>
            </p:cNvPr>
            <p:cNvSpPr/>
            <p:nvPr/>
          </p:nvSpPr>
          <p:spPr>
            <a:xfrm>
              <a:off x="779077" y="3462986"/>
              <a:ext cx="66675" cy="47625"/>
            </a:xfrm>
            <a:custGeom>
              <a:avLst/>
              <a:gdLst>
                <a:gd name="connsiteX0" fmla="*/ 7144 w 66675"/>
                <a:gd name="connsiteY0" fmla="*/ 49054 h 47625"/>
                <a:gd name="connsiteX1" fmla="*/ 36671 w 66675"/>
                <a:gd name="connsiteY1" fmla="*/ 7144 h 47625"/>
                <a:gd name="connsiteX2" fmla="*/ 65246 w 66675"/>
                <a:gd name="connsiteY2" fmla="*/ 49054 h 47625"/>
              </a:gdLst>
              <a:ahLst/>
              <a:cxnLst>
                <a:cxn ang="0">
                  <a:pos x="connsiteX0" y="connsiteY0"/>
                </a:cxn>
                <a:cxn ang="0">
                  <a:pos x="connsiteX1" y="connsiteY1"/>
                </a:cxn>
                <a:cxn ang="0">
                  <a:pos x="connsiteX2" y="connsiteY2"/>
                </a:cxn>
              </a:cxnLst>
              <a:rect l="l" t="t" r="r" b="b"/>
              <a:pathLst>
                <a:path w="66675" h="47625">
                  <a:moveTo>
                    <a:pt x="7144" y="49054"/>
                  </a:moveTo>
                  <a:lnTo>
                    <a:pt x="36671" y="7144"/>
                  </a:lnTo>
                  <a:lnTo>
                    <a:pt x="65246" y="49054"/>
                  </a:lnTo>
                  <a:close/>
                </a:path>
              </a:pathLst>
            </a:custGeom>
            <a:solidFill>
              <a:schemeClr val="accent1"/>
            </a:solidFill>
            <a:ln w="9525"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2AF27C88-8BE9-49FA-A65D-03FA5F3227BA}"/>
                </a:ext>
              </a:extLst>
            </p:cNvPr>
            <p:cNvSpPr/>
            <p:nvPr/>
          </p:nvSpPr>
          <p:spPr>
            <a:xfrm>
              <a:off x="692399" y="3717303"/>
              <a:ext cx="38100" cy="38100"/>
            </a:xfrm>
            <a:custGeom>
              <a:avLst/>
              <a:gdLst>
                <a:gd name="connsiteX0" fmla="*/ 7144 w 38100"/>
                <a:gd name="connsiteY0" fmla="*/ 7144 h 38100"/>
                <a:gd name="connsiteX1" fmla="*/ 32861 w 38100"/>
                <a:gd name="connsiteY1" fmla="*/ 7144 h 38100"/>
                <a:gd name="connsiteX2" fmla="*/ 32861 w 38100"/>
                <a:gd name="connsiteY2" fmla="*/ 34766 h 38100"/>
                <a:gd name="connsiteX3" fmla="*/ 7144 w 38100"/>
                <a:gd name="connsiteY3" fmla="*/ 34766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2861" y="7144"/>
                  </a:lnTo>
                  <a:lnTo>
                    <a:pt x="32861" y="34766"/>
                  </a:lnTo>
                  <a:lnTo>
                    <a:pt x="7144" y="34766"/>
                  </a:lnTo>
                  <a:close/>
                </a:path>
              </a:pathLst>
            </a:custGeom>
            <a:solidFill>
              <a:schemeClr val="accent1"/>
            </a:solidFill>
            <a:ln w="9525"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F6411DD5-0E7F-448B-8DAA-0A6D6803F565}"/>
                </a:ext>
              </a:extLst>
            </p:cNvPr>
            <p:cNvSpPr/>
            <p:nvPr/>
          </p:nvSpPr>
          <p:spPr>
            <a:xfrm>
              <a:off x="648584" y="3717303"/>
              <a:ext cx="38100" cy="38100"/>
            </a:xfrm>
            <a:custGeom>
              <a:avLst/>
              <a:gdLst>
                <a:gd name="connsiteX0" fmla="*/ 7144 w 38100"/>
                <a:gd name="connsiteY0" fmla="*/ 7144 h 38100"/>
                <a:gd name="connsiteX1" fmla="*/ 32861 w 38100"/>
                <a:gd name="connsiteY1" fmla="*/ 7144 h 38100"/>
                <a:gd name="connsiteX2" fmla="*/ 32861 w 38100"/>
                <a:gd name="connsiteY2" fmla="*/ 34766 h 38100"/>
                <a:gd name="connsiteX3" fmla="*/ 7144 w 38100"/>
                <a:gd name="connsiteY3" fmla="*/ 34766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2861" y="7144"/>
                  </a:lnTo>
                  <a:lnTo>
                    <a:pt x="32861" y="34766"/>
                  </a:lnTo>
                  <a:lnTo>
                    <a:pt x="7144" y="34766"/>
                  </a:lnTo>
                  <a:close/>
                </a:path>
              </a:pathLst>
            </a:custGeom>
            <a:solidFill>
              <a:schemeClr val="accent1"/>
            </a:solidFill>
            <a:ln w="9525"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C6ABD900-0229-44CC-B3F4-729523036D4B}"/>
                </a:ext>
              </a:extLst>
            </p:cNvPr>
            <p:cNvSpPr/>
            <p:nvPr/>
          </p:nvSpPr>
          <p:spPr>
            <a:xfrm>
              <a:off x="604769" y="3717303"/>
              <a:ext cx="38100" cy="38100"/>
            </a:xfrm>
            <a:custGeom>
              <a:avLst/>
              <a:gdLst>
                <a:gd name="connsiteX0" fmla="*/ 7144 w 38100"/>
                <a:gd name="connsiteY0" fmla="*/ 7144 h 38100"/>
                <a:gd name="connsiteX1" fmla="*/ 32861 w 38100"/>
                <a:gd name="connsiteY1" fmla="*/ 7144 h 38100"/>
                <a:gd name="connsiteX2" fmla="*/ 32861 w 38100"/>
                <a:gd name="connsiteY2" fmla="*/ 34766 h 38100"/>
                <a:gd name="connsiteX3" fmla="*/ 7144 w 38100"/>
                <a:gd name="connsiteY3" fmla="*/ 34766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2861" y="7144"/>
                  </a:lnTo>
                  <a:lnTo>
                    <a:pt x="32861" y="34766"/>
                  </a:lnTo>
                  <a:lnTo>
                    <a:pt x="7144" y="34766"/>
                  </a:lnTo>
                  <a:close/>
                </a:path>
              </a:pathLst>
            </a:custGeom>
            <a:solidFill>
              <a:schemeClr val="accent1"/>
            </a:solidFill>
            <a:ln w="9525"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66737B89-BAD2-4AB1-8F04-090F95CF0C2C}"/>
                </a:ext>
              </a:extLst>
            </p:cNvPr>
            <p:cNvSpPr/>
            <p:nvPr/>
          </p:nvSpPr>
          <p:spPr>
            <a:xfrm>
              <a:off x="561907" y="3717303"/>
              <a:ext cx="38100" cy="38100"/>
            </a:xfrm>
            <a:custGeom>
              <a:avLst/>
              <a:gdLst>
                <a:gd name="connsiteX0" fmla="*/ 7144 w 38100"/>
                <a:gd name="connsiteY0" fmla="*/ 7144 h 38100"/>
                <a:gd name="connsiteX1" fmla="*/ 32861 w 38100"/>
                <a:gd name="connsiteY1" fmla="*/ 7144 h 38100"/>
                <a:gd name="connsiteX2" fmla="*/ 32861 w 38100"/>
                <a:gd name="connsiteY2" fmla="*/ 34766 h 38100"/>
                <a:gd name="connsiteX3" fmla="*/ 7144 w 38100"/>
                <a:gd name="connsiteY3" fmla="*/ 34766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2861" y="7144"/>
                  </a:lnTo>
                  <a:lnTo>
                    <a:pt x="32861" y="34766"/>
                  </a:lnTo>
                  <a:lnTo>
                    <a:pt x="7144" y="34766"/>
                  </a:lnTo>
                  <a:close/>
                </a:path>
              </a:pathLst>
            </a:custGeom>
            <a:solidFill>
              <a:schemeClr val="accent1"/>
            </a:solidFill>
            <a:ln w="9525" cap="flat">
              <a:noFill/>
              <a:prstDash val="solid"/>
              <a:miter/>
            </a:ln>
          </p:spPr>
          <p:txBody>
            <a:bodyPr rtlCol="0" anchor="ctr"/>
            <a:lstStyle/>
            <a:p>
              <a:endParaRPr lang="en-US" dirty="0"/>
            </a:p>
          </p:txBody>
        </p:sp>
      </p:grpSp>
      <p:grpSp>
        <p:nvGrpSpPr>
          <p:cNvPr id="92" name="Group 91" descr="High School Sticker Always be Awesome&#10;" title="High School Sticker Always be Awesome">
            <a:extLst>
              <a:ext uri="{FF2B5EF4-FFF2-40B4-BE49-F238E27FC236}">
                <a16:creationId xmlns:a16="http://schemas.microsoft.com/office/drawing/2014/main" id="{E497ACBB-DC34-4A9A-B4A1-37623C0E2880}"/>
              </a:ext>
            </a:extLst>
          </p:cNvPr>
          <p:cNvGrpSpPr/>
          <p:nvPr/>
        </p:nvGrpSpPr>
        <p:grpSpPr>
          <a:xfrm>
            <a:off x="10436436" y="1071801"/>
            <a:ext cx="1386076" cy="1386076"/>
            <a:chOff x="8928483" y="3214646"/>
            <a:chExt cx="1386076" cy="1386076"/>
          </a:xfrm>
        </p:grpSpPr>
        <p:grpSp>
          <p:nvGrpSpPr>
            <p:cNvPr id="93" name="Group 92" descr="High School Sticker Be Awesome" title="High School Sticker Be Awesome">
              <a:extLst>
                <a:ext uri="{FF2B5EF4-FFF2-40B4-BE49-F238E27FC236}">
                  <a16:creationId xmlns:a16="http://schemas.microsoft.com/office/drawing/2014/main" id="{A0DF2072-328D-4C0B-B8D4-49EC3D94D603}"/>
                </a:ext>
              </a:extLst>
            </p:cNvPr>
            <p:cNvGrpSpPr>
              <a:grpSpLocks noChangeAspect="1"/>
            </p:cNvGrpSpPr>
            <p:nvPr/>
          </p:nvGrpSpPr>
          <p:grpSpPr>
            <a:xfrm rot="385758">
              <a:off x="8928483" y="3214646"/>
              <a:ext cx="1386076" cy="1386076"/>
              <a:chOff x="5625313" y="703911"/>
              <a:chExt cx="1386076" cy="1386076"/>
            </a:xfrm>
          </p:grpSpPr>
          <p:sp>
            <p:nvSpPr>
              <p:cNvPr id="97" name="Freeform: Shape 96">
                <a:extLst>
                  <a:ext uri="{FF2B5EF4-FFF2-40B4-BE49-F238E27FC236}">
                    <a16:creationId xmlns:a16="http://schemas.microsoft.com/office/drawing/2014/main" id="{47D5C273-54EE-40C3-8E70-0214B59C0187}"/>
                  </a:ext>
                </a:extLst>
              </p:cNvPr>
              <p:cNvSpPr/>
              <p:nvPr/>
            </p:nvSpPr>
            <p:spPr>
              <a:xfrm>
                <a:off x="5625313" y="703911"/>
                <a:ext cx="1386076" cy="1386076"/>
              </a:xfrm>
              <a:custGeom>
                <a:avLst/>
                <a:gdLst>
                  <a:gd name="connsiteX0" fmla="*/ 1382226 w 1386076"/>
                  <a:gd name="connsiteY0" fmla="*/ 696888 h 1386076"/>
                  <a:gd name="connsiteX1" fmla="*/ 696888 w 1386076"/>
                  <a:gd name="connsiteY1" fmla="*/ 1382226 h 1386076"/>
                  <a:gd name="connsiteX2" fmla="*/ 11551 w 1386076"/>
                  <a:gd name="connsiteY2" fmla="*/ 696888 h 1386076"/>
                  <a:gd name="connsiteX3" fmla="*/ 696888 w 1386076"/>
                  <a:gd name="connsiteY3" fmla="*/ 11551 h 1386076"/>
                  <a:gd name="connsiteX4" fmla="*/ 1382226 w 1386076"/>
                  <a:gd name="connsiteY4" fmla="*/ 696888 h 1386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076" h="1386076">
                    <a:moveTo>
                      <a:pt x="1382226" y="696888"/>
                    </a:moveTo>
                    <a:cubicBezTo>
                      <a:pt x="1382226" y="1075390"/>
                      <a:pt x="1075390" y="1382226"/>
                      <a:pt x="696888" y="1382226"/>
                    </a:cubicBezTo>
                    <a:cubicBezTo>
                      <a:pt x="318387" y="1382226"/>
                      <a:pt x="11551" y="1075390"/>
                      <a:pt x="11551" y="696888"/>
                    </a:cubicBezTo>
                    <a:cubicBezTo>
                      <a:pt x="11551" y="318387"/>
                      <a:pt x="318387" y="11551"/>
                      <a:pt x="696888" y="11551"/>
                    </a:cubicBezTo>
                    <a:cubicBezTo>
                      <a:pt x="1075390" y="11551"/>
                      <a:pt x="1382226" y="318387"/>
                      <a:pt x="1382226" y="696888"/>
                    </a:cubicBezTo>
                    <a:close/>
                  </a:path>
                </a:pathLst>
              </a:custGeom>
              <a:noFill/>
              <a:ln w="9525" cap="flat">
                <a:solidFill>
                  <a:schemeClr val="accent4"/>
                </a:solid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53148CAD-B908-4E23-9634-7A0BC7325BA6}"/>
                  </a:ext>
                </a:extLst>
              </p:cNvPr>
              <p:cNvSpPr/>
              <p:nvPr/>
            </p:nvSpPr>
            <p:spPr>
              <a:xfrm>
                <a:off x="5653034" y="731631"/>
                <a:ext cx="1324473" cy="1324473"/>
              </a:xfrm>
              <a:custGeom>
                <a:avLst/>
                <a:gdLst>
                  <a:gd name="connsiteX0" fmla="*/ 1326783 w 1324472"/>
                  <a:gd name="connsiteY0" fmla="*/ 669167 h 1324472"/>
                  <a:gd name="connsiteX1" fmla="*/ 669167 w 1324472"/>
                  <a:gd name="connsiteY1" fmla="*/ 1326783 h 1324472"/>
                  <a:gd name="connsiteX2" fmla="*/ 11551 w 1324472"/>
                  <a:gd name="connsiteY2" fmla="*/ 669167 h 1324472"/>
                  <a:gd name="connsiteX3" fmla="*/ 669167 w 1324472"/>
                  <a:gd name="connsiteY3" fmla="*/ 11551 h 1324472"/>
                  <a:gd name="connsiteX4" fmla="*/ 1326783 w 1324472"/>
                  <a:gd name="connsiteY4" fmla="*/ 669167 h 132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72" h="1324472">
                    <a:moveTo>
                      <a:pt x="1326783" y="669167"/>
                    </a:moveTo>
                    <a:cubicBezTo>
                      <a:pt x="1326783" y="1032358"/>
                      <a:pt x="1032358" y="1326783"/>
                      <a:pt x="669167" y="1326783"/>
                    </a:cubicBezTo>
                    <a:cubicBezTo>
                      <a:pt x="305975" y="1326783"/>
                      <a:pt x="11551" y="1032358"/>
                      <a:pt x="11551" y="669167"/>
                    </a:cubicBezTo>
                    <a:cubicBezTo>
                      <a:pt x="11551" y="305975"/>
                      <a:pt x="305975" y="11551"/>
                      <a:pt x="669167" y="11551"/>
                    </a:cubicBezTo>
                    <a:cubicBezTo>
                      <a:pt x="1032358" y="11551"/>
                      <a:pt x="1326783" y="305975"/>
                      <a:pt x="1326783" y="669167"/>
                    </a:cubicBezTo>
                    <a:close/>
                  </a:path>
                </a:pathLst>
              </a:custGeom>
              <a:solidFill>
                <a:schemeClr val="accent4"/>
              </a:solidFill>
              <a:ln w="9525" cap="flat">
                <a:noFill/>
                <a:prstDash val="solid"/>
                <a:miter/>
              </a:ln>
            </p:spPr>
            <p:txBody>
              <a:bodyPr rtlCol="0" anchor="ctr"/>
              <a:lstStyle/>
              <a:p>
                <a:endParaRPr lang="en-US" dirty="0"/>
              </a:p>
            </p:txBody>
          </p:sp>
          <p:grpSp>
            <p:nvGrpSpPr>
              <p:cNvPr id="99" name="Group 98">
                <a:extLst>
                  <a:ext uri="{FF2B5EF4-FFF2-40B4-BE49-F238E27FC236}">
                    <a16:creationId xmlns:a16="http://schemas.microsoft.com/office/drawing/2014/main" id="{B68BA696-FF70-42AD-A3D6-81BFF98442E5}"/>
                  </a:ext>
                </a:extLst>
              </p:cNvPr>
              <p:cNvGrpSpPr/>
              <p:nvPr/>
            </p:nvGrpSpPr>
            <p:grpSpPr>
              <a:xfrm>
                <a:off x="6004174" y="799396"/>
                <a:ext cx="648932" cy="204832"/>
                <a:chOff x="6004174" y="799396"/>
                <a:chExt cx="648932" cy="204832"/>
              </a:xfrm>
              <a:solidFill>
                <a:schemeClr val="accent5"/>
              </a:solidFill>
            </p:grpSpPr>
            <p:sp>
              <p:nvSpPr>
                <p:cNvPr id="110" name="Freeform: Shape 109">
                  <a:extLst>
                    <a:ext uri="{FF2B5EF4-FFF2-40B4-BE49-F238E27FC236}">
                      <a16:creationId xmlns:a16="http://schemas.microsoft.com/office/drawing/2014/main" id="{5B6672CB-8C78-4885-B6E3-F1B24BD37643}"/>
                    </a:ext>
                  </a:extLst>
                </p:cNvPr>
                <p:cNvSpPr/>
                <p:nvPr/>
              </p:nvSpPr>
              <p:spPr>
                <a:xfrm>
                  <a:off x="6004174" y="865620"/>
                  <a:ext cx="123207" cy="138608"/>
                </a:xfrm>
                <a:custGeom>
                  <a:avLst/>
                  <a:gdLst>
                    <a:gd name="connsiteX0" fmla="*/ 80854 w 123206"/>
                    <a:gd name="connsiteY0" fmla="*/ 85475 h 138607"/>
                    <a:gd name="connsiteX1" fmla="*/ 50053 w 123206"/>
                    <a:gd name="connsiteY1" fmla="*/ 102416 h 138607"/>
                    <a:gd name="connsiteX2" fmla="*/ 53133 w 123206"/>
                    <a:gd name="connsiteY2" fmla="*/ 119357 h 138607"/>
                    <a:gd name="connsiteX3" fmla="*/ 25411 w 123206"/>
                    <a:gd name="connsiteY3" fmla="*/ 134757 h 138607"/>
                    <a:gd name="connsiteX4" fmla="*/ 11551 w 123206"/>
                    <a:gd name="connsiteY4" fmla="*/ 26951 h 138607"/>
                    <a:gd name="connsiteX5" fmla="*/ 40812 w 123206"/>
                    <a:gd name="connsiteY5" fmla="*/ 11551 h 138607"/>
                    <a:gd name="connsiteX6" fmla="*/ 120897 w 123206"/>
                    <a:gd name="connsiteY6" fmla="*/ 82395 h 138607"/>
                    <a:gd name="connsiteX7" fmla="*/ 91635 w 123206"/>
                    <a:gd name="connsiteY7" fmla="*/ 97795 h 138607"/>
                    <a:gd name="connsiteX8" fmla="*/ 80854 w 123206"/>
                    <a:gd name="connsiteY8" fmla="*/ 85475 h 138607"/>
                    <a:gd name="connsiteX9" fmla="*/ 65454 w 123206"/>
                    <a:gd name="connsiteY9" fmla="*/ 70074 h 138607"/>
                    <a:gd name="connsiteX10" fmla="*/ 39272 w 123206"/>
                    <a:gd name="connsiteY10" fmla="*/ 42352 h 138607"/>
                    <a:gd name="connsiteX11" fmla="*/ 46973 w 123206"/>
                    <a:gd name="connsiteY11" fmla="*/ 79314 h 138607"/>
                    <a:gd name="connsiteX12" fmla="*/ 65454 w 123206"/>
                    <a:gd name="connsiteY12" fmla="*/ 70074 h 13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206" h="138607">
                      <a:moveTo>
                        <a:pt x="80854" y="85475"/>
                      </a:moveTo>
                      <a:lnTo>
                        <a:pt x="50053" y="102416"/>
                      </a:lnTo>
                      <a:lnTo>
                        <a:pt x="53133" y="119357"/>
                      </a:lnTo>
                      <a:lnTo>
                        <a:pt x="25411" y="134757"/>
                      </a:lnTo>
                      <a:lnTo>
                        <a:pt x="11551" y="26951"/>
                      </a:lnTo>
                      <a:lnTo>
                        <a:pt x="40812" y="11551"/>
                      </a:lnTo>
                      <a:lnTo>
                        <a:pt x="120897" y="82395"/>
                      </a:lnTo>
                      <a:lnTo>
                        <a:pt x="91635" y="97795"/>
                      </a:lnTo>
                      <a:lnTo>
                        <a:pt x="80854" y="85475"/>
                      </a:lnTo>
                      <a:close/>
                      <a:moveTo>
                        <a:pt x="65454" y="70074"/>
                      </a:moveTo>
                      <a:lnTo>
                        <a:pt x="39272" y="42352"/>
                      </a:lnTo>
                      <a:lnTo>
                        <a:pt x="46973" y="79314"/>
                      </a:lnTo>
                      <a:lnTo>
                        <a:pt x="65454" y="70074"/>
                      </a:lnTo>
                      <a:close/>
                    </a:path>
                  </a:pathLst>
                </a:custGeom>
                <a:grpFill/>
                <a:ln w="9525"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594AE925-49A8-4B00-9A34-7D29179EAD05}"/>
                    </a:ext>
                  </a:extLst>
                </p:cNvPr>
                <p:cNvSpPr/>
                <p:nvPr/>
              </p:nvSpPr>
              <p:spPr>
                <a:xfrm>
                  <a:off x="6091958" y="831738"/>
                  <a:ext cx="123207" cy="123207"/>
                </a:xfrm>
                <a:custGeom>
                  <a:avLst/>
                  <a:gdLst>
                    <a:gd name="connsiteX0" fmla="*/ 11551 w 123206"/>
                    <a:gd name="connsiteY0" fmla="*/ 20791 h 123206"/>
                    <a:gd name="connsiteX1" fmla="*/ 40812 w 123206"/>
                    <a:gd name="connsiteY1" fmla="*/ 11551 h 123206"/>
                    <a:gd name="connsiteX2" fmla="*/ 62373 w 123206"/>
                    <a:gd name="connsiteY2" fmla="*/ 83935 h 123206"/>
                    <a:gd name="connsiteX3" fmla="*/ 108576 w 123206"/>
                    <a:gd name="connsiteY3" fmla="*/ 70074 h 123206"/>
                    <a:gd name="connsiteX4" fmla="*/ 116276 w 123206"/>
                    <a:gd name="connsiteY4" fmla="*/ 93175 h 123206"/>
                    <a:gd name="connsiteX5" fmla="*/ 40812 w 123206"/>
                    <a:gd name="connsiteY5" fmla="*/ 116276 h 123206"/>
                    <a:gd name="connsiteX6" fmla="*/ 11551 w 123206"/>
                    <a:gd name="connsiteY6" fmla="*/ 20791 h 1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06" h="123206">
                      <a:moveTo>
                        <a:pt x="11551" y="20791"/>
                      </a:moveTo>
                      <a:lnTo>
                        <a:pt x="40812" y="11551"/>
                      </a:lnTo>
                      <a:lnTo>
                        <a:pt x="62373" y="83935"/>
                      </a:lnTo>
                      <a:lnTo>
                        <a:pt x="108576" y="70074"/>
                      </a:lnTo>
                      <a:lnTo>
                        <a:pt x="116276" y="93175"/>
                      </a:lnTo>
                      <a:lnTo>
                        <a:pt x="40812" y="116276"/>
                      </a:lnTo>
                      <a:lnTo>
                        <a:pt x="11551" y="20791"/>
                      </a:lnTo>
                      <a:close/>
                    </a:path>
                  </a:pathLst>
                </a:custGeom>
                <a:grpFill/>
                <a:ln w="9525"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1DF15C9A-E5E2-4B54-A1A9-BC4E49A46E4D}"/>
                    </a:ext>
                  </a:extLst>
                </p:cNvPr>
                <p:cNvSpPr/>
                <p:nvPr/>
              </p:nvSpPr>
              <p:spPr>
                <a:xfrm>
                  <a:off x="6184363" y="799396"/>
                  <a:ext cx="154008" cy="123207"/>
                </a:xfrm>
                <a:custGeom>
                  <a:avLst/>
                  <a:gdLst>
                    <a:gd name="connsiteX0" fmla="*/ 11551 w 154008"/>
                    <a:gd name="connsiteY0" fmla="*/ 23871 h 123206"/>
                    <a:gd name="connsiteX1" fmla="*/ 40812 w 154008"/>
                    <a:gd name="connsiteY1" fmla="*/ 20791 h 123206"/>
                    <a:gd name="connsiteX2" fmla="*/ 56213 w 154008"/>
                    <a:gd name="connsiteY2" fmla="*/ 76234 h 123206"/>
                    <a:gd name="connsiteX3" fmla="*/ 66994 w 154008"/>
                    <a:gd name="connsiteY3" fmla="*/ 19251 h 123206"/>
                    <a:gd name="connsiteX4" fmla="*/ 96255 w 154008"/>
                    <a:gd name="connsiteY4" fmla="*/ 16171 h 123206"/>
                    <a:gd name="connsiteX5" fmla="*/ 116276 w 154008"/>
                    <a:gd name="connsiteY5" fmla="*/ 70074 h 123206"/>
                    <a:gd name="connsiteX6" fmla="*/ 122437 w 154008"/>
                    <a:gd name="connsiteY6" fmla="*/ 14631 h 123206"/>
                    <a:gd name="connsiteX7" fmla="*/ 151698 w 154008"/>
                    <a:gd name="connsiteY7" fmla="*/ 11551 h 123206"/>
                    <a:gd name="connsiteX8" fmla="*/ 137838 w 154008"/>
                    <a:gd name="connsiteY8" fmla="*/ 113196 h 123206"/>
                    <a:gd name="connsiteX9" fmla="*/ 107036 w 154008"/>
                    <a:gd name="connsiteY9" fmla="*/ 116276 h 123206"/>
                    <a:gd name="connsiteX10" fmla="*/ 83935 w 154008"/>
                    <a:gd name="connsiteY10" fmla="*/ 54673 h 123206"/>
                    <a:gd name="connsiteX11" fmla="*/ 71614 w 154008"/>
                    <a:gd name="connsiteY11" fmla="*/ 119357 h 123206"/>
                    <a:gd name="connsiteX12" fmla="*/ 40812 w 154008"/>
                    <a:gd name="connsiteY12" fmla="*/ 122437 h 123206"/>
                    <a:gd name="connsiteX13" fmla="*/ 11551 w 154008"/>
                    <a:gd name="connsiteY13" fmla="*/ 23871 h 1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008" h="123206">
                      <a:moveTo>
                        <a:pt x="11551" y="23871"/>
                      </a:moveTo>
                      <a:lnTo>
                        <a:pt x="40812" y="20791"/>
                      </a:lnTo>
                      <a:lnTo>
                        <a:pt x="56213" y="76234"/>
                      </a:lnTo>
                      <a:lnTo>
                        <a:pt x="66994" y="19251"/>
                      </a:lnTo>
                      <a:lnTo>
                        <a:pt x="96255" y="16171"/>
                      </a:lnTo>
                      <a:lnTo>
                        <a:pt x="116276" y="70074"/>
                      </a:lnTo>
                      <a:lnTo>
                        <a:pt x="122437" y="14631"/>
                      </a:lnTo>
                      <a:lnTo>
                        <a:pt x="151698" y="11551"/>
                      </a:lnTo>
                      <a:lnTo>
                        <a:pt x="137838" y="113196"/>
                      </a:lnTo>
                      <a:lnTo>
                        <a:pt x="107036" y="116276"/>
                      </a:lnTo>
                      <a:lnTo>
                        <a:pt x="83935" y="54673"/>
                      </a:lnTo>
                      <a:lnTo>
                        <a:pt x="71614" y="119357"/>
                      </a:lnTo>
                      <a:lnTo>
                        <a:pt x="40812" y="122437"/>
                      </a:lnTo>
                      <a:lnTo>
                        <a:pt x="11551" y="23871"/>
                      </a:lnTo>
                      <a:close/>
                    </a:path>
                  </a:pathLst>
                </a:custGeom>
                <a:grpFill/>
                <a:ln w="9525"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6BD8EA25-4F1B-4E84-826C-476909C434BC}"/>
                    </a:ext>
                  </a:extLst>
                </p:cNvPr>
                <p:cNvSpPr/>
                <p:nvPr/>
              </p:nvSpPr>
              <p:spPr>
                <a:xfrm>
                  <a:off x="6326051" y="808637"/>
                  <a:ext cx="123207" cy="123207"/>
                </a:xfrm>
                <a:custGeom>
                  <a:avLst/>
                  <a:gdLst>
                    <a:gd name="connsiteX0" fmla="*/ 85475 w 123206"/>
                    <a:gd name="connsiteY0" fmla="*/ 99335 h 123206"/>
                    <a:gd name="connsiteX1" fmla="*/ 50053 w 123206"/>
                    <a:gd name="connsiteY1" fmla="*/ 94715 h 123206"/>
                    <a:gd name="connsiteX2" fmla="*/ 42352 w 123206"/>
                    <a:gd name="connsiteY2" fmla="*/ 110116 h 123206"/>
                    <a:gd name="connsiteX3" fmla="*/ 11551 w 123206"/>
                    <a:gd name="connsiteY3" fmla="*/ 105496 h 123206"/>
                    <a:gd name="connsiteX4" fmla="*/ 63914 w 123206"/>
                    <a:gd name="connsiteY4" fmla="*/ 11551 h 123206"/>
                    <a:gd name="connsiteX5" fmla="*/ 97795 w 123206"/>
                    <a:gd name="connsiteY5" fmla="*/ 16171 h 123206"/>
                    <a:gd name="connsiteX6" fmla="*/ 120897 w 123206"/>
                    <a:gd name="connsiteY6" fmla="*/ 120897 h 123206"/>
                    <a:gd name="connsiteX7" fmla="*/ 88555 w 123206"/>
                    <a:gd name="connsiteY7" fmla="*/ 116276 h 123206"/>
                    <a:gd name="connsiteX8" fmla="*/ 85475 w 123206"/>
                    <a:gd name="connsiteY8" fmla="*/ 99335 h 123206"/>
                    <a:gd name="connsiteX9" fmla="*/ 82394 w 123206"/>
                    <a:gd name="connsiteY9" fmla="*/ 76234 h 123206"/>
                    <a:gd name="connsiteX10" fmla="*/ 76234 w 123206"/>
                    <a:gd name="connsiteY10" fmla="*/ 39272 h 123206"/>
                    <a:gd name="connsiteX11" fmla="*/ 59293 w 123206"/>
                    <a:gd name="connsiteY11" fmla="*/ 73154 h 123206"/>
                    <a:gd name="connsiteX12" fmla="*/ 82394 w 123206"/>
                    <a:gd name="connsiteY12" fmla="*/ 76234 h 1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206" h="123206">
                      <a:moveTo>
                        <a:pt x="85475" y="99335"/>
                      </a:moveTo>
                      <a:lnTo>
                        <a:pt x="50053" y="94715"/>
                      </a:lnTo>
                      <a:lnTo>
                        <a:pt x="42352" y="110116"/>
                      </a:lnTo>
                      <a:lnTo>
                        <a:pt x="11551" y="105496"/>
                      </a:lnTo>
                      <a:lnTo>
                        <a:pt x="63914" y="11551"/>
                      </a:lnTo>
                      <a:lnTo>
                        <a:pt x="97795" y="16171"/>
                      </a:lnTo>
                      <a:lnTo>
                        <a:pt x="120897" y="120897"/>
                      </a:lnTo>
                      <a:lnTo>
                        <a:pt x="88555" y="116276"/>
                      </a:lnTo>
                      <a:lnTo>
                        <a:pt x="85475" y="99335"/>
                      </a:lnTo>
                      <a:close/>
                      <a:moveTo>
                        <a:pt x="82394" y="76234"/>
                      </a:moveTo>
                      <a:lnTo>
                        <a:pt x="76234" y="39272"/>
                      </a:lnTo>
                      <a:lnTo>
                        <a:pt x="59293" y="73154"/>
                      </a:lnTo>
                      <a:lnTo>
                        <a:pt x="82394" y="76234"/>
                      </a:lnTo>
                      <a:close/>
                    </a:path>
                  </a:pathLst>
                </a:custGeom>
                <a:grpFill/>
                <a:ln w="9525"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5188C707-34DB-435D-9A23-259FF0BC32D4}"/>
                    </a:ext>
                  </a:extLst>
                </p:cNvPr>
                <p:cNvSpPr/>
                <p:nvPr/>
              </p:nvSpPr>
              <p:spPr>
                <a:xfrm>
                  <a:off x="6452338" y="819417"/>
                  <a:ext cx="123207" cy="138608"/>
                </a:xfrm>
                <a:custGeom>
                  <a:avLst/>
                  <a:gdLst>
                    <a:gd name="connsiteX0" fmla="*/ 11551 w 123206"/>
                    <a:gd name="connsiteY0" fmla="*/ 11551 h 138607"/>
                    <a:gd name="connsiteX1" fmla="*/ 43892 w 123206"/>
                    <a:gd name="connsiteY1" fmla="*/ 22331 h 138607"/>
                    <a:gd name="connsiteX2" fmla="*/ 51593 w 123206"/>
                    <a:gd name="connsiteY2" fmla="*/ 60833 h 138607"/>
                    <a:gd name="connsiteX3" fmla="*/ 82394 w 123206"/>
                    <a:gd name="connsiteY3" fmla="*/ 34652 h 138607"/>
                    <a:gd name="connsiteX4" fmla="*/ 114736 w 123206"/>
                    <a:gd name="connsiteY4" fmla="*/ 45432 h 138607"/>
                    <a:gd name="connsiteX5" fmla="*/ 57753 w 123206"/>
                    <a:gd name="connsiteY5" fmla="*/ 88555 h 138607"/>
                    <a:gd name="connsiteX6" fmla="*/ 43892 w 123206"/>
                    <a:gd name="connsiteY6" fmla="*/ 128597 h 138607"/>
                    <a:gd name="connsiteX7" fmla="*/ 16171 w 123206"/>
                    <a:gd name="connsiteY7" fmla="*/ 119357 h 138607"/>
                    <a:gd name="connsiteX8" fmla="*/ 30032 w 123206"/>
                    <a:gd name="connsiteY8" fmla="*/ 79314 h 138607"/>
                    <a:gd name="connsiteX9" fmla="*/ 11551 w 123206"/>
                    <a:gd name="connsiteY9" fmla="*/ 11551 h 13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206" h="138607">
                      <a:moveTo>
                        <a:pt x="11551" y="11551"/>
                      </a:moveTo>
                      <a:lnTo>
                        <a:pt x="43892" y="22331"/>
                      </a:lnTo>
                      <a:lnTo>
                        <a:pt x="51593" y="60833"/>
                      </a:lnTo>
                      <a:lnTo>
                        <a:pt x="82394" y="34652"/>
                      </a:lnTo>
                      <a:lnTo>
                        <a:pt x="114736" y="45432"/>
                      </a:lnTo>
                      <a:lnTo>
                        <a:pt x="57753" y="88555"/>
                      </a:lnTo>
                      <a:lnTo>
                        <a:pt x="43892" y="128597"/>
                      </a:lnTo>
                      <a:lnTo>
                        <a:pt x="16171" y="119357"/>
                      </a:lnTo>
                      <a:lnTo>
                        <a:pt x="30032" y="79314"/>
                      </a:lnTo>
                      <a:lnTo>
                        <a:pt x="11551" y="11551"/>
                      </a:lnTo>
                      <a:close/>
                    </a:path>
                  </a:pathLst>
                </a:custGeom>
                <a:grpFill/>
                <a:ln w="9525" cap="flat">
                  <a:noFill/>
                  <a:prstDash val="solid"/>
                  <a:miter/>
                </a:ln>
              </p:spPr>
              <p:txBody>
                <a:bodyPr rtlCol="0" anchor="ctr"/>
                <a:lstStyle/>
                <a:p>
                  <a:endParaRPr lang="en-US" dirty="0"/>
                </a:p>
              </p:txBody>
            </p:sp>
            <p:sp>
              <p:nvSpPr>
                <p:cNvPr id="115" name="Freeform: Shape 114">
                  <a:extLst>
                    <a:ext uri="{FF2B5EF4-FFF2-40B4-BE49-F238E27FC236}">
                      <a16:creationId xmlns:a16="http://schemas.microsoft.com/office/drawing/2014/main" id="{60DA8968-5BE9-4322-BDE0-7192459CE5F8}"/>
                    </a:ext>
                  </a:extLst>
                </p:cNvPr>
                <p:cNvSpPr/>
                <p:nvPr/>
              </p:nvSpPr>
              <p:spPr>
                <a:xfrm>
                  <a:off x="6529899" y="873320"/>
                  <a:ext cx="123207" cy="123207"/>
                </a:xfrm>
                <a:custGeom>
                  <a:avLst/>
                  <a:gdLst>
                    <a:gd name="connsiteX0" fmla="*/ 15614 w 123206"/>
                    <a:gd name="connsiteY0" fmla="*/ 57753 h 123206"/>
                    <a:gd name="connsiteX1" fmla="*/ 41795 w 123206"/>
                    <a:gd name="connsiteY1" fmla="*/ 70074 h 123206"/>
                    <a:gd name="connsiteX2" fmla="*/ 40255 w 123206"/>
                    <a:gd name="connsiteY2" fmla="*/ 80854 h 123206"/>
                    <a:gd name="connsiteX3" fmla="*/ 49496 w 123206"/>
                    <a:gd name="connsiteY3" fmla="*/ 93175 h 123206"/>
                    <a:gd name="connsiteX4" fmla="*/ 60276 w 123206"/>
                    <a:gd name="connsiteY4" fmla="*/ 96255 h 123206"/>
                    <a:gd name="connsiteX5" fmla="*/ 66437 w 123206"/>
                    <a:gd name="connsiteY5" fmla="*/ 91635 h 123206"/>
                    <a:gd name="connsiteX6" fmla="*/ 66437 w 123206"/>
                    <a:gd name="connsiteY6" fmla="*/ 83935 h 123206"/>
                    <a:gd name="connsiteX7" fmla="*/ 55656 w 123206"/>
                    <a:gd name="connsiteY7" fmla="*/ 71614 h 123206"/>
                    <a:gd name="connsiteX8" fmla="*/ 35635 w 123206"/>
                    <a:gd name="connsiteY8" fmla="*/ 46973 h 123206"/>
                    <a:gd name="connsiteX9" fmla="*/ 37175 w 123206"/>
                    <a:gd name="connsiteY9" fmla="*/ 25411 h 123206"/>
                    <a:gd name="connsiteX10" fmla="*/ 47956 w 123206"/>
                    <a:gd name="connsiteY10" fmla="*/ 14631 h 123206"/>
                    <a:gd name="connsiteX11" fmla="*/ 64896 w 123206"/>
                    <a:gd name="connsiteY11" fmla="*/ 11551 h 123206"/>
                    <a:gd name="connsiteX12" fmla="*/ 87998 w 123206"/>
                    <a:gd name="connsiteY12" fmla="*/ 20791 h 123206"/>
                    <a:gd name="connsiteX13" fmla="*/ 109559 w 123206"/>
                    <a:gd name="connsiteY13" fmla="*/ 40812 h 123206"/>
                    <a:gd name="connsiteX14" fmla="*/ 109559 w 123206"/>
                    <a:gd name="connsiteY14" fmla="*/ 66994 h 123206"/>
                    <a:gd name="connsiteX15" fmla="*/ 84918 w 123206"/>
                    <a:gd name="connsiteY15" fmla="*/ 53133 h 123206"/>
                    <a:gd name="connsiteX16" fmla="*/ 84918 w 123206"/>
                    <a:gd name="connsiteY16" fmla="*/ 42352 h 123206"/>
                    <a:gd name="connsiteX17" fmla="*/ 77217 w 123206"/>
                    <a:gd name="connsiteY17" fmla="*/ 34652 h 123206"/>
                    <a:gd name="connsiteX18" fmla="*/ 69517 w 123206"/>
                    <a:gd name="connsiteY18" fmla="*/ 33112 h 123206"/>
                    <a:gd name="connsiteX19" fmla="*/ 64896 w 123206"/>
                    <a:gd name="connsiteY19" fmla="*/ 36192 h 123206"/>
                    <a:gd name="connsiteX20" fmla="*/ 64896 w 123206"/>
                    <a:gd name="connsiteY20" fmla="*/ 40812 h 123206"/>
                    <a:gd name="connsiteX21" fmla="*/ 72597 w 123206"/>
                    <a:gd name="connsiteY21" fmla="*/ 48513 h 123206"/>
                    <a:gd name="connsiteX22" fmla="*/ 94158 w 123206"/>
                    <a:gd name="connsiteY22" fmla="*/ 70074 h 123206"/>
                    <a:gd name="connsiteX23" fmla="*/ 100318 w 123206"/>
                    <a:gd name="connsiteY23" fmla="*/ 85475 h 123206"/>
                    <a:gd name="connsiteX24" fmla="*/ 97238 w 123206"/>
                    <a:gd name="connsiteY24" fmla="*/ 100876 h 123206"/>
                    <a:gd name="connsiteX25" fmla="*/ 83378 w 123206"/>
                    <a:gd name="connsiteY25" fmla="*/ 113196 h 123206"/>
                    <a:gd name="connsiteX26" fmla="*/ 64896 w 123206"/>
                    <a:gd name="connsiteY26" fmla="*/ 116276 h 123206"/>
                    <a:gd name="connsiteX27" fmla="*/ 41795 w 123206"/>
                    <a:gd name="connsiteY27" fmla="*/ 108576 h 123206"/>
                    <a:gd name="connsiteX28" fmla="*/ 15614 w 123206"/>
                    <a:gd name="connsiteY28" fmla="*/ 82395 h 123206"/>
                    <a:gd name="connsiteX29" fmla="*/ 15614 w 123206"/>
                    <a:gd name="connsiteY29" fmla="*/ 57753 h 1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3206" h="123206">
                      <a:moveTo>
                        <a:pt x="15614" y="57753"/>
                      </a:moveTo>
                      <a:lnTo>
                        <a:pt x="41795" y="70074"/>
                      </a:lnTo>
                      <a:cubicBezTo>
                        <a:pt x="40255" y="74694"/>
                        <a:pt x="38715" y="77774"/>
                        <a:pt x="40255" y="80854"/>
                      </a:cubicBezTo>
                      <a:cubicBezTo>
                        <a:pt x="41795" y="85475"/>
                        <a:pt x="43335" y="90095"/>
                        <a:pt x="49496" y="93175"/>
                      </a:cubicBezTo>
                      <a:cubicBezTo>
                        <a:pt x="54116" y="94715"/>
                        <a:pt x="57196" y="96255"/>
                        <a:pt x="60276" y="96255"/>
                      </a:cubicBezTo>
                      <a:cubicBezTo>
                        <a:pt x="63356" y="96255"/>
                        <a:pt x="64896" y="94715"/>
                        <a:pt x="66437" y="91635"/>
                      </a:cubicBezTo>
                      <a:cubicBezTo>
                        <a:pt x="67977" y="90095"/>
                        <a:pt x="67977" y="87015"/>
                        <a:pt x="66437" y="83935"/>
                      </a:cubicBezTo>
                      <a:cubicBezTo>
                        <a:pt x="64896" y="80854"/>
                        <a:pt x="61816" y="76234"/>
                        <a:pt x="55656" y="71614"/>
                      </a:cubicBezTo>
                      <a:cubicBezTo>
                        <a:pt x="44875" y="62373"/>
                        <a:pt x="38715" y="54673"/>
                        <a:pt x="35635" y="46973"/>
                      </a:cubicBezTo>
                      <a:cubicBezTo>
                        <a:pt x="32555" y="39272"/>
                        <a:pt x="34095" y="33112"/>
                        <a:pt x="37175" y="25411"/>
                      </a:cubicBezTo>
                      <a:cubicBezTo>
                        <a:pt x="40255" y="20791"/>
                        <a:pt x="43335" y="17711"/>
                        <a:pt x="47956" y="14631"/>
                      </a:cubicBezTo>
                      <a:cubicBezTo>
                        <a:pt x="52576" y="11551"/>
                        <a:pt x="58736" y="11551"/>
                        <a:pt x="64896" y="11551"/>
                      </a:cubicBezTo>
                      <a:cubicBezTo>
                        <a:pt x="71057" y="11551"/>
                        <a:pt x="78757" y="14631"/>
                        <a:pt x="87998" y="20791"/>
                      </a:cubicBezTo>
                      <a:cubicBezTo>
                        <a:pt x="98778" y="26951"/>
                        <a:pt x="106479" y="34652"/>
                        <a:pt x="109559" y="40812"/>
                      </a:cubicBezTo>
                      <a:cubicBezTo>
                        <a:pt x="112639" y="48513"/>
                        <a:pt x="112639" y="56213"/>
                        <a:pt x="109559" y="66994"/>
                      </a:cubicBezTo>
                      <a:lnTo>
                        <a:pt x="84918" y="53133"/>
                      </a:lnTo>
                      <a:cubicBezTo>
                        <a:pt x="86458" y="48513"/>
                        <a:pt x="86458" y="45432"/>
                        <a:pt x="84918" y="42352"/>
                      </a:cubicBezTo>
                      <a:cubicBezTo>
                        <a:pt x="83378" y="39272"/>
                        <a:pt x="81837" y="36192"/>
                        <a:pt x="77217" y="34652"/>
                      </a:cubicBezTo>
                      <a:cubicBezTo>
                        <a:pt x="74137" y="33112"/>
                        <a:pt x="71057" y="31572"/>
                        <a:pt x="69517" y="33112"/>
                      </a:cubicBezTo>
                      <a:cubicBezTo>
                        <a:pt x="66437" y="33112"/>
                        <a:pt x="64896" y="34652"/>
                        <a:pt x="64896" y="36192"/>
                      </a:cubicBezTo>
                      <a:cubicBezTo>
                        <a:pt x="63356" y="37732"/>
                        <a:pt x="63356" y="39272"/>
                        <a:pt x="64896" y="40812"/>
                      </a:cubicBezTo>
                      <a:cubicBezTo>
                        <a:pt x="64896" y="42352"/>
                        <a:pt x="67977" y="45432"/>
                        <a:pt x="72597" y="48513"/>
                      </a:cubicBezTo>
                      <a:cubicBezTo>
                        <a:pt x="83378" y="57753"/>
                        <a:pt x="89538" y="65454"/>
                        <a:pt x="94158" y="70074"/>
                      </a:cubicBezTo>
                      <a:cubicBezTo>
                        <a:pt x="97238" y="76234"/>
                        <a:pt x="100318" y="80854"/>
                        <a:pt x="100318" y="85475"/>
                      </a:cubicBezTo>
                      <a:cubicBezTo>
                        <a:pt x="100318" y="90095"/>
                        <a:pt x="98778" y="96255"/>
                        <a:pt x="97238" y="100876"/>
                      </a:cubicBezTo>
                      <a:cubicBezTo>
                        <a:pt x="94158" y="107036"/>
                        <a:pt x="89538" y="110116"/>
                        <a:pt x="83378" y="113196"/>
                      </a:cubicBezTo>
                      <a:cubicBezTo>
                        <a:pt x="77217" y="116276"/>
                        <a:pt x="71057" y="117816"/>
                        <a:pt x="64896" y="116276"/>
                      </a:cubicBezTo>
                      <a:cubicBezTo>
                        <a:pt x="57196" y="116276"/>
                        <a:pt x="49496" y="113196"/>
                        <a:pt x="41795" y="108576"/>
                      </a:cubicBezTo>
                      <a:cubicBezTo>
                        <a:pt x="26394" y="100876"/>
                        <a:pt x="18694" y="91635"/>
                        <a:pt x="15614" y="82395"/>
                      </a:cubicBezTo>
                      <a:cubicBezTo>
                        <a:pt x="9453" y="74694"/>
                        <a:pt x="10994" y="66994"/>
                        <a:pt x="15614" y="57753"/>
                      </a:cubicBezTo>
                      <a:close/>
                    </a:path>
                  </a:pathLst>
                </a:custGeom>
                <a:grpFill/>
                <a:ln w="9525" cap="flat">
                  <a:noFill/>
                  <a:prstDash val="solid"/>
                  <a:miter/>
                </a:ln>
              </p:spPr>
              <p:txBody>
                <a:bodyPr rtlCol="0" anchor="ctr"/>
                <a:lstStyle/>
                <a:p>
                  <a:endParaRPr lang="en-US" dirty="0"/>
                </a:p>
              </p:txBody>
            </p:sp>
          </p:grpSp>
          <p:grpSp>
            <p:nvGrpSpPr>
              <p:cNvPr id="100" name="Group 99">
                <a:extLst>
                  <a:ext uri="{FF2B5EF4-FFF2-40B4-BE49-F238E27FC236}">
                    <a16:creationId xmlns:a16="http://schemas.microsoft.com/office/drawing/2014/main" id="{8280C9AD-5016-4891-B980-70AEA1ACA15B}"/>
                  </a:ext>
                </a:extLst>
              </p:cNvPr>
              <p:cNvGrpSpPr/>
              <p:nvPr/>
            </p:nvGrpSpPr>
            <p:grpSpPr>
              <a:xfrm>
                <a:off x="5837844" y="1637202"/>
                <a:ext cx="994895" cy="363460"/>
                <a:chOff x="5837844" y="1637202"/>
                <a:chExt cx="994895" cy="363460"/>
              </a:xfrm>
              <a:solidFill>
                <a:schemeClr val="accent5"/>
              </a:solidFill>
            </p:grpSpPr>
            <p:sp>
              <p:nvSpPr>
                <p:cNvPr id="101" name="Freeform: Shape 100">
                  <a:extLst>
                    <a:ext uri="{FF2B5EF4-FFF2-40B4-BE49-F238E27FC236}">
                      <a16:creationId xmlns:a16="http://schemas.microsoft.com/office/drawing/2014/main" id="{8BDD2685-F531-4079-A3FA-240178F4F5FB}"/>
                    </a:ext>
                  </a:extLst>
                </p:cNvPr>
                <p:cNvSpPr/>
                <p:nvPr/>
              </p:nvSpPr>
              <p:spPr>
                <a:xfrm>
                  <a:off x="5837844" y="1664924"/>
                  <a:ext cx="138608" cy="138608"/>
                </a:xfrm>
                <a:custGeom>
                  <a:avLst/>
                  <a:gdLst>
                    <a:gd name="connsiteX0" fmla="*/ 85475 w 138607"/>
                    <a:gd name="connsiteY0" fmla="*/ 11551 h 138607"/>
                    <a:gd name="connsiteX1" fmla="*/ 123977 w 138607"/>
                    <a:gd name="connsiteY1" fmla="*/ 54673 h 138607"/>
                    <a:gd name="connsiteX2" fmla="*/ 133217 w 138607"/>
                    <a:gd name="connsiteY2" fmla="*/ 76234 h 138607"/>
                    <a:gd name="connsiteX3" fmla="*/ 125517 w 138607"/>
                    <a:gd name="connsiteY3" fmla="*/ 93175 h 138607"/>
                    <a:gd name="connsiteX4" fmla="*/ 110116 w 138607"/>
                    <a:gd name="connsiteY4" fmla="*/ 99335 h 138607"/>
                    <a:gd name="connsiteX5" fmla="*/ 97795 w 138607"/>
                    <a:gd name="connsiteY5" fmla="*/ 96255 h 138607"/>
                    <a:gd name="connsiteX6" fmla="*/ 102416 w 138607"/>
                    <a:gd name="connsiteY6" fmla="*/ 114736 h 138607"/>
                    <a:gd name="connsiteX7" fmla="*/ 94715 w 138607"/>
                    <a:gd name="connsiteY7" fmla="*/ 128597 h 138607"/>
                    <a:gd name="connsiteX8" fmla="*/ 82395 w 138607"/>
                    <a:gd name="connsiteY8" fmla="*/ 134757 h 138607"/>
                    <a:gd name="connsiteX9" fmla="*/ 68534 w 138607"/>
                    <a:gd name="connsiteY9" fmla="*/ 133217 h 138607"/>
                    <a:gd name="connsiteX10" fmla="*/ 57753 w 138607"/>
                    <a:gd name="connsiteY10" fmla="*/ 127057 h 138607"/>
                    <a:gd name="connsiteX11" fmla="*/ 46973 w 138607"/>
                    <a:gd name="connsiteY11" fmla="*/ 117816 h 138607"/>
                    <a:gd name="connsiteX12" fmla="*/ 11551 w 138607"/>
                    <a:gd name="connsiteY12" fmla="*/ 77774 h 138607"/>
                    <a:gd name="connsiteX13" fmla="*/ 85475 w 138607"/>
                    <a:gd name="connsiteY13" fmla="*/ 11551 h 138607"/>
                    <a:gd name="connsiteX14" fmla="*/ 46973 w 138607"/>
                    <a:gd name="connsiteY14" fmla="*/ 87015 h 138607"/>
                    <a:gd name="connsiteX15" fmla="*/ 57753 w 138607"/>
                    <a:gd name="connsiteY15" fmla="*/ 99335 h 138607"/>
                    <a:gd name="connsiteX16" fmla="*/ 66994 w 138607"/>
                    <a:gd name="connsiteY16" fmla="*/ 105496 h 138607"/>
                    <a:gd name="connsiteX17" fmla="*/ 74694 w 138607"/>
                    <a:gd name="connsiteY17" fmla="*/ 102416 h 138607"/>
                    <a:gd name="connsiteX18" fmla="*/ 77774 w 138607"/>
                    <a:gd name="connsiteY18" fmla="*/ 94715 h 138607"/>
                    <a:gd name="connsiteX19" fmla="*/ 71614 w 138607"/>
                    <a:gd name="connsiteY19" fmla="*/ 83935 h 138607"/>
                    <a:gd name="connsiteX20" fmla="*/ 62373 w 138607"/>
                    <a:gd name="connsiteY20" fmla="*/ 74694 h 138607"/>
                    <a:gd name="connsiteX21" fmla="*/ 46973 w 138607"/>
                    <a:gd name="connsiteY21" fmla="*/ 87015 h 138607"/>
                    <a:gd name="connsiteX22" fmla="*/ 76234 w 138607"/>
                    <a:gd name="connsiteY22" fmla="*/ 60833 h 138607"/>
                    <a:gd name="connsiteX23" fmla="*/ 85475 w 138607"/>
                    <a:gd name="connsiteY23" fmla="*/ 71614 h 138607"/>
                    <a:gd name="connsiteX24" fmla="*/ 94715 w 138607"/>
                    <a:gd name="connsiteY24" fmla="*/ 77774 h 138607"/>
                    <a:gd name="connsiteX25" fmla="*/ 102416 w 138607"/>
                    <a:gd name="connsiteY25" fmla="*/ 74694 h 138607"/>
                    <a:gd name="connsiteX26" fmla="*/ 105496 w 138607"/>
                    <a:gd name="connsiteY26" fmla="*/ 68534 h 138607"/>
                    <a:gd name="connsiteX27" fmla="*/ 100876 w 138607"/>
                    <a:gd name="connsiteY27" fmla="*/ 59293 h 138607"/>
                    <a:gd name="connsiteX28" fmla="*/ 91635 w 138607"/>
                    <a:gd name="connsiteY28" fmla="*/ 48513 h 138607"/>
                    <a:gd name="connsiteX29" fmla="*/ 76234 w 138607"/>
                    <a:gd name="connsiteY29" fmla="*/ 60833 h 13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8607" h="138607">
                      <a:moveTo>
                        <a:pt x="85475" y="11551"/>
                      </a:moveTo>
                      <a:lnTo>
                        <a:pt x="123977" y="54673"/>
                      </a:lnTo>
                      <a:cubicBezTo>
                        <a:pt x="130137" y="62373"/>
                        <a:pt x="133217" y="68534"/>
                        <a:pt x="133217" y="76234"/>
                      </a:cubicBezTo>
                      <a:cubicBezTo>
                        <a:pt x="133217" y="83935"/>
                        <a:pt x="130137" y="88555"/>
                        <a:pt x="125517" y="93175"/>
                      </a:cubicBezTo>
                      <a:cubicBezTo>
                        <a:pt x="120897" y="97795"/>
                        <a:pt x="116276" y="99335"/>
                        <a:pt x="110116" y="99335"/>
                      </a:cubicBezTo>
                      <a:cubicBezTo>
                        <a:pt x="107036" y="99335"/>
                        <a:pt x="102416" y="97795"/>
                        <a:pt x="97795" y="96255"/>
                      </a:cubicBezTo>
                      <a:cubicBezTo>
                        <a:pt x="100876" y="102416"/>
                        <a:pt x="102416" y="108576"/>
                        <a:pt x="102416" y="114736"/>
                      </a:cubicBezTo>
                      <a:cubicBezTo>
                        <a:pt x="100876" y="119357"/>
                        <a:pt x="99335" y="125517"/>
                        <a:pt x="94715" y="128597"/>
                      </a:cubicBezTo>
                      <a:cubicBezTo>
                        <a:pt x="90095" y="131677"/>
                        <a:pt x="87015" y="134757"/>
                        <a:pt x="82395" y="134757"/>
                      </a:cubicBezTo>
                      <a:cubicBezTo>
                        <a:pt x="77774" y="136297"/>
                        <a:pt x="73154" y="134757"/>
                        <a:pt x="68534" y="133217"/>
                      </a:cubicBezTo>
                      <a:cubicBezTo>
                        <a:pt x="65454" y="131677"/>
                        <a:pt x="62373" y="130137"/>
                        <a:pt x="57753" y="127057"/>
                      </a:cubicBezTo>
                      <a:cubicBezTo>
                        <a:pt x="53133" y="122437"/>
                        <a:pt x="48513" y="119357"/>
                        <a:pt x="46973" y="117816"/>
                      </a:cubicBezTo>
                      <a:lnTo>
                        <a:pt x="11551" y="77774"/>
                      </a:lnTo>
                      <a:lnTo>
                        <a:pt x="85475" y="11551"/>
                      </a:lnTo>
                      <a:close/>
                      <a:moveTo>
                        <a:pt x="46973" y="87015"/>
                      </a:moveTo>
                      <a:lnTo>
                        <a:pt x="57753" y="99335"/>
                      </a:lnTo>
                      <a:cubicBezTo>
                        <a:pt x="60833" y="103956"/>
                        <a:pt x="63914" y="105496"/>
                        <a:pt x="66994" y="105496"/>
                      </a:cubicBezTo>
                      <a:cubicBezTo>
                        <a:pt x="70074" y="105496"/>
                        <a:pt x="73154" y="105496"/>
                        <a:pt x="74694" y="102416"/>
                      </a:cubicBezTo>
                      <a:cubicBezTo>
                        <a:pt x="76234" y="100875"/>
                        <a:pt x="77774" y="97795"/>
                        <a:pt x="77774" y="94715"/>
                      </a:cubicBezTo>
                      <a:cubicBezTo>
                        <a:pt x="77774" y="91635"/>
                        <a:pt x="76234" y="88555"/>
                        <a:pt x="71614" y="83935"/>
                      </a:cubicBezTo>
                      <a:lnTo>
                        <a:pt x="62373" y="74694"/>
                      </a:lnTo>
                      <a:lnTo>
                        <a:pt x="46973" y="87015"/>
                      </a:lnTo>
                      <a:close/>
                      <a:moveTo>
                        <a:pt x="76234" y="60833"/>
                      </a:moveTo>
                      <a:lnTo>
                        <a:pt x="85475" y="71614"/>
                      </a:lnTo>
                      <a:cubicBezTo>
                        <a:pt x="88555" y="74694"/>
                        <a:pt x="91635" y="77774"/>
                        <a:pt x="94715" y="77774"/>
                      </a:cubicBezTo>
                      <a:cubicBezTo>
                        <a:pt x="97795" y="77774"/>
                        <a:pt x="99335" y="77774"/>
                        <a:pt x="102416" y="74694"/>
                      </a:cubicBezTo>
                      <a:cubicBezTo>
                        <a:pt x="103956" y="73154"/>
                        <a:pt x="105496" y="70074"/>
                        <a:pt x="105496" y="68534"/>
                      </a:cubicBezTo>
                      <a:cubicBezTo>
                        <a:pt x="105496" y="65454"/>
                        <a:pt x="103956" y="62373"/>
                        <a:pt x="100876" y="59293"/>
                      </a:cubicBezTo>
                      <a:lnTo>
                        <a:pt x="91635" y="48513"/>
                      </a:lnTo>
                      <a:lnTo>
                        <a:pt x="76234" y="60833"/>
                      </a:lnTo>
                      <a:close/>
                    </a:path>
                  </a:pathLst>
                </a:custGeom>
                <a:grpFill/>
                <a:ln w="9525"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7CDDBDC6-E009-4457-807F-CF5A66EB6200}"/>
                    </a:ext>
                  </a:extLst>
                </p:cNvPr>
                <p:cNvSpPr/>
                <p:nvPr/>
              </p:nvSpPr>
              <p:spPr>
                <a:xfrm>
                  <a:off x="5919469" y="1740388"/>
                  <a:ext cx="138608" cy="154008"/>
                </a:xfrm>
                <a:custGeom>
                  <a:avLst/>
                  <a:gdLst>
                    <a:gd name="connsiteX0" fmla="*/ 73154 w 138607"/>
                    <a:gd name="connsiteY0" fmla="*/ 11551 h 154008"/>
                    <a:gd name="connsiteX1" fmla="*/ 137838 w 138607"/>
                    <a:gd name="connsiteY1" fmla="*/ 62373 h 154008"/>
                    <a:gd name="connsiteX2" fmla="*/ 125517 w 138607"/>
                    <a:gd name="connsiteY2" fmla="*/ 79314 h 154008"/>
                    <a:gd name="connsiteX3" fmla="*/ 83935 w 138607"/>
                    <a:gd name="connsiteY3" fmla="*/ 46973 h 154008"/>
                    <a:gd name="connsiteX4" fmla="*/ 74694 w 138607"/>
                    <a:gd name="connsiteY4" fmla="*/ 59293 h 154008"/>
                    <a:gd name="connsiteX5" fmla="*/ 113196 w 138607"/>
                    <a:gd name="connsiteY5" fmla="*/ 88555 h 154008"/>
                    <a:gd name="connsiteX6" fmla="*/ 100876 w 138607"/>
                    <a:gd name="connsiteY6" fmla="*/ 103956 h 154008"/>
                    <a:gd name="connsiteX7" fmla="*/ 62373 w 138607"/>
                    <a:gd name="connsiteY7" fmla="*/ 76234 h 154008"/>
                    <a:gd name="connsiteX8" fmla="*/ 50053 w 138607"/>
                    <a:gd name="connsiteY8" fmla="*/ 91635 h 154008"/>
                    <a:gd name="connsiteX9" fmla="*/ 91635 w 138607"/>
                    <a:gd name="connsiteY9" fmla="*/ 123977 h 154008"/>
                    <a:gd name="connsiteX10" fmla="*/ 77774 w 138607"/>
                    <a:gd name="connsiteY10" fmla="*/ 142458 h 154008"/>
                    <a:gd name="connsiteX11" fmla="*/ 11551 w 138607"/>
                    <a:gd name="connsiteY11" fmla="*/ 90095 h 154008"/>
                    <a:gd name="connsiteX12" fmla="*/ 73154 w 138607"/>
                    <a:gd name="connsiteY12" fmla="*/ 11551 h 15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607" h="154008">
                      <a:moveTo>
                        <a:pt x="73154" y="11551"/>
                      </a:moveTo>
                      <a:lnTo>
                        <a:pt x="137838" y="62373"/>
                      </a:lnTo>
                      <a:lnTo>
                        <a:pt x="125517" y="79314"/>
                      </a:lnTo>
                      <a:lnTo>
                        <a:pt x="83935" y="46973"/>
                      </a:lnTo>
                      <a:lnTo>
                        <a:pt x="74694" y="59293"/>
                      </a:lnTo>
                      <a:lnTo>
                        <a:pt x="113196" y="88555"/>
                      </a:lnTo>
                      <a:lnTo>
                        <a:pt x="100876" y="103956"/>
                      </a:lnTo>
                      <a:lnTo>
                        <a:pt x="62373" y="76234"/>
                      </a:lnTo>
                      <a:lnTo>
                        <a:pt x="50053" y="91635"/>
                      </a:lnTo>
                      <a:lnTo>
                        <a:pt x="91635" y="123977"/>
                      </a:lnTo>
                      <a:lnTo>
                        <a:pt x="77774" y="142458"/>
                      </a:lnTo>
                      <a:lnTo>
                        <a:pt x="11551" y="90095"/>
                      </a:lnTo>
                      <a:lnTo>
                        <a:pt x="73154" y="11551"/>
                      </a:lnTo>
                      <a:close/>
                    </a:path>
                  </a:pathLst>
                </a:custGeom>
                <a:grpFill/>
                <a:ln w="9525"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7AD91838-92CD-4477-BA0A-4B768A14488B}"/>
                    </a:ext>
                  </a:extLst>
                </p:cNvPr>
                <p:cNvSpPr/>
                <p:nvPr/>
              </p:nvSpPr>
              <p:spPr>
                <a:xfrm>
                  <a:off x="6044216" y="1834333"/>
                  <a:ext cx="123207" cy="138608"/>
                </a:xfrm>
                <a:custGeom>
                  <a:avLst/>
                  <a:gdLst>
                    <a:gd name="connsiteX0" fmla="*/ 83935 w 123206"/>
                    <a:gd name="connsiteY0" fmla="*/ 99335 h 138607"/>
                    <a:gd name="connsiteX1" fmla="*/ 51593 w 123206"/>
                    <a:gd name="connsiteY1" fmla="*/ 85475 h 138607"/>
                    <a:gd name="connsiteX2" fmla="*/ 40812 w 123206"/>
                    <a:gd name="connsiteY2" fmla="*/ 99335 h 138607"/>
                    <a:gd name="connsiteX3" fmla="*/ 11551 w 123206"/>
                    <a:gd name="connsiteY3" fmla="*/ 87015 h 138607"/>
                    <a:gd name="connsiteX4" fmla="*/ 87015 w 123206"/>
                    <a:gd name="connsiteY4" fmla="*/ 11551 h 138607"/>
                    <a:gd name="connsiteX5" fmla="*/ 117816 w 123206"/>
                    <a:gd name="connsiteY5" fmla="*/ 25411 h 138607"/>
                    <a:gd name="connsiteX6" fmla="*/ 111656 w 123206"/>
                    <a:gd name="connsiteY6" fmla="*/ 131677 h 138607"/>
                    <a:gd name="connsiteX7" fmla="*/ 82394 w 123206"/>
                    <a:gd name="connsiteY7" fmla="*/ 117816 h 138607"/>
                    <a:gd name="connsiteX8" fmla="*/ 83935 w 123206"/>
                    <a:gd name="connsiteY8" fmla="*/ 99335 h 138607"/>
                    <a:gd name="connsiteX9" fmla="*/ 87015 w 123206"/>
                    <a:gd name="connsiteY9" fmla="*/ 77774 h 138607"/>
                    <a:gd name="connsiteX10" fmla="*/ 91635 w 123206"/>
                    <a:gd name="connsiteY10" fmla="*/ 40812 h 138607"/>
                    <a:gd name="connsiteX11" fmla="*/ 66994 w 123206"/>
                    <a:gd name="connsiteY11" fmla="*/ 68534 h 138607"/>
                    <a:gd name="connsiteX12" fmla="*/ 87015 w 123206"/>
                    <a:gd name="connsiteY12" fmla="*/ 77774 h 13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206" h="138607">
                      <a:moveTo>
                        <a:pt x="83935" y="99335"/>
                      </a:moveTo>
                      <a:lnTo>
                        <a:pt x="51593" y="85475"/>
                      </a:lnTo>
                      <a:lnTo>
                        <a:pt x="40812" y="99335"/>
                      </a:lnTo>
                      <a:lnTo>
                        <a:pt x="11551" y="87015"/>
                      </a:lnTo>
                      <a:lnTo>
                        <a:pt x="87015" y="11551"/>
                      </a:lnTo>
                      <a:lnTo>
                        <a:pt x="117816" y="25411"/>
                      </a:lnTo>
                      <a:lnTo>
                        <a:pt x="111656" y="131677"/>
                      </a:lnTo>
                      <a:lnTo>
                        <a:pt x="82394" y="117816"/>
                      </a:lnTo>
                      <a:lnTo>
                        <a:pt x="83935" y="99335"/>
                      </a:lnTo>
                      <a:close/>
                      <a:moveTo>
                        <a:pt x="87015" y="77774"/>
                      </a:moveTo>
                      <a:lnTo>
                        <a:pt x="91635" y="40812"/>
                      </a:lnTo>
                      <a:lnTo>
                        <a:pt x="66994" y="68534"/>
                      </a:lnTo>
                      <a:lnTo>
                        <a:pt x="87015" y="77774"/>
                      </a:lnTo>
                      <a:close/>
                    </a:path>
                  </a:pathLst>
                </a:custGeom>
                <a:grp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C4721872-67AC-4AAD-88A0-1ED6F2F9769C}"/>
                    </a:ext>
                  </a:extLst>
                </p:cNvPr>
                <p:cNvSpPr/>
                <p:nvPr/>
              </p:nvSpPr>
              <p:spPr>
                <a:xfrm>
                  <a:off x="6176663" y="1862054"/>
                  <a:ext cx="154008" cy="138608"/>
                </a:xfrm>
                <a:custGeom>
                  <a:avLst/>
                  <a:gdLst>
                    <a:gd name="connsiteX0" fmla="*/ 11551 w 154008"/>
                    <a:gd name="connsiteY0" fmla="*/ 11551 h 138607"/>
                    <a:gd name="connsiteX1" fmla="*/ 40812 w 154008"/>
                    <a:gd name="connsiteY1" fmla="*/ 17711 h 138607"/>
                    <a:gd name="connsiteX2" fmla="*/ 40812 w 154008"/>
                    <a:gd name="connsiteY2" fmla="*/ 74694 h 138607"/>
                    <a:gd name="connsiteX3" fmla="*/ 66994 w 154008"/>
                    <a:gd name="connsiteY3" fmla="*/ 22331 h 138607"/>
                    <a:gd name="connsiteX4" fmla="*/ 96255 w 154008"/>
                    <a:gd name="connsiteY4" fmla="*/ 28492 h 138607"/>
                    <a:gd name="connsiteX5" fmla="*/ 100876 w 154008"/>
                    <a:gd name="connsiteY5" fmla="*/ 87015 h 138607"/>
                    <a:gd name="connsiteX6" fmla="*/ 122437 w 154008"/>
                    <a:gd name="connsiteY6" fmla="*/ 34652 h 138607"/>
                    <a:gd name="connsiteX7" fmla="*/ 151698 w 154008"/>
                    <a:gd name="connsiteY7" fmla="*/ 40812 h 138607"/>
                    <a:gd name="connsiteX8" fmla="*/ 111656 w 154008"/>
                    <a:gd name="connsiteY8" fmla="*/ 134757 h 138607"/>
                    <a:gd name="connsiteX9" fmla="*/ 82395 w 154008"/>
                    <a:gd name="connsiteY9" fmla="*/ 128597 h 138607"/>
                    <a:gd name="connsiteX10" fmla="*/ 76234 w 154008"/>
                    <a:gd name="connsiteY10" fmla="*/ 63914 h 138607"/>
                    <a:gd name="connsiteX11" fmla="*/ 46973 w 154008"/>
                    <a:gd name="connsiteY11" fmla="*/ 122437 h 138607"/>
                    <a:gd name="connsiteX12" fmla="*/ 17711 w 154008"/>
                    <a:gd name="connsiteY12" fmla="*/ 116276 h 138607"/>
                    <a:gd name="connsiteX13" fmla="*/ 11551 w 154008"/>
                    <a:gd name="connsiteY13" fmla="*/ 11551 h 13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008" h="138607">
                      <a:moveTo>
                        <a:pt x="11551" y="11551"/>
                      </a:moveTo>
                      <a:lnTo>
                        <a:pt x="40812" y="17711"/>
                      </a:lnTo>
                      <a:lnTo>
                        <a:pt x="40812" y="74694"/>
                      </a:lnTo>
                      <a:lnTo>
                        <a:pt x="66994" y="22331"/>
                      </a:lnTo>
                      <a:lnTo>
                        <a:pt x="96255" y="28492"/>
                      </a:lnTo>
                      <a:lnTo>
                        <a:pt x="100876" y="87015"/>
                      </a:lnTo>
                      <a:lnTo>
                        <a:pt x="122437" y="34652"/>
                      </a:lnTo>
                      <a:lnTo>
                        <a:pt x="151698" y="40812"/>
                      </a:lnTo>
                      <a:lnTo>
                        <a:pt x="111656" y="134757"/>
                      </a:lnTo>
                      <a:lnTo>
                        <a:pt x="82395" y="128597"/>
                      </a:lnTo>
                      <a:lnTo>
                        <a:pt x="76234" y="63914"/>
                      </a:lnTo>
                      <a:lnTo>
                        <a:pt x="46973" y="122437"/>
                      </a:lnTo>
                      <a:lnTo>
                        <a:pt x="17711" y="116276"/>
                      </a:lnTo>
                      <a:lnTo>
                        <a:pt x="11551" y="11551"/>
                      </a:lnTo>
                      <a:close/>
                    </a:path>
                  </a:pathLst>
                </a:custGeom>
                <a:grpFill/>
                <a:ln w="9525"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2D99C7EB-1CDE-4752-A417-E534A2D0A44D}"/>
                    </a:ext>
                  </a:extLst>
                </p:cNvPr>
                <p:cNvSpPr/>
                <p:nvPr/>
              </p:nvSpPr>
              <p:spPr>
                <a:xfrm>
                  <a:off x="6315271" y="1877455"/>
                  <a:ext cx="107806" cy="123207"/>
                </a:xfrm>
                <a:custGeom>
                  <a:avLst/>
                  <a:gdLst>
                    <a:gd name="connsiteX0" fmla="*/ 11551 w 107805"/>
                    <a:gd name="connsiteY0" fmla="*/ 17711 h 123206"/>
                    <a:gd name="connsiteX1" fmla="*/ 94715 w 107805"/>
                    <a:gd name="connsiteY1" fmla="*/ 11551 h 123206"/>
                    <a:gd name="connsiteX2" fmla="*/ 96255 w 107805"/>
                    <a:gd name="connsiteY2" fmla="*/ 33112 h 123206"/>
                    <a:gd name="connsiteX3" fmla="*/ 43892 w 107805"/>
                    <a:gd name="connsiteY3" fmla="*/ 36192 h 123206"/>
                    <a:gd name="connsiteX4" fmla="*/ 45433 w 107805"/>
                    <a:gd name="connsiteY4" fmla="*/ 51593 h 123206"/>
                    <a:gd name="connsiteX5" fmla="*/ 93175 w 107805"/>
                    <a:gd name="connsiteY5" fmla="*/ 48513 h 123206"/>
                    <a:gd name="connsiteX6" fmla="*/ 94715 w 107805"/>
                    <a:gd name="connsiteY6" fmla="*/ 68534 h 123206"/>
                    <a:gd name="connsiteX7" fmla="*/ 46973 w 107805"/>
                    <a:gd name="connsiteY7" fmla="*/ 71614 h 123206"/>
                    <a:gd name="connsiteX8" fmla="*/ 48513 w 107805"/>
                    <a:gd name="connsiteY8" fmla="*/ 91635 h 123206"/>
                    <a:gd name="connsiteX9" fmla="*/ 102416 w 107805"/>
                    <a:gd name="connsiteY9" fmla="*/ 87015 h 123206"/>
                    <a:gd name="connsiteX10" fmla="*/ 103956 w 107805"/>
                    <a:gd name="connsiteY10" fmla="*/ 110116 h 123206"/>
                    <a:gd name="connsiteX11" fmla="*/ 19251 w 107805"/>
                    <a:gd name="connsiteY11" fmla="*/ 116276 h 123206"/>
                    <a:gd name="connsiteX12" fmla="*/ 11551 w 107805"/>
                    <a:gd name="connsiteY12" fmla="*/ 17711 h 1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805" h="123206">
                      <a:moveTo>
                        <a:pt x="11551" y="17711"/>
                      </a:moveTo>
                      <a:lnTo>
                        <a:pt x="94715" y="11551"/>
                      </a:lnTo>
                      <a:lnTo>
                        <a:pt x="96255" y="33112"/>
                      </a:lnTo>
                      <a:lnTo>
                        <a:pt x="43892" y="36192"/>
                      </a:lnTo>
                      <a:lnTo>
                        <a:pt x="45433" y="51593"/>
                      </a:lnTo>
                      <a:lnTo>
                        <a:pt x="93175" y="48513"/>
                      </a:lnTo>
                      <a:lnTo>
                        <a:pt x="94715" y="68534"/>
                      </a:lnTo>
                      <a:lnTo>
                        <a:pt x="46973" y="71614"/>
                      </a:lnTo>
                      <a:lnTo>
                        <a:pt x="48513" y="91635"/>
                      </a:lnTo>
                      <a:lnTo>
                        <a:pt x="102416" y="87015"/>
                      </a:lnTo>
                      <a:lnTo>
                        <a:pt x="103956" y="110116"/>
                      </a:lnTo>
                      <a:lnTo>
                        <a:pt x="19251" y="116276"/>
                      </a:lnTo>
                      <a:lnTo>
                        <a:pt x="11551" y="17711"/>
                      </a:lnTo>
                      <a:close/>
                    </a:path>
                  </a:pathLst>
                </a:custGeom>
                <a:grpFill/>
                <a:ln w="9525"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24623178-3397-46A1-BEE5-0A243E2ECD32}"/>
                    </a:ext>
                  </a:extLst>
                </p:cNvPr>
                <p:cNvSpPr/>
                <p:nvPr/>
              </p:nvSpPr>
              <p:spPr>
                <a:xfrm>
                  <a:off x="6417301" y="1858835"/>
                  <a:ext cx="107806" cy="123207"/>
                </a:xfrm>
                <a:custGeom>
                  <a:avLst/>
                  <a:gdLst>
                    <a:gd name="connsiteX0" fmla="*/ 17326 w 107805"/>
                    <a:gd name="connsiteY0" fmla="*/ 94854 h 123206"/>
                    <a:gd name="connsiteX1" fmla="*/ 45047 w 107805"/>
                    <a:gd name="connsiteY1" fmla="*/ 84073 h 123206"/>
                    <a:gd name="connsiteX2" fmla="*/ 52748 w 107805"/>
                    <a:gd name="connsiteY2" fmla="*/ 93314 h 123206"/>
                    <a:gd name="connsiteX3" fmla="*/ 68149 w 107805"/>
                    <a:gd name="connsiteY3" fmla="*/ 94854 h 123206"/>
                    <a:gd name="connsiteX4" fmla="*/ 77389 w 107805"/>
                    <a:gd name="connsiteY4" fmla="*/ 88694 h 123206"/>
                    <a:gd name="connsiteX5" fmla="*/ 78929 w 107805"/>
                    <a:gd name="connsiteY5" fmla="*/ 80993 h 123206"/>
                    <a:gd name="connsiteX6" fmla="*/ 74309 w 107805"/>
                    <a:gd name="connsiteY6" fmla="*/ 74833 h 123206"/>
                    <a:gd name="connsiteX7" fmla="*/ 57368 w 107805"/>
                    <a:gd name="connsiteY7" fmla="*/ 73293 h 123206"/>
                    <a:gd name="connsiteX8" fmla="*/ 26566 w 107805"/>
                    <a:gd name="connsiteY8" fmla="*/ 70213 h 123206"/>
                    <a:gd name="connsiteX9" fmla="*/ 12706 w 107805"/>
                    <a:gd name="connsiteY9" fmla="*/ 54812 h 123206"/>
                    <a:gd name="connsiteX10" fmla="*/ 12706 w 107805"/>
                    <a:gd name="connsiteY10" fmla="*/ 39411 h 123206"/>
                    <a:gd name="connsiteX11" fmla="*/ 21946 w 107805"/>
                    <a:gd name="connsiteY11" fmla="*/ 25550 h 123206"/>
                    <a:gd name="connsiteX12" fmla="*/ 45047 w 107805"/>
                    <a:gd name="connsiteY12" fmla="*/ 14770 h 123206"/>
                    <a:gd name="connsiteX13" fmla="*/ 75849 w 107805"/>
                    <a:gd name="connsiteY13" fmla="*/ 13230 h 123206"/>
                    <a:gd name="connsiteX14" fmla="*/ 94330 w 107805"/>
                    <a:gd name="connsiteY14" fmla="*/ 31711 h 123206"/>
                    <a:gd name="connsiteX15" fmla="*/ 66609 w 107805"/>
                    <a:gd name="connsiteY15" fmla="*/ 42491 h 123206"/>
                    <a:gd name="connsiteX16" fmla="*/ 58908 w 107805"/>
                    <a:gd name="connsiteY16" fmla="*/ 34791 h 123206"/>
                    <a:gd name="connsiteX17" fmla="*/ 48128 w 107805"/>
                    <a:gd name="connsiteY17" fmla="*/ 34791 h 123206"/>
                    <a:gd name="connsiteX18" fmla="*/ 40427 w 107805"/>
                    <a:gd name="connsiteY18" fmla="*/ 39411 h 123206"/>
                    <a:gd name="connsiteX19" fmla="*/ 38887 w 107805"/>
                    <a:gd name="connsiteY19" fmla="*/ 45571 h 123206"/>
                    <a:gd name="connsiteX20" fmla="*/ 41967 w 107805"/>
                    <a:gd name="connsiteY20" fmla="*/ 48652 h 123206"/>
                    <a:gd name="connsiteX21" fmla="*/ 52748 w 107805"/>
                    <a:gd name="connsiteY21" fmla="*/ 48652 h 123206"/>
                    <a:gd name="connsiteX22" fmla="*/ 83550 w 107805"/>
                    <a:gd name="connsiteY22" fmla="*/ 48652 h 123206"/>
                    <a:gd name="connsiteX23" fmla="*/ 98950 w 107805"/>
                    <a:gd name="connsiteY23" fmla="*/ 54812 h 123206"/>
                    <a:gd name="connsiteX24" fmla="*/ 106651 w 107805"/>
                    <a:gd name="connsiteY24" fmla="*/ 67133 h 123206"/>
                    <a:gd name="connsiteX25" fmla="*/ 106651 w 107805"/>
                    <a:gd name="connsiteY25" fmla="*/ 85614 h 123206"/>
                    <a:gd name="connsiteX26" fmla="*/ 95870 w 107805"/>
                    <a:gd name="connsiteY26" fmla="*/ 102555 h 123206"/>
                    <a:gd name="connsiteX27" fmla="*/ 74309 w 107805"/>
                    <a:gd name="connsiteY27" fmla="*/ 113335 h 123206"/>
                    <a:gd name="connsiteX28" fmla="*/ 37347 w 107805"/>
                    <a:gd name="connsiteY28" fmla="*/ 114875 h 123206"/>
                    <a:gd name="connsiteX29" fmla="*/ 17326 w 107805"/>
                    <a:gd name="connsiteY29" fmla="*/ 94854 h 1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7805" h="123206">
                      <a:moveTo>
                        <a:pt x="17326" y="94854"/>
                      </a:moveTo>
                      <a:lnTo>
                        <a:pt x="45047" y="84073"/>
                      </a:lnTo>
                      <a:cubicBezTo>
                        <a:pt x="46588" y="88694"/>
                        <a:pt x="49668" y="91774"/>
                        <a:pt x="52748" y="93314"/>
                      </a:cubicBezTo>
                      <a:cubicBezTo>
                        <a:pt x="57368" y="96394"/>
                        <a:pt x="61988" y="96394"/>
                        <a:pt x="68149" y="94854"/>
                      </a:cubicBezTo>
                      <a:cubicBezTo>
                        <a:pt x="72769" y="93314"/>
                        <a:pt x="75849" y="91774"/>
                        <a:pt x="77389" y="88694"/>
                      </a:cubicBezTo>
                      <a:cubicBezTo>
                        <a:pt x="78929" y="85614"/>
                        <a:pt x="78929" y="84073"/>
                        <a:pt x="78929" y="80993"/>
                      </a:cubicBezTo>
                      <a:cubicBezTo>
                        <a:pt x="78929" y="77913"/>
                        <a:pt x="75849" y="76373"/>
                        <a:pt x="74309" y="74833"/>
                      </a:cubicBezTo>
                      <a:cubicBezTo>
                        <a:pt x="72769" y="73293"/>
                        <a:pt x="66609" y="73293"/>
                        <a:pt x="57368" y="73293"/>
                      </a:cubicBezTo>
                      <a:cubicBezTo>
                        <a:pt x="43507" y="74833"/>
                        <a:pt x="32727" y="73293"/>
                        <a:pt x="26566" y="70213"/>
                      </a:cubicBezTo>
                      <a:cubicBezTo>
                        <a:pt x="18866" y="67133"/>
                        <a:pt x="14246" y="62512"/>
                        <a:pt x="12706" y="54812"/>
                      </a:cubicBezTo>
                      <a:cubicBezTo>
                        <a:pt x="11166" y="50192"/>
                        <a:pt x="11166" y="44031"/>
                        <a:pt x="12706" y="39411"/>
                      </a:cubicBezTo>
                      <a:cubicBezTo>
                        <a:pt x="14246" y="34791"/>
                        <a:pt x="17326" y="28630"/>
                        <a:pt x="21946" y="25550"/>
                      </a:cubicBezTo>
                      <a:cubicBezTo>
                        <a:pt x="26566" y="20930"/>
                        <a:pt x="34267" y="17850"/>
                        <a:pt x="45047" y="14770"/>
                      </a:cubicBezTo>
                      <a:cubicBezTo>
                        <a:pt x="57368" y="11690"/>
                        <a:pt x="66609" y="10149"/>
                        <a:pt x="75849" y="13230"/>
                      </a:cubicBezTo>
                      <a:cubicBezTo>
                        <a:pt x="83550" y="16310"/>
                        <a:pt x="89710" y="22470"/>
                        <a:pt x="94330" y="31711"/>
                      </a:cubicBezTo>
                      <a:lnTo>
                        <a:pt x="66609" y="42491"/>
                      </a:lnTo>
                      <a:cubicBezTo>
                        <a:pt x="65069" y="37871"/>
                        <a:pt x="61988" y="36331"/>
                        <a:pt x="58908" y="34791"/>
                      </a:cubicBezTo>
                      <a:cubicBezTo>
                        <a:pt x="55828" y="33251"/>
                        <a:pt x="52748" y="33251"/>
                        <a:pt x="48128" y="34791"/>
                      </a:cubicBezTo>
                      <a:cubicBezTo>
                        <a:pt x="45047" y="36331"/>
                        <a:pt x="41967" y="37871"/>
                        <a:pt x="40427" y="39411"/>
                      </a:cubicBezTo>
                      <a:cubicBezTo>
                        <a:pt x="38887" y="40951"/>
                        <a:pt x="38887" y="44031"/>
                        <a:pt x="38887" y="45571"/>
                      </a:cubicBezTo>
                      <a:cubicBezTo>
                        <a:pt x="38887" y="47111"/>
                        <a:pt x="40427" y="48652"/>
                        <a:pt x="41967" y="48652"/>
                      </a:cubicBezTo>
                      <a:cubicBezTo>
                        <a:pt x="43507" y="50192"/>
                        <a:pt x="48128" y="50192"/>
                        <a:pt x="52748" y="48652"/>
                      </a:cubicBezTo>
                      <a:cubicBezTo>
                        <a:pt x="66609" y="47111"/>
                        <a:pt x="77389" y="47111"/>
                        <a:pt x="83550" y="48652"/>
                      </a:cubicBezTo>
                      <a:cubicBezTo>
                        <a:pt x="89710" y="50192"/>
                        <a:pt x="95870" y="51732"/>
                        <a:pt x="98950" y="54812"/>
                      </a:cubicBezTo>
                      <a:cubicBezTo>
                        <a:pt x="102031" y="57892"/>
                        <a:pt x="105111" y="62512"/>
                        <a:pt x="106651" y="67133"/>
                      </a:cubicBezTo>
                      <a:cubicBezTo>
                        <a:pt x="108191" y="73293"/>
                        <a:pt x="108191" y="79453"/>
                        <a:pt x="106651" y="85614"/>
                      </a:cubicBezTo>
                      <a:cubicBezTo>
                        <a:pt x="105111" y="91774"/>
                        <a:pt x="102031" y="97934"/>
                        <a:pt x="95870" y="102555"/>
                      </a:cubicBezTo>
                      <a:cubicBezTo>
                        <a:pt x="89710" y="107175"/>
                        <a:pt x="83550" y="110255"/>
                        <a:pt x="74309" y="113335"/>
                      </a:cubicBezTo>
                      <a:cubicBezTo>
                        <a:pt x="57368" y="117955"/>
                        <a:pt x="45047" y="117955"/>
                        <a:pt x="37347" y="114875"/>
                      </a:cubicBezTo>
                      <a:cubicBezTo>
                        <a:pt x="29647" y="111795"/>
                        <a:pt x="20406" y="104095"/>
                        <a:pt x="17326" y="94854"/>
                      </a:cubicBezTo>
                      <a:close/>
                    </a:path>
                  </a:pathLst>
                </a:custGeom>
                <a:grpFill/>
                <a:ln w="9525"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BE88F7D2-52C3-4BE6-BDF5-FAB5F79AD65F}"/>
                    </a:ext>
                  </a:extLst>
                </p:cNvPr>
                <p:cNvSpPr/>
                <p:nvPr/>
              </p:nvSpPr>
              <p:spPr>
                <a:xfrm>
                  <a:off x="6509681" y="1813131"/>
                  <a:ext cx="123207" cy="123207"/>
                </a:xfrm>
                <a:custGeom>
                  <a:avLst/>
                  <a:gdLst>
                    <a:gd name="connsiteX0" fmla="*/ 20431 w 123206"/>
                    <a:gd name="connsiteY0" fmla="*/ 91275 h 123206"/>
                    <a:gd name="connsiteX1" fmla="*/ 12731 w 123206"/>
                    <a:gd name="connsiteY1" fmla="*/ 51233 h 123206"/>
                    <a:gd name="connsiteX2" fmla="*/ 38912 w 123206"/>
                    <a:gd name="connsiteY2" fmla="*/ 20431 h 123206"/>
                    <a:gd name="connsiteX3" fmla="*/ 78955 w 123206"/>
                    <a:gd name="connsiteY3" fmla="*/ 12731 h 123206"/>
                    <a:gd name="connsiteX4" fmla="*/ 109756 w 123206"/>
                    <a:gd name="connsiteY4" fmla="*/ 38912 h 123206"/>
                    <a:gd name="connsiteX5" fmla="*/ 118997 w 123206"/>
                    <a:gd name="connsiteY5" fmla="*/ 66634 h 123206"/>
                    <a:gd name="connsiteX6" fmla="*/ 112836 w 123206"/>
                    <a:gd name="connsiteY6" fmla="*/ 89735 h 123206"/>
                    <a:gd name="connsiteX7" fmla="*/ 91275 w 123206"/>
                    <a:gd name="connsiteY7" fmla="*/ 109756 h 123206"/>
                    <a:gd name="connsiteX8" fmla="*/ 63554 w 123206"/>
                    <a:gd name="connsiteY8" fmla="*/ 118997 h 123206"/>
                    <a:gd name="connsiteX9" fmla="*/ 38912 w 123206"/>
                    <a:gd name="connsiteY9" fmla="*/ 112836 h 123206"/>
                    <a:gd name="connsiteX10" fmla="*/ 20431 w 123206"/>
                    <a:gd name="connsiteY10" fmla="*/ 91275 h 123206"/>
                    <a:gd name="connsiteX11" fmla="*/ 48153 w 123206"/>
                    <a:gd name="connsiteY11" fmla="*/ 75874 h 123206"/>
                    <a:gd name="connsiteX12" fmla="*/ 63554 w 123206"/>
                    <a:gd name="connsiteY12" fmla="*/ 91275 h 123206"/>
                    <a:gd name="connsiteX13" fmla="*/ 80495 w 123206"/>
                    <a:gd name="connsiteY13" fmla="*/ 89735 h 123206"/>
                    <a:gd name="connsiteX14" fmla="*/ 91275 w 123206"/>
                    <a:gd name="connsiteY14" fmla="*/ 75874 h 123206"/>
                    <a:gd name="connsiteX15" fmla="*/ 85115 w 123206"/>
                    <a:gd name="connsiteY15" fmla="*/ 52773 h 123206"/>
                    <a:gd name="connsiteX16" fmla="*/ 69714 w 123206"/>
                    <a:gd name="connsiteY16" fmla="*/ 37372 h 123206"/>
                    <a:gd name="connsiteX17" fmla="*/ 52773 w 123206"/>
                    <a:gd name="connsiteY17" fmla="*/ 38912 h 123206"/>
                    <a:gd name="connsiteX18" fmla="*/ 43533 w 123206"/>
                    <a:gd name="connsiteY18" fmla="*/ 52773 h 123206"/>
                    <a:gd name="connsiteX19" fmla="*/ 48153 w 123206"/>
                    <a:gd name="connsiteY19" fmla="*/ 75874 h 1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206" h="123206">
                      <a:moveTo>
                        <a:pt x="20431" y="91275"/>
                      </a:moveTo>
                      <a:cubicBezTo>
                        <a:pt x="12731" y="77415"/>
                        <a:pt x="9651" y="63554"/>
                        <a:pt x="12731" y="51233"/>
                      </a:cubicBezTo>
                      <a:cubicBezTo>
                        <a:pt x="15811" y="38912"/>
                        <a:pt x="25052" y="28132"/>
                        <a:pt x="38912" y="20431"/>
                      </a:cubicBezTo>
                      <a:cubicBezTo>
                        <a:pt x="52773" y="12731"/>
                        <a:pt x="66634" y="9651"/>
                        <a:pt x="78955" y="12731"/>
                      </a:cubicBezTo>
                      <a:cubicBezTo>
                        <a:pt x="91275" y="15811"/>
                        <a:pt x="102056" y="25052"/>
                        <a:pt x="109756" y="38912"/>
                      </a:cubicBezTo>
                      <a:cubicBezTo>
                        <a:pt x="115917" y="49693"/>
                        <a:pt x="118997" y="58933"/>
                        <a:pt x="118997" y="66634"/>
                      </a:cubicBezTo>
                      <a:cubicBezTo>
                        <a:pt x="118997" y="74334"/>
                        <a:pt x="117457" y="83575"/>
                        <a:pt x="112836" y="89735"/>
                      </a:cubicBezTo>
                      <a:cubicBezTo>
                        <a:pt x="108216" y="95896"/>
                        <a:pt x="102056" y="103596"/>
                        <a:pt x="91275" y="109756"/>
                      </a:cubicBezTo>
                      <a:cubicBezTo>
                        <a:pt x="82035" y="115917"/>
                        <a:pt x="72794" y="118997"/>
                        <a:pt x="63554" y="118997"/>
                      </a:cubicBezTo>
                      <a:cubicBezTo>
                        <a:pt x="54313" y="118997"/>
                        <a:pt x="46613" y="117457"/>
                        <a:pt x="38912" y="112836"/>
                      </a:cubicBezTo>
                      <a:cubicBezTo>
                        <a:pt x="31212" y="108216"/>
                        <a:pt x="26592" y="102056"/>
                        <a:pt x="20431" y="91275"/>
                      </a:cubicBezTo>
                      <a:close/>
                      <a:moveTo>
                        <a:pt x="48153" y="75874"/>
                      </a:moveTo>
                      <a:cubicBezTo>
                        <a:pt x="52773" y="85115"/>
                        <a:pt x="58934" y="89735"/>
                        <a:pt x="63554" y="91275"/>
                      </a:cubicBezTo>
                      <a:cubicBezTo>
                        <a:pt x="69714" y="92815"/>
                        <a:pt x="74334" y="92815"/>
                        <a:pt x="80495" y="89735"/>
                      </a:cubicBezTo>
                      <a:cubicBezTo>
                        <a:pt x="86655" y="86655"/>
                        <a:pt x="89735" y="82035"/>
                        <a:pt x="91275" y="75874"/>
                      </a:cubicBezTo>
                      <a:cubicBezTo>
                        <a:pt x="92815" y="69714"/>
                        <a:pt x="89735" y="62014"/>
                        <a:pt x="85115" y="52773"/>
                      </a:cubicBezTo>
                      <a:cubicBezTo>
                        <a:pt x="80495" y="45073"/>
                        <a:pt x="75874" y="38912"/>
                        <a:pt x="69714" y="37372"/>
                      </a:cubicBezTo>
                      <a:cubicBezTo>
                        <a:pt x="63554" y="35832"/>
                        <a:pt x="58934" y="35832"/>
                        <a:pt x="52773" y="38912"/>
                      </a:cubicBezTo>
                      <a:cubicBezTo>
                        <a:pt x="46613" y="41993"/>
                        <a:pt x="43533" y="46613"/>
                        <a:pt x="43533" y="52773"/>
                      </a:cubicBezTo>
                      <a:cubicBezTo>
                        <a:pt x="40452" y="60474"/>
                        <a:pt x="41993" y="68174"/>
                        <a:pt x="48153" y="75874"/>
                      </a:cubicBezTo>
                      <a:close/>
                    </a:path>
                  </a:pathLst>
                </a:custGeom>
                <a:grpFill/>
                <a:ln w="9525"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CCC86438-AFCB-4AEF-82F8-19B9F0530632}"/>
                    </a:ext>
                  </a:extLst>
                </p:cNvPr>
                <p:cNvSpPr/>
                <p:nvPr/>
              </p:nvSpPr>
              <p:spPr>
                <a:xfrm>
                  <a:off x="6590946" y="1717286"/>
                  <a:ext cx="169409" cy="169409"/>
                </a:xfrm>
                <a:custGeom>
                  <a:avLst/>
                  <a:gdLst>
                    <a:gd name="connsiteX0" fmla="*/ 11551 w 169409"/>
                    <a:gd name="connsiteY0" fmla="*/ 88555 h 169409"/>
                    <a:gd name="connsiteX1" fmla="*/ 40812 w 169409"/>
                    <a:gd name="connsiteY1" fmla="*/ 60833 h 169409"/>
                    <a:gd name="connsiteX2" fmla="*/ 94715 w 169409"/>
                    <a:gd name="connsiteY2" fmla="*/ 94715 h 169409"/>
                    <a:gd name="connsiteX3" fmla="*/ 63913 w 169409"/>
                    <a:gd name="connsiteY3" fmla="*/ 39272 h 169409"/>
                    <a:gd name="connsiteX4" fmla="*/ 93175 w 169409"/>
                    <a:gd name="connsiteY4" fmla="*/ 11551 h 169409"/>
                    <a:gd name="connsiteX5" fmla="*/ 162479 w 169409"/>
                    <a:gd name="connsiteY5" fmla="*/ 83935 h 169409"/>
                    <a:gd name="connsiteX6" fmla="*/ 143998 w 169409"/>
                    <a:gd name="connsiteY6" fmla="*/ 100875 h 169409"/>
                    <a:gd name="connsiteX7" fmla="*/ 91635 w 169409"/>
                    <a:gd name="connsiteY7" fmla="*/ 45432 h 169409"/>
                    <a:gd name="connsiteX8" fmla="*/ 130137 w 169409"/>
                    <a:gd name="connsiteY8" fmla="*/ 114736 h 169409"/>
                    <a:gd name="connsiteX9" fmla="*/ 113196 w 169409"/>
                    <a:gd name="connsiteY9" fmla="*/ 130137 h 169409"/>
                    <a:gd name="connsiteX10" fmla="*/ 46973 w 169409"/>
                    <a:gd name="connsiteY10" fmla="*/ 88555 h 169409"/>
                    <a:gd name="connsiteX11" fmla="*/ 99335 w 169409"/>
                    <a:gd name="connsiteY11" fmla="*/ 143998 h 169409"/>
                    <a:gd name="connsiteX12" fmla="*/ 80854 w 169409"/>
                    <a:gd name="connsiteY12" fmla="*/ 160939 h 169409"/>
                    <a:gd name="connsiteX13" fmla="*/ 11551 w 169409"/>
                    <a:gd name="connsiteY13" fmla="*/ 88555 h 16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409" h="169409">
                      <a:moveTo>
                        <a:pt x="11551" y="88555"/>
                      </a:moveTo>
                      <a:lnTo>
                        <a:pt x="40812" y="60833"/>
                      </a:lnTo>
                      <a:lnTo>
                        <a:pt x="94715" y="94715"/>
                      </a:lnTo>
                      <a:lnTo>
                        <a:pt x="63913" y="39272"/>
                      </a:lnTo>
                      <a:lnTo>
                        <a:pt x="93175" y="11551"/>
                      </a:lnTo>
                      <a:lnTo>
                        <a:pt x="162479" y="83935"/>
                      </a:lnTo>
                      <a:lnTo>
                        <a:pt x="143998" y="100875"/>
                      </a:lnTo>
                      <a:lnTo>
                        <a:pt x="91635" y="45432"/>
                      </a:lnTo>
                      <a:lnTo>
                        <a:pt x="130137" y="114736"/>
                      </a:lnTo>
                      <a:lnTo>
                        <a:pt x="113196" y="130137"/>
                      </a:lnTo>
                      <a:lnTo>
                        <a:pt x="46973" y="88555"/>
                      </a:lnTo>
                      <a:lnTo>
                        <a:pt x="99335" y="143998"/>
                      </a:lnTo>
                      <a:lnTo>
                        <a:pt x="80854" y="160939"/>
                      </a:lnTo>
                      <a:lnTo>
                        <a:pt x="11551" y="88555"/>
                      </a:lnTo>
                      <a:close/>
                    </a:path>
                  </a:pathLst>
                </a:custGeom>
                <a:grpFill/>
                <a:ln w="9525"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78034CC4-28B2-4C34-8472-905BD9CFDC28}"/>
                    </a:ext>
                  </a:extLst>
                </p:cNvPr>
                <p:cNvSpPr/>
                <p:nvPr/>
              </p:nvSpPr>
              <p:spPr>
                <a:xfrm>
                  <a:off x="6678731" y="1637202"/>
                  <a:ext cx="154008" cy="138608"/>
                </a:xfrm>
                <a:custGeom>
                  <a:avLst/>
                  <a:gdLst>
                    <a:gd name="connsiteX0" fmla="*/ 11551 w 154008"/>
                    <a:gd name="connsiteY0" fmla="*/ 79314 h 138607"/>
                    <a:gd name="connsiteX1" fmla="*/ 59293 w 154008"/>
                    <a:gd name="connsiteY1" fmla="*/ 11551 h 138607"/>
                    <a:gd name="connsiteX2" fmla="*/ 76234 w 154008"/>
                    <a:gd name="connsiteY2" fmla="*/ 23871 h 138607"/>
                    <a:gd name="connsiteX3" fmla="*/ 46973 w 154008"/>
                    <a:gd name="connsiteY3" fmla="*/ 66994 h 138607"/>
                    <a:gd name="connsiteX4" fmla="*/ 60833 w 154008"/>
                    <a:gd name="connsiteY4" fmla="*/ 76234 h 138607"/>
                    <a:gd name="connsiteX5" fmla="*/ 88555 w 154008"/>
                    <a:gd name="connsiteY5" fmla="*/ 36192 h 138607"/>
                    <a:gd name="connsiteX6" fmla="*/ 105496 w 154008"/>
                    <a:gd name="connsiteY6" fmla="*/ 48513 h 138607"/>
                    <a:gd name="connsiteX7" fmla="*/ 77774 w 154008"/>
                    <a:gd name="connsiteY7" fmla="*/ 87015 h 138607"/>
                    <a:gd name="connsiteX8" fmla="*/ 94715 w 154008"/>
                    <a:gd name="connsiteY8" fmla="*/ 97795 h 138607"/>
                    <a:gd name="connsiteX9" fmla="*/ 125517 w 154008"/>
                    <a:gd name="connsiteY9" fmla="*/ 53133 h 138607"/>
                    <a:gd name="connsiteX10" fmla="*/ 143998 w 154008"/>
                    <a:gd name="connsiteY10" fmla="*/ 65454 h 138607"/>
                    <a:gd name="connsiteX11" fmla="*/ 96255 w 154008"/>
                    <a:gd name="connsiteY11" fmla="*/ 134757 h 138607"/>
                    <a:gd name="connsiteX12" fmla="*/ 11551 w 154008"/>
                    <a:gd name="connsiteY12" fmla="*/ 79314 h 13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008" h="138607">
                      <a:moveTo>
                        <a:pt x="11551" y="79314"/>
                      </a:moveTo>
                      <a:lnTo>
                        <a:pt x="59293" y="11551"/>
                      </a:lnTo>
                      <a:lnTo>
                        <a:pt x="76234" y="23871"/>
                      </a:lnTo>
                      <a:lnTo>
                        <a:pt x="46973" y="66994"/>
                      </a:lnTo>
                      <a:lnTo>
                        <a:pt x="60833" y="76234"/>
                      </a:lnTo>
                      <a:lnTo>
                        <a:pt x="88555" y="36192"/>
                      </a:lnTo>
                      <a:lnTo>
                        <a:pt x="105496" y="48513"/>
                      </a:lnTo>
                      <a:lnTo>
                        <a:pt x="77774" y="87015"/>
                      </a:lnTo>
                      <a:lnTo>
                        <a:pt x="94715" y="97795"/>
                      </a:lnTo>
                      <a:lnTo>
                        <a:pt x="125517" y="53133"/>
                      </a:lnTo>
                      <a:lnTo>
                        <a:pt x="143998" y="65454"/>
                      </a:lnTo>
                      <a:lnTo>
                        <a:pt x="96255" y="134757"/>
                      </a:lnTo>
                      <a:lnTo>
                        <a:pt x="11551" y="79314"/>
                      </a:lnTo>
                      <a:close/>
                    </a:path>
                  </a:pathLst>
                </a:custGeom>
                <a:grpFill/>
                <a:ln w="9525" cap="flat">
                  <a:noFill/>
                  <a:prstDash val="solid"/>
                  <a:miter/>
                </a:ln>
              </p:spPr>
              <p:txBody>
                <a:bodyPr rtlCol="0" anchor="ctr"/>
                <a:lstStyle/>
                <a:p>
                  <a:endParaRPr lang="en-US" dirty="0"/>
                </a:p>
              </p:txBody>
            </p:sp>
          </p:grpSp>
        </p:grpSp>
        <p:sp>
          <p:nvSpPr>
            <p:cNvPr id="94" name="Freeform: Shape 93">
              <a:extLst>
                <a:ext uri="{FF2B5EF4-FFF2-40B4-BE49-F238E27FC236}">
                  <a16:creationId xmlns:a16="http://schemas.microsoft.com/office/drawing/2014/main" id="{D98B39B7-784A-47FB-B486-43C39C5B45DF}"/>
                </a:ext>
              </a:extLst>
            </p:cNvPr>
            <p:cNvSpPr/>
            <p:nvPr/>
          </p:nvSpPr>
          <p:spPr>
            <a:xfrm>
              <a:off x="9327998" y="3619985"/>
              <a:ext cx="595856" cy="595856"/>
            </a:xfrm>
            <a:custGeom>
              <a:avLst/>
              <a:gdLst>
                <a:gd name="connsiteX0" fmla="*/ 302930 w 595855"/>
                <a:gd name="connsiteY0" fmla="*/ 594519 h 595855"/>
                <a:gd name="connsiteX1" fmla="*/ 12609 w 595855"/>
                <a:gd name="connsiteY1" fmla="*/ 302930 h 595855"/>
                <a:gd name="connsiteX2" fmla="*/ 302930 w 595855"/>
                <a:gd name="connsiteY2" fmla="*/ 12609 h 595855"/>
                <a:gd name="connsiteX3" fmla="*/ 593251 w 595855"/>
                <a:gd name="connsiteY3" fmla="*/ 302930 h 595855"/>
                <a:gd name="connsiteX4" fmla="*/ 593251 w 595855"/>
                <a:gd name="connsiteY4" fmla="*/ 302930 h 595855"/>
                <a:gd name="connsiteX5" fmla="*/ 302930 w 595855"/>
                <a:gd name="connsiteY5" fmla="*/ 594519 h 595855"/>
                <a:gd name="connsiteX6" fmla="*/ 302930 w 595855"/>
                <a:gd name="connsiteY6" fmla="*/ 36697 h 595855"/>
                <a:gd name="connsiteX7" fmla="*/ 36697 w 595855"/>
                <a:gd name="connsiteY7" fmla="*/ 302930 h 595855"/>
                <a:gd name="connsiteX8" fmla="*/ 302930 w 595855"/>
                <a:gd name="connsiteY8" fmla="*/ 569164 h 595855"/>
                <a:gd name="connsiteX9" fmla="*/ 569164 w 595855"/>
                <a:gd name="connsiteY9" fmla="*/ 302930 h 595855"/>
                <a:gd name="connsiteX10" fmla="*/ 302930 w 595855"/>
                <a:gd name="connsiteY10" fmla="*/ 36697 h 595855"/>
                <a:gd name="connsiteX11" fmla="*/ 201508 w 595855"/>
                <a:gd name="connsiteY11" fmla="*/ 107692 h 595855"/>
                <a:gd name="connsiteX12" fmla="*/ 166010 w 595855"/>
                <a:gd name="connsiteY12" fmla="*/ 157136 h 595855"/>
                <a:gd name="connsiteX13" fmla="*/ 169813 w 595855"/>
                <a:gd name="connsiteY13" fmla="*/ 164742 h 595855"/>
                <a:gd name="connsiteX14" fmla="*/ 201508 w 595855"/>
                <a:gd name="connsiteY14" fmla="*/ 181223 h 595855"/>
                <a:gd name="connsiteX15" fmla="*/ 164742 w 595855"/>
                <a:gd name="connsiteY15" fmla="*/ 195169 h 595855"/>
                <a:gd name="connsiteX16" fmla="*/ 159671 w 595855"/>
                <a:gd name="connsiteY16" fmla="*/ 202776 h 595855"/>
                <a:gd name="connsiteX17" fmla="*/ 198972 w 595855"/>
                <a:gd name="connsiteY17" fmla="*/ 297859 h 595855"/>
                <a:gd name="connsiteX18" fmla="*/ 240809 w 595855"/>
                <a:gd name="connsiteY18" fmla="*/ 202776 h 595855"/>
                <a:gd name="connsiteX19" fmla="*/ 201508 w 595855"/>
                <a:gd name="connsiteY19" fmla="*/ 107692 h 595855"/>
                <a:gd name="connsiteX20" fmla="*/ 201508 w 595855"/>
                <a:gd name="connsiteY20" fmla="*/ 107692 h 595855"/>
                <a:gd name="connsiteX21" fmla="*/ 405620 w 595855"/>
                <a:gd name="connsiteY21" fmla="*/ 105157 h 595855"/>
                <a:gd name="connsiteX22" fmla="*/ 370122 w 595855"/>
                <a:gd name="connsiteY22" fmla="*/ 158403 h 595855"/>
                <a:gd name="connsiteX23" fmla="*/ 373926 w 595855"/>
                <a:gd name="connsiteY23" fmla="*/ 166010 h 595855"/>
                <a:gd name="connsiteX24" fmla="*/ 403085 w 595855"/>
                <a:gd name="connsiteY24" fmla="*/ 179956 h 595855"/>
                <a:gd name="connsiteX25" fmla="*/ 370122 w 595855"/>
                <a:gd name="connsiteY25" fmla="*/ 192633 h 595855"/>
                <a:gd name="connsiteX26" fmla="*/ 365051 w 595855"/>
                <a:gd name="connsiteY26" fmla="*/ 198972 h 595855"/>
                <a:gd name="connsiteX27" fmla="*/ 404352 w 595855"/>
                <a:gd name="connsiteY27" fmla="*/ 294056 h 595855"/>
                <a:gd name="connsiteX28" fmla="*/ 443654 w 595855"/>
                <a:gd name="connsiteY28" fmla="*/ 198972 h 595855"/>
                <a:gd name="connsiteX29" fmla="*/ 405620 w 595855"/>
                <a:gd name="connsiteY29" fmla="*/ 105157 h 595855"/>
                <a:gd name="connsiteX30" fmla="*/ 405620 w 595855"/>
                <a:gd name="connsiteY30" fmla="*/ 105157 h 59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5855" h="595855">
                  <a:moveTo>
                    <a:pt x="302930" y="594519"/>
                  </a:moveTo>
                  <a:cubicBezTo>
                    <a:pt x="143190" y="594519"/>
                    <a:pt x="12609" y="463938"/>
                    <a:pt x="12609" y="302930"/>
                  </a:cubicBezTo>
                  <a:cubicBezTo>
                    <a:pt x="12609" y="141922"/>
                    <a:pt x="143190" y="12609"/>
                    <a:pt x="302930" y="12609"/>
                  </a:cubicBezTo>
                  <a:cubicBezTo>
                    <a:pt x="463938" y="12609"/>
                    <a:pt x="593251" y="143190"/>
                    <a:pt x="593251" y="302930"/>
                  </a:cubicBezTo>
                  <a:cubicBezTo>
                    <a:pt x="593251" y="302930"/>
                    <a:pt x="593251" y="302930"/>
                    <a:pt x="593251" y="302930"/>
                  </a:cubicBezTo>
                  <a:cubicBezTo>
                    <a:pt x="593251" y="463938"/>
                    <a:pt x="463938" y="593251"/>
                    <a:pt x="302930" y="594519"/>
                  </a:cubicBezTo>
                  <a:close/>
                  <a:moveTo>
                    <a:pt x="302930" y="36697"/>
                  </a:moveTo>
                  <a:cubicBezTo>
                    <a:pt x="155868" y="36697"/>
                    <a:pt x="36697" y="155868"/>
                    <a:pt x="36697" y="302930"/>
                  </a:cubicBezTo>
                  <a:cubicBezTo>
                    <a:pt x="36697" y="449992"/>
                    <a:pt x="155868" y="569164"/>
                    <a:pt x="302930" y="569164"/>
                  </a:cubicBezTo>
                  <a:cubicBezTo>
                    <a:pt x="449992" y="569164"/>
                    <a:pt x="569164" y="449992"/>
                    <a:pt x="569164" y="302930"/>
                  </a:cubicBezTo>
                  <a:cubicBezTo>
                    <a:pt x="569164" y="155868"/>
                    <a:pt x="449992" y="36697"/>
                    <a:pt x="302930" y="36697"/>
                  </a:cubicBezTo>
                  <a:close/>
                  <a:moveTo>
                    <a:pt x="201508" y="107692"/>
                  </a:moveTo>
                  <a:cubicBezTo>
                    <a:pt x="186295" y="107692"/>
                    <a:pt x="173617" y="125441"/>
                    <a:pt x="166010" y="157136"/>
                  </a:cubicBezTo>
                  <a:cubicBezTo>
                    <a:pt x="164742" y="160939"/>
                    <a:pt x="167278" y="163474"/>
                    <a:pt x="169813" y="164742"/>
                  </a:cubicBezTo>
                  <a:lnTo>
                    <a:pt x="201508" y="181223"/>
                  </a:lnTo>
                  <a:lnTo>
                    <a:pt x="164742" y="195169"/>
                  </a:lnTo>
                  <a:cubicBezTo>
                    <a:pt x="162207" y="196437"/>
                    <a:pt x="159671" y="200240"/>
                    <a:pt x="159671" y="202776"/>
                  </a:cubicBezTo>
                  <a:cubicBezTo>
                    <a:pt x="159671" y="249683"/>
                    <a:pt x="173617" y="297859"/>
                    <a:pt x="198972" y="297859"/>
                  </a:cubicBezTo>
                  <a:cubicBezTo>
                    <a:pt x="224328" y="297859"/>
                    <a:pt x="240809" y="250951"/>
                    <a:pt x="240809" y="202776"/>
                  </a:cubicBezTo>
                  <a:cubicBezTo>
                    <a:pt x="240809" y="154600"/>
                    <a:pt x="226863" y="107692"/>
                    <a:pt x="201508" y="107692"/>
                  </a:cubicBezTo>
                  <a:lnTo>
                    <a:pt x="201508" y="107692"/>
                  </a:lnTo>
                  <a:close/>
                  <a:moveTo>
                    <a:pt x="405620" y="105157"/>
                  </a:moveTo>
                  <a:cubicBezTo>
                    <a:pt x="389139" y="105157"/>
                    <a:pt x="376461" y="124173"/>
                    <a:pt x="370122" y="158403"/>
                  </a:cubicBezTo>
                  <a:cubicBezTo>
                    <a:pt x="370122" y="162207"/>
                    <a:pt x="371390" y="164742"/>
                    <a:pt x="373926" y="166010"/>
                  </a:cubicBezTo>
                  <a:lnTo>
                    <a:pt x="403085" y="179956"/>
                  </a:lnTo>
                  <a:lnTo>
                    <a:pt x="370122" y="192633"/>
                  </a:lnTo>
                  <a:cubicBezTo>
                    <a:pt x="367587" y="193901"/>
                    <a:pt x="365051" y="196437"/>
                    <a:pt x="365051" y="198972"/>
                  </a:cubicBezTo>
                  <a:cubicBezTo>
                    <a:pt x="365051" y="245880"/>
                    <a:pt x="378997" y="294056"/>
                    <a:pt x="404352" y="294056"/>
                  </a:cubicBezTo>
                  <a:cubicBezTo>
                    <a:pt x="429708" y="294056"/>
                    <a:pt x="443654" y="245880"/>
                    <a:pt x="443654" y="198972"/>
                  </a:cubicBezTo>
                  <a:cubicBezTo>
                    <a:pt x="443654" y="152064"/>
                    <a:pt x="430976" y="105157"/>
                    <a:pt x="405620" y="105157"/>
                  </a:cubicBezTo>
                  <a:lnTo>
                    <a:pt x="405620" y="105157"/>
                  </a:lnTo>
                  <a:close/>
                </a:path>
              </a:pathLst>
            </a:custGeom>
            <a:solidFill>
              <a:schemeClr val="accent1"/>
            </a:solidFill>
            <a:ln w="12631"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78987FDD-5E15-48BC-85AE-DF43B165CC61}"/>
                </a:ext>
              </a:extLst>
            </p:cNvPr>
            <p:cNvSpPr/>
            <p:nvPr/>
          </p:nvSpPr>
          <p:spPr>
            <a:xfrm>
              <a:off x="9483038" y="3964118"/>
              <a:ext cx="304267" cy="177489"/>
            </a:xfrm>
            <a:custGeom>
              <a:avLst/>
              <a:gdLst>
                <a:gd name="connsiteX0" fmla="*/ 281007 w 304266"/>
                <a:gd name="connsiteY0" fmla="*/ 9508 h 177488"/>
                <a:gd name="connsiteX1" fmla="*/ 21112 w 304266"/>
                <a:gd name="connsiteY1" fmla="*/ 36132 h 177488"/>
                <a:gd name="connsiteX2" fmla="*/ 9702 w 304266"/>
                <a:gd name="connsiteY2" fmla="*/ 50077 h 177488"/>
                <a:gd name="connsiteX3" fmla="*/ 19845 w 304266"/>
                <a:gd name="connsiteY3" fmla="*/ 90646 h 177488"/>
                <a:gd name="connsiteX4" fmla="*/ 21112 w 304266"/>
                <a:gd name="connsiteY4" fmla="*/ 93182 h 177488"/>
                <a:gd name="connsiteX5" fmla="*/ 210011 w 304266"/>
                <a:gd name="connsiteY5" fmla="*/ 166713 h 177488"/>
                <a:gd name="connsiteX6" fmla="*/ 292417 w 304266"/>
                <a:gd name="connsiteY6" fmla="*/ 65291 h 177488"/>
                <a:gd name="connsiteX7" fmla="*/ 292417 w 304266"/>
                <a:gd name="connsiteY7" fmla="*/ 65291 h 177488"/>
                <a:gd name="connsiteX8" fmla="*/ 293685 w 304266"/>
                <a:gd name="connsiteY8" fmla="*/ 62755 h 177488"/>
                <a:gd name="connsiteX9" fmla="*/ 294953 w 304266"/>
                <a:gd name="connsiteY9" fmla="*/ 22186 h 177488"/>
                <a:gd name="connsiteX10" fmla="*/ 294953 w 304266"/>
                <a:gd name="connsiteY10" fmla="*/ 20918 h 177488"/>
                <a:gd name="connsiteX11" fmla="*/ 281007 w 304266"/>
                <a:gd name="connsiteY11" fmla="*/ 9508 h 177488"/>
                <a:gd name="connsiteX12" fmla="*/ 281007 w 304266"/>
                <a:gd name="connsiteY12" fmla="*/ 9508 h 177488"/>
                <a:gd name="connsiteX13" fmla="*/ 281007 w 304266"/>
                <a:gd name="connsiteY13" fmla="*/ 9508 h 17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266" h="177488">
                  <a:moveTo>
                    <a:pt x="281007" y="9508"/>
                  </a:moveTo>
                  <a:lnTo>
                    <a:pt x="21112" y="36132"/>
                  </a:lnTo>
                  <a:cubicBezTo>
                    <a:pt x="13506" y="37399"/>
                    <a:pt x="8435" y="42471"/>
                    <a:pt x="9702" y="50077"/>
                  </a:cubicBezTo>
                  <a:cubicBezTo>
                    <a:pt x="10970" y="64023"/>
                    <a:pt x="14774" y="77968"/>
                    <a:pt x="19845" y="90646"/>
                  </a:cubicBezTo>
                  <a:cubicBezTo>
                    <a:pt x="19845" y="91914"/>
                    <a:pt x="21112" y="91914"/>
                    <a:pt x="21112" y="93182"/>
                  </a:cubicBezTo>
                  <a:cubicBezTo>
                    <a:pt x="52807" y="165445"/>
                    <a:pt x="137748" y="198407"/>
                    <a:pt x="210011" y="166713"/>
                  </a:cubicBezTo>
                  <a:cubicBezTo>
                    <a:pt x="251848" y="147696"/>
                    <a:pt x="283543" y="110931"/>
                    <a:pt x="292417" y="65291"/>
                  </a:cubicBezTo>
                  <a:lnTo>
                    <a:pt x="292417" y="65291"/>
                  </a:lnTo>
                  <a:cubicBezTo>
                    <a:pt x="292417" y="65291"/>
                    <a:pt x="292417" y="64023"/>
                    <a:pt x="293685" y="62755"/>
                  </a:cubicBezTo>
                  <a:cubicBezTo>
                    <a:pt x="296220" y="48809"/>
                    <a:pt x="297488" y="36132"/>
                    <a:pt x="294953" y="22186"/>
                  </a:cubicBezTo>
                  <a:cubicBezTo>
                    <a:pt x="294953" y="22186"/>
                    <a:pt x="294953" y="22186"/>
                    <a:pt x="294953" y="20918"/>
                  </a:cubicBezTo>
                  <a:cubicBezTo>
                    <a:pt x="293685" y="14579"/>
                    <a:pt x="287346" y="9508"/>
                    <a:pt x="281007" y="9508"/>
                  </a:cubicBezTo>
                  <a:cubicBezTo>
                    <a:pt x="279739" y="10776"/>
                    <a:pt x="279739" y="10776"/>
                    <a:pt x="281007" y="9508"/>
                  </a:cubicBezTo>
                  <a:lnTo>
                    <a:pt x="281007" y="9508"/>
                  </a:lnTo>
                  <a:close/>
                </a:path>
              </a:pathLst>
            </a:custGeom>
            <a:solidFill>
              <a:schemeClr val="accent1"/>
            </a:solid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79D8B1D3-183A-4CDD-9FA8-CEA89C5C6D6F}"/>
                </a:ext>
              </a:extLst>
            </p:cNvPr>
            <p:cNvSpPr/>
            <p:nvPr/>
          </p:nvSpPr>
          <p:spPr>
            <a:xfrm>
              <a:off x="9494642" y="3976796"/>
              <a:ext cx="278911" cy="76067"/>
            </a:xfrm>
            <a:custGeom>
              <a:avLst/>
              <a:gdLst>
                <a:gd name="connsiteX0" fmla="*/ 269403 w 278911"/>
                <a:gd name="connsiteY0" fmla="*/ 9508 h 76066"/>
                <a:gd name="connsiteX1" fmla="*/ 266867 w 278911"/>
                <a:gd name="connsiteY1" fmla="*/ 47542 h 76066"/>
                <a:gd name="connsiteX2" fmla="*/ 17115 w 278911"/>
                <a:gd name="connsiteY2" fmla="*/ 72897 h 76066"/>
                <a:gd name="connsiteX3" fmla="*/ 9508 w 278911"/>
                <a:gd name="connsiteY3" fmla="*/ 36132 h 76066"/>
                <a:gd name="connsiteX4" fmla="*/ 269403 w 278911"/>
                <a:gd name="connsiteY4" fmla="*/ 9508 h 7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911" h="76066">
                  <a:moveTo>
                    <a:pt x="269403" y="9508"/>
                  </a:moveTo>
                  <a:cubicBezTo>
                    <a:pt x="270671" y="22186"/>
                    <a:pt x="269403" y="34864"/>
                    <a:pt x="266867" y="47542"/>
                  </a:cubicBezTo>
                  <a:lnTo>
                    <a:pt x="17115" y="72897"/>
                  </a:lnTo>
                  <a:cubicBezTo>
                    <a:pt x="13312" y="61487"/>
                    <a:pt x="10776" y="48809"/>
                    <a:pt x="9508" y="36132"/>
                  </a:cubicBezTo>
                  <a:lnTo>
                    <a:pt x="269403" y="9508"/>
                  </a:lnTo>
                  <a:close/>
                </a:path>
              </a:pathLst>
            </a:custGeom>
            <a:solidFill>
              <a:schemeClr val="accent4"/>
            </a:solidFill>
            <a:ln w="9525" cap="flat">
              <a:noFill/>
              <a:prstDash val="solid"/>
              <a:miter/>
            </a:ln>
          </p:spPr>
          <p:txBody>
            <a:bodyPr rtlCol="0" anchor="ctr"/>
            <a:lstStyle/>
            <a:p>
              <a:endParaRPr lang="en-US" dirty="0"/>
            </a:p>
          </p:txBody>
        </p:sp>
      </p:grpSp>
      <p:pic>
        <p:nvPicPr>
          <p:cNvPr id="8" name="Picture Placeholder 7">
            <a:extLst>
              <a:ext uri="{FF2B5EF4-FFF2-40B4-BE49-F238E27FC236}">
                <a16:creationId xmlns:a16="http://schemas.microsoft.com/office/drawing/2014/main" id="{28703E0F-E9A6-B4A8-5D9F-EF4C4A8FC5D4}"/>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479" r="20479"/>
          <a:stretch>
            <a:fillRect/>
          </a:stretch>
        </p:blipFill>
        <p:spPr>
          <a:xfrm rot="225446">
            <a:off x="7670251" y="2544187"/>
            <a:ext cx="3543404" cy="3319276"/>
          </a:xfrm>
        </p:spPr>
      </p:pic>
    </p:spTree>
    <p:extLst>
      <p:ext uri="{BB962C8B-B14F-4D97-AF65-F5344CB8AC3E}">
        <p14:creationId xmlns:p14="http://schemas.microsoft.com/office/powerpoint/2010/main" val="1789276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480930" y="1380930"/>
            <a:ext cx="9074427" cy="4383766"/>
          </a:xfrm>
        </p:spPr>
        <p:txBody>
          <a:bodyPr>
            <a:normAutofit fontScale="92500" lnSpcReduction="20000"/>
          </a:bodyPr>
          <a:lstStyle/>
          <a:p>
            <a:r>
              <a:rPr lang="en-US" sz="2400" b="1" dirty="0" err="1"/>
              <a:t>tulisan</a:t>
            </a:r>
            <a:r>
              <a:rPr lang="en-US" sz="2400" b="1" dirty="0"/>
              <a:t> </a:t>
            </a:r>
            <a:r>
              <a:rPr lang="en-US" sz="2400" b="1" dirty="0" err="1"/>
              <a:t>berasal</a:t>
            </a:r>
            <a:r>
              <a:rPr lang="en-US" sz="2400" b="1" dirty="0"/>
              <a:t> </a:t>
            </a:r>
            <a:r>
              <a:rPr lang="en-US" sz="2400" b="1" dirty="0" err="1"/>
              <a:t>dari</a:t>
            </a:r>
            <a:r>
              <a:rPr lang="en-US" sz="2400" b="1" dirty="0"/>
              <a:t> </a:t>
            </a:r>
            <a:r>
              <a:rPr lang="en-US" sz="2400" b="1" dirty="0" err="1"/>
              <a:t>sumber</a:t>
            </a:r>
            <a:r>
              <a:rPr lang="en-US" sz="2400" b="1" dirty="0"/>
              <a:t> yang valid </a:t>
            </a:r>
            <a:r>
              <a:rPr lang="en-US" sz="2400" b="1" dirty="0" err="1"/>
              <a:t>dan</a:t>
            </a:r>
            <a:r>
              <a:rPr lang="en-US" sz="2400" b="1" dirty="0"/>
              <a:t> </a:t>
            </a:r>
            <a:r>
              <a:rPr lang="en-US" sz="2400" b="1" dirty="0" err="1"/>
              <a:t>bereputasi</a:t>
            </a:r>
            <a:r>
              <a:rPr lang="en-US" sz="2400" b="1" dirty="0"/>
              <a:t>, </a:t>
            </a:r>
          </a:p>
          <a:p>
            <a:r>
              <a:rPr lang="en-US" sz="2400" b="1" dirty="0" err="1"/>
              <a:t>tulisan</a:t>
            </a:r>
            <a:r>
              <a:rPr lang="en-US" sz="2400" b="1" dirty="0"/>
              <a:t> </a:t>
            </a:r>
            <a:r>
              <a:rPr lang="en-US" sz="2400" b="1" dirty="0" err="1"/>
              <a:t>sudah</a:t>
            </a:r>
            <a:r>
              <a:rPr lang="en-US" sz="2400" b="1" dirty="0"/>
              <a:t> </a:t>
            </a:r>
            <a:r>
              <a:rPr lang="en-US" sz="2400" b="1" dirty="0" err="1"/>
              <a:t>dijadikan</a:t>
            </a:r>
            <a:r>
              <a:rPr lang="en-US" sz="2400" b="1" dirty="0"/>
              <a:t> </a:t>
            </a:r>
            <a:r>
              <a:rPr lang="en-US" sz="2400" b="1" dirty="0" err="1"/>
              <a:t>rujukan</a:t>
            </a:r>
            <a:r>
              <a:rPr lang="en-US" sz="2400" b="1" dirty="0"/>
              <a:t> </a:t>
            </a:r>
            <a:r>
              <a:rPr lang="en-US" sz="2400" b="1" dirty="0" err="1"/>
              <a:t>sebelumnya</a:t>
            </a:r>
            <a:r>
              <a:rPr lang="en-US" sz="2400" b="1" dirty="0"/>
              <a:t> </a:t>
            </a:r>
            <a:r>
              <a:rPr lang="en-US" sz="2400" b="1" dirty="0" err="1"/>
              <a:t>serta</a:t>
            </a:r>
            <a:r>
              <a:rPr lang="en-US" sz="2400" b="1" dirty="0"/>
              <a:t> </a:t>
            </a:r>
            <a:r>
              <a:rPr lang="en-US" sz="2400" b="1" dirty="0" err="1"/>
              <a:t>reputasi</a:t>
            </a:r>
            <a:r>
              <a:rPr lang="en-US" sz="2400" b="1" dirty="0"/>
              <a:t> </a:t>
            </a:r>
            <a:r>
              <a:rPr lang="en-US" sz="2400" b="1" dirty="0" err="1"/>
              <a:t>jurnal</a:t>
            </a:r>
            <a:r>
              <a:rPr lang="en-US" sz="2400" b="1" dirty="0"/>
              <a:t> yang </a:t>
            </a:r>
            <a:r>
              <a:rPr lang="en-US" sz="2400" b="1" dirty="0" err="1"/>
              <a:t>mempublikasi</a:t>
            </a:r>
            <a:r>
              <a:rPr lang="en-US" sz="2400" b="1" dirty="0"/>
              <a:t>, </a:t>
            </a:r>
          </a:p>
          <a:p>
            <a:r>
              <a:rPr lang="en-US" sz="2400" b="1" dirty="0" err="1"/>
              <a:t>jika</a:t>
            </a:r>
            <a:r>
              <a:rPr lang="en-US" sz="2400" b="1" dirty="0"/>
              <a:t> </a:t>
            </a:r>
            <a:r>
              <a:rPr lang="en-US" sz="2400" b="1" dirty="0" err="1"/>
              <a:t>tulisan</a:t>
            </a:r>
            <a:r>
              <a:rPr lang="en-US" sz="2400" b="1" dirty="0"/>
              <a:t> </a:t>
            </a:r>
            <a:r>
              <a:rPr lang="en-US" sz="2400" b="1" dirty="0" err="1"/>
              <a:t>berasal</a:t>
            </a:r>
            <a:r>
              <a:rPr lang="en-US" sz="2400" b="1" dirty="0"/>
              <a:t> </a:t>
            </a:r>
            <a:r>
              <a:rPr lang="en-US" sz="2400" b="1" dirty="0" err="1"/>
              <a:t>dari</a:t>
            </a:r>
            <a:r>
              <a:rPr lang="en-US" sz="2400" b="1" dirty="0"/>
              <a:t> </a:t>
            </a:r>
            <a:r>
              <a:rPr lang="en-US" sz="2400" b="1" i="1" dirty="0"/>
              <a:t>website</a:t>
            </a:r>
            <a:r>
              <a:rPr lang="en-US" sz="2400" b="1" dirty="0"/>
              <a:t>, </a:t>
            </a:r>
            <a:r>
              <a:rPr lang="en-US" sz="2400" b="1" dirty="0" err="1"/>
              <a:t>informasi</a:t>
            </a:r>
            <a:r>
              <a:rPr lang="en-US" sz="2400" b="1" dirty="0"/>
              <a:t> </a:t>
            </a:r>
            <a:r>
              <a:rPr lang="en-US" sz="2400" b="1" dirty="0" err="1"/>
              <a:t>mengenai</a:t>
            </a:r>
            <a:r>
              <a:rPr lang="en-US" sz="2400" b="1" dirty="0"/>
              <a:t> </a:t>
            </a:r>
            <a:r>
              <a:rPr lang="en-US" sz="2400" b="1" dirty="0" err="1"/>
              <a:t>pengarang</a:t>
            </a:r>
            <a:r>
              <a:rPr lang="en-US" sz="2400" b="1" dirty="0"/>
              <a:t> </a:t>
            </a:r>
            <a:r>
              <a:rPr lang="en-US" sz="2400" b="1" dirty="0" err="1"/>
              <a:t>dicantumkan</a:t>
            </a:r>
            <a:r>
              <a:rPr lang="en-US" sz="2400" b="1" dirty="0"/>
              <a:t> </a:t>
            </a:r>
            <a:r>
              <a:rPr lang="en-US" sz="2400" b="1" dirty="0" err="1"/>
              <a:t>dengan</a:t>
            </a:r>
            <a:r>
              <a:rPr lang="en-US" sz="2400" b="1" dirty="0"/>
              <a:t> </a:t>
            </a:r>
            <a:r>
              <a:rPr lang="en-US" sz="2400" b="1" dirty="0" err="1"/>
              <a:t>jelas</a:t>
            </a:r>
            <a:r>
              <a:rPr lang="en-US" sz="2400" b="1" dirty="0"/>
              <a:t> </a:t>
            </a:r>
            <a:r>
              <a:rPr lang="en-US" sz="2400" b="1" dirty="0" err="1"/>
              <a:t>termasuk</a:t>
            </a:r>
            <a:r>
              <a:rPr lang="en-US" sz="2400" b="1" dirty="0"/>
              <a:t> </a:t>
            </a:r>
            <a:r>
              <a:rPr lang="en-US" sz="2400" b="1" i="1" dirty="0"/>
              <a:t>website</a:t>
            </a:r>
            <a:r>
              <a:rPr lang="en-US" sz="2400" b="1" dirty="0"/>
              <a:t> yang </a:t>
            </a:r>
            <a:r>
              <a:rPr lang="en-US" sz="2400" b="1" dirty="0" err="1"/>
              <a:t>bersangkutan</a:t>
            </a:r>
            <a:r>
              <a:rPr lang="en-US" sz="2400" b="1" dirty="0"/>
              <a:t> </a:t>
            </a:r>
            <a:r>
              <a:rPr lang="en-US" sz="2400" b="1" dirty="0" err="1"/>
              <a:t>juga</a:t>
            </a:r>
            <a:r>
              <a:rPr lang="en-US" sz="2400" b="1" dirty="0"/>
              <a:t> </a:t>
            </a:r>
            <a:r>
              <a:rPr lang="en-US" sz="2400" b="1" dirty="0" err="1"/>
              <a:t>harus</a:t>
            </a:r>
            <a:r>
              <a:rPr lang="en-US" sz="2400" b="1" dirty="0"/>
              <a:t> </a:t>
            </a:r>
            <a:r>
              <a:rPr lang="en-US" sz="2400" b="1" dirty="0" err="1"/>
              <a:t>jelas</a:t>
            </a:r>
            <a:r>
              <a:rPr lang="en-US" sz="2400" b="1" dirty="0"/>
              <a:t> </a:t>
            </a:r>
            <a:r>
              <a:rPr lang="en-US" sz="2400" b="1" dirty="0" err="1"/>
              <a:t>profilnya</a:t>
            </a:r>
            <a:r>
              <a:rPr lang="en-US" sz="2400" b="1" dirty="0"/>
              <a:t>. </a:t>
            </a:r>
          </a:p>
          <a:p>
            <a:r>
              <a:rPr lang="en-US" sz="2400" b="1" dirty="0" err="1"/>
              <a:t>kelayakan</a:t>
            </a:r>
            <a:r>
              <a:rPr lang="en-US" sz="2400" b="1" dirty="0"/>
              <a:t> </a:t>
            </a:r>
            <a:r>
              <a:rPr lang="en-US" sz="2400" b="1" dirty="0" err="1"/>
              <a:t>isi</a:t>
            </a:r>
            <a:r>
              <a:rPr lang="en-US" sz="2400" b="1" dirty="0"/>
              <a:t> </a:t>
            </a:r>
            <a:r>
              <a:rPr lang="en-US" sz="2400" b="1" dirty="0" err="1"/>
              <a:t>tulisan</a:t>
            </a:r>
            <a:r>
              <a:rPr lang="en-US" sz="2400" b="1" dirty="0"/>
              <a:t>, </a:t>
            </a:r>
            <a:r>
              <a:rPr lang="en-US" sz="2400" b="1" dirty="0" err="1"/>
              <a:t>yaitu</a:t>
            </a:r>
            <a:r>
              <a:rPr lang="en-US" sz="2400" b="1" dirty="0"/>
              <a:t> </a:t>
            </a:r>
            <a:r>
              <a:rPr lang="en-US" sz="2400" b="1" dirty="0" err="1"/>
              <a:t>apa</a:t>
            </a:r>
            <a:r>
              <a:rPr lang="en-US" sz="2400" b="1" dirty="0"/>
              <a:t> yang </a:t>
            </a:r>
            <a:r>
              <a:rPr lang="en-US" sz="2400" b="1" dirty="0" err="1"/>
              <a:t>dibahas</a:t>
            </a:r>
            <a:r>
              <a:rPr lang="en-US" sz="2400" b="1" dirty="0"/>
              <a:t> </a:t>
            </a:r>
            <a:r>
              <a:rPr lang="en-US" sz="2400" b="1" dirty="0" err="1"/>
              <a:t>oleh</a:t>
            </a:r>
            <a:r>
              <a:rPr lang="en-US" sz="2400" b="1" dirty="0"/>
              <a:t> </a:t>
            </a:r>
            <a:r>
              <a:rPr lang="en-US" sz="2400" b="1" dirty="0" err="1"/>
              <a:t>penulis</a:t>
            </a:r>
            <a:r>
              <a:rPr lang="en-US" sz="2400" b="1" dirty="0"/>
              <a:t> </a:t>
            </a:r>
            <a:r>
              <a:rPr lang="en-US" sz="2400" b="1" dirty="0" err="1"/>
              <a:t>melalui</a:t>
            </a:r>
            <a:r>
              <a:rPr lang="en-US" sz="2400" b="1" dirty="0"/>
              <a:t> </a:t>
            </a:r>
            <a:r>
              <a:rPr lang="en-US" sz="2400" b="1" dirty="0" err="1"/>
              <a:t>tulisannya</a:t>
            </a:r>
            <a:r>
              <a:rPr lang="en-US" sz="2400" b="1" dirty="0"/>
              <a:t>, </a:t>
            </a:r>
            <a:r>
              <a:rPr lang="en-US" sz="2400" b="1" dirty="0" err="1"/>
              <a:t>apakah</a:t>
            </a:r>
            <a:r>
              <a:rPr lang="en-US" sz="2400" b="1" dirty="0"/>
              <a:t> </a:t>
            </a:r>
            <a:r>
              <a:rPr lang="en-US" sz="2400" b="1" dirty="0" err="1"/>
              <a:t>kesimpulannya</a:t>
            </a:r>
            <a:r>
              <a:rPr lang="en-US" sz="2400" b="1" dirty="0"/>
              <a:t> </a:t>
            </a:r>
            <a:r>
              <a:rPr lang="en-US" sz="2400" b="1" dirty="0" err="1"/>
              <a:t>berkaitan</a:t>
            </a:r>
            <a:r>
              <a:rPr lang="en-US" sz="2400" b="1" dirty="0"/>
              <a:t> </a:t>
            </a:r>
            <a:r>
              <a:rPr lang="en-US" sz="2400" b="1" dirty="0" err="1"/>
              <a:t>dengan</a:t>
            </a:r>
            <a:r>
              <a:rPr lang="en-US" sz="2400" b="1" dirty="0"/>
              <a:t> </a:t>
            </a:r>
            <a:r>
              <a:rPr lang="en-US" sz="2400" b="1" dirty="0" err="1"/>
              <a:t>kesimpulan</a:t>
            </a:r>
            <a:r>
              <a:rPr lang="en-US" sz="2400" b="1" dirty="0"/>
              <a:t> </a:t>
            </a:r>
            <a:r>
              <a:rPr lang="en-US" sz="2400" b="1" dirty="0" err="1"/>
              <a:t>pada</a:t>
            </a:r>
            <a:r>
              <a:rPr lang="en-US" sz="2400" b="1" dirty="0"/>
              <a:t> </a:t>
            </a:r>
            <a:r>
              <a:rPr lang="en-US" sz="2400" b="1" dirty="0" err="1"/>
              <a:t>tulisan</a:t>
            </a:r>
            <a:r>
              <a:rPr lang="en-US" sz="2400" b="1" dirty="0"/>
              <a:t> lain </a:t>
            </a:r>
            <a:r>
              <a:rPr lang="en-US" sz="2400" b="1" dirty="0" err="1"/>
              <a:t>untuk</a:t>
            </a:r>
            <a:r>
              <a:rPr lang="en-US" sz="2400" b="1" dirty="0"/>
              <a:t> </a:t>
            </a:r>
            <a:r>
              <a:rPr lang="en-US" sz="2400" b="1" dirty="0" err="1"/>
              <a:t>bidang</a:t>
            </a:r>
            <a:r>
              <a:rPr lang="en-US" sz="2400" b="1" dirty="0"/>
              <a:t> yang </a:t>
            </a:r>
            <a:r>
              <a:rPr lang="en-US" sz="2400" b="1" dirty="0" err="1"/>
              <a:t>sama</a:t>
            </a:r>
            <a:r>
              <a:rPr lang="en-US" sz="2400" b="1" dirty="0"/>
              <a:t>, </a:t>
            </a:r>
            <a:r>
              <a:rPr lang="en-US" sz="2400" b="1" dirty="0" err="1"/>
              <a:t>apakah</a:t>
            </a:r>
            <a:r>
              <a:rPr lang="en-US" sz="2400" b="1" dirty="0"/>
              <a:t> </a:t>
            </a:r>
            <a:r>
              <a:rPr lang="en-US" sz="2400" b="1" dirty="0" err="1"/>
              <a:t>penulis</a:t>
            </a:r>
            <a:r>
              <a:rPr lang="en-US" sz="2400" b="1" dirty="0"/>
              <a:t> </a:t>
            </a:r>
            <a:r>
              <a:rPr lang="en-US" sz="2400" b="1" dirty="0" err="1"/>
              <a:t>bisa</a:t>
            </a:r>
            <a:r>
              <a:rPr lang="en-US" sz="2400" b="1" dirty="0"/>
              <a:t> </a:t>
            </a:r>
            <a:r>
              <a:rPr lang="en-US" sz="2400" b="1" dirty="0" err="1"/>
              <a:t>dipercaya</a:t>
            </a:r>
            <a:r>
              <a:rPr lang="en-US" sz="2400" b="1" dirty="0"/>
              <a:t>, </a:t>
            </a:r>
            <a:r>
              <a:rPr lang="en-US" sz="2400" b="1" dirty="0" err="1"/>
              <a:t>serta</a:t>
            </a:r>
            <a:r>
              <a:rPr lang="en-US" sz="2400" b="1" dirty="0"/>
              <a:t> </a:t>
            </a:r>
            <a:r>
              <a:rPr lang="en-US" sz="2400" b="1" dirty="0" err="1"/>
              <a:t>apakah</a:t>
            </a:r>
            <a:r>
              <a:rPr lang="en-US" sz="2400" b="1" dirty="0"/>
              <a:t> </a:t>
            </a:r>
            <a:r>
              <a:rPr lang="en-US" sz="2400" b="1" dirty="0" err="1"/>
              <a:t>juga</a:t>
            </a:r>
            <a:r>
              <a:rPr lang="en-US" sz="2400" b="1" dirty="0"/>
              <a:t> </a:t>
            </a:r>
            <a:r>
              <a:rPr lang="en-US" sz="2400" b="1" dirty="0" err="1"/>
              <a:t>sumber</a:t>
            </a:r>
            <a:r>
              <a:rPr lang="en-US" sz="2400" b="1" dirty="0"/>
              <a:t> </a:t>
            </a:r>
            <a:r>
              <a:rPr lang="en-US" sz="2400" b="1" dirty="0" err="1"/>
              <a:t>rujukannya</a:t>
            </a:r>
            <a:r>
              <a:rPr lang="en-US" sz="2400" b="1" dirty="0"/>
              <a:t> </a:t>
            </a:r>
            <a:r>
              <a:rPr lang="en-US" sz="2400" b="1" dirty="0" err="1"/>
              <a:t>bisa</a:t>
            </a:r>
            <a:r>
              <a:rPr lang="en-US" sz="2400" b="1" dirty="0"/>
              <a:t> </a:t>
            </a:r>
            <a:r>
              <a:rPr lang="en-US" sz="2400" b="1" dirty="0" err="1"/>
              <a:t>dipercaya</a:t>
            </a:r>
            <a:r>
              <a:rPr lang="en-US" sz="2400" b="1" dirty="0"/>
              <a:t>.</a:t>
            </a:r>
          </a:p>
          <a:p>
            <a:r>
              <a:rPr lang="en-US" sz="2400" b="1" dirty="0" err="1"/>
              <a:t>tulisan</a:t>
            </a:r>
            <a:r>
              <a:rPr lang="en-US" sz="2400" b="1" dirty="0"/>
              <a:t> yang </a:t>
            </a:r>
            <a:r>
              <a:rPr lang="en-US" sz="2400" b="1" dirty="0" err="1"/>
              <a:t>dirujuk</a:t>
            </a:r>
            <a:r>
              <a:rPr lang="en-US" sz="2400" b="1" dirty="0"/>
              <a:t> </a:t>
            </a:r>
            <a:r>
              <a:rPr lang="en-US" sz="2400" b="1" dirty="0" err="1"/>
              <a:t>juga</a:t>
            </a:r>
            <a:r>
              <a:rPr lang="en-US" sz="2400" b="1" dirty="0"/>
              <a:t> </a:t>
            </a:r>
            <a:r>
              <a:rPr lang="en-US" sz="2400" b="1" dirty="0" err="1"/>
              <a:t>mestilah</a:t>
            </a:r>
            <a:r>
              <a:rPr lang="en-US" sz="2400" b="1" dirty="0"/>
              <a:t> </a:t>
            </a:r>
            <a:r>
              <a:rPr lang="en-US" sz="2400" b="1" dirty="0" err="1"/>
              <a:t>merupakan</a:t>
            </a:r>
            <a:r>
              <a:rPr lang="en-US" sz="2400" b="1" dirty="0"/>
              <a:t> </a:t>
            </a:r>
            <a:r>
              <a:rPr lang="en-US" sz="2400" b="1" dirty="0" err="1"/>
              <a:t>tulisan</a:t>
            </a:r>
            <a:r>
              <a:rPr lang="en-US" sz="2400" b="1" dirty="0"/>
              <a:t> yang </a:t>
            </a:r>
            <a:r>
              <a:rPr lang="en-US" sz="2400" b="1" dirty="0" err="1"/>
              <a:t>bersifat</a:t>
            </a:r>
            <a:r>
              <a:rPr lang="en-US" sz="2400" b="1" dirty="0"/>
              <a:t> </a:t>
            </a:r>
            <a:r>
              <a:rPr lang="en-US" sz="2400" b="1" dirty="0" err="1"/>
              <a:t>objektif</a:t>
            </a:r>
            <a:endParaRPr lang="en-US" sz="2400" b="1" dirty="0"/>
          </a:p>
          <a:p>
            <a:r>
              <a:rPr lang="en-US" sz="2400" b="1" dirty="0" err="1"/>
              <a:t>tulisan</a:t>
            </a:r>
            <a:r>
              <a:rPr lang="en-US" sz="2400" b="1" dirty="0"/>
              <a:t> </a:t>
            </a:r>
            <a:r>
              <a:rPr lang="en-US" sz="2400" b="1" dirty="0" err="1"/>
              <a:t>tersebut</a:t>
            </a:r>
            <a:r>
              <a:rPr lang="en-US" sz="2400" b="1" dirty="0"/>
              <a:t> </a:t>
            </a:r>
            <a:r>
              <a:rPr lang="en-US" sz="2400" b="1" dirty="0" err="1"/>
              <a:t>adalah</a:t>
            </a:r>
            <a:r>
              <a:rPr lang="en-US" sz="2400" b="1" dirty="0"/>
              <a:t> </a:t>
            </a:r>
            <a:r>
              <a:rPr lang="en-US" sz="2400" b="1" dirty="0" err="1"/>
              <a:t>tulisan</a:t>
            </a:r>
            <a:r>
              <a:rPr lang="en-US" sz="2400" b="1" dirty="0"/>
              <a:t> </a:t>
            </a:r>
            <a:r>
              <a:rPr lang="en-US" sz="2400" b="1" dirty="0" err="1"/>
              <a:t>dan</a:t>
            </a:r>
            <a:r>
              <a:rPr lang="en-US" sz="2400" b="1" dirty="0"/>
              <a:t> </a:t>
            </a:r>
            <a:r>
              <a:rPr lang="en-US" sz="2400" b="1" dirty="0" err="1"/>
              <a:t>temuan</a:t>
            </a:r>
            <a:r>
              <a:rPr lang="en-US" sz="2400" b="1" dirty="0"/>
              <a:t> yang </a:t>
            </a:r>
            <a:r>
              <a:rPr lang="en-US" sz="2400" b="1" dirty="0" err="1"/>
              <a:t>mutakhir</a:t>
            </a:r>
            <a:r>
              <a:rPr lang="en-US" sz="2400" b="1" dirty="0"/>
              <a:t> </a:t>
            </a:r>
            <a:r>
              <a:rPr lang="en-US" sz="2400" b="1" dirty="0" err="1"/>
              <a:t>dan</a:t>
            </a:r>
            <a:r>
              <a:rPr lang="en-US" sz="2400" b="1" dirty="0"/>
              <a:t> </a:t>
            </a:r>
            <a:r>
              <a:rPr lang="en-US" sz="2400" b="1" dirty="0" err="1"/>
              <a:t>terkini</a:t>
            </a:r>
            <a:endParaRPr lang="en-US" sz="2400" b="1" dirty="0"/>
          </a:p>
          <a:p>
            <a:endParaRPr lang="en-US" sz="2400" b="1" dirty="0"/>
          </a:p>
        </p:txBody>
      </p:sp>
      <p:sp>
        <p:nvSpPr>
          <p:cNvPr id="3" name="Slide Number Placeholder 2"/>
          <p:cNvSpPr>
            <a:spLocks noGrp="1"/>
          </p:cNvSpPr>
          <p:nvPr>
            <p:ph type="sldNum" sz="quarter" idx="15"/>
          </p:nvPr>
        </p:nvSpPr>
        <p:spPr/>
        <p:txBody>
          <a:bodyPr/>
          <a:lstStyle/>
          <a:p>
            <a:fld id="{058DB212-BFA2-403F-85EF-DFD3FF6D973A}" type="slidenum">
              <a:rPr lang="en-US" noProof="0" smtClean="0"/>
              <a:pPr/>
              <a:t>18</a:t>
            </a:fld>
            <a:endParaRPr lang="en-US" noProof="0"/>
          </a:p>
        </p:txBody>
      </p:sp>
      <p:sp>
        <p:nvSpPr>
          <p:cNvPr id="4" name="Title 3"/>
          <p:cNvSpPr>
            <a:spLocks noGrp="1"/>
          </p:cNvSpPr>
          <p:nvPr>
            <p:ph type="title"/>
          </p:nvPr>
        </p:nvSpPr>
        <p:spPr>
          <a:xfrm>
            <a:off x="1480930" y="725557"/>
            <a:ext cx="9074427" cy="566530"/>
          </a:xfrm>
        </p:spPr>
        <p:txBody>
          <a:bodyPr>
            <a:noAutofit/>
          </a:bodyPr>
          <a:lstStyle/>
          <a:p>
            <a:r>
              <a:rPr lang="en-US" sz="3600" dirty="0" err="1"/>
              <a:t>Beberapa</a:t>
            </a:r>
            <a:r>
              <a:rPr lang="en-US" sz="3600" dirty="0"/>
              <a:t> </a:t>
            </a:r>
            <a:r>
              <a:rPr lang="en-US" sz="3600" dirty="0" err="1"/>
              <a:t>pertimbangan</a:t>
            </a:r>
            <a:r>
              <a:rPr lang="en-US" sz="3600" dirty="0"/>
              <a:t> </a:t>
            </a:r>
            <a:r>
              <a:rPr lang="en-US" sz="3600" dirty="0" err="1"/>
              <a:t>dalam</a:t>
            </a:r>
            <a:r>
              <a:rPr lang="en-US" sz="3600" dirty="0"/>
              <a:t> </a:t>
            </a:r>
            <a:r>
              <a:rPr lang="en-US" sz="3600" dirty="0" err="1"/>
              <a:t>mengutip</a:t>
            </a:r>
            <a:r>
              <a:rPr lang="en-US" sz="3600" dirty="0"/>
              <a:t> </a:t>
            </a:r>
            <a:r>
              <a:rPr lang="en-US" sz="3600" dirty="0" err="1"/>
              <a:t>rujukan</a:t>
            </a:r>
            <a:r>
              <a:rPr lang="en-US" sz="3600" dirty="0"/>
              <a:t>:</a:t>
            </a:r>
          </a:p>
        </p:txBody>
      </p:sp>
    </p:spTree>
    <p:extLst>
      <p:ext uri="{BB962C8B-B14F-4D97-AF65-F5344CB8AC3E}">
        <p14:creationId xmlns:p14="http://schemas.microsoft.com/office/powerpoint/2010/main" val="3152164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5A836F-346F-4099-BC7B-0D8F3B27F395}"/>
              </a:ext>
            </a:extLst>
          </p:cNvPr>
          <p:cNvSpPr>
            <a:spLocks noGrp="1"/>
          </p:cNvSpPr>
          <p:nvPr>
            <p:ph type="ctrTitle"/>
          </p:nvPr>
        </p:nvSpPr>
        <p:spPr>
          <a:xfrm>
            <a:off x="1192696" y="1034278"/>
            <a:ext cx="4731026" cy="874035"/>
          </a:xfrm>
        </p:spPr>
        <p:txBody>
          <a:bodyPr/>
          <a:lstStyle/>
          <a:p>
            <a:pPr>
              <a:lnSpc>
                <a:spcPts val="5500"/>
              </a:lnSpc>
            </a:pPr>
            <a:r>
              <a:rPr lang="en-US" b="1" dirty="0" err="1"/>
              <a:t>Teori</a:t>
            </a:r>
            <a:endParaRPr lang="en-US" dirty="0"/>
          </a:p>
        </p:txBody>
      </p:sp>
      <p:sp>
        <p:nvSpPr>
          <p:cNvPr id="3" name="Slide Number Placeholder 2">
            <a:extLst>
              <a:ext uri="{FF2B5EF4-FFF2-40B4-BE49-F238E27FC236}">
                <a16:creationId xmlns:a16="http://schemas.microsoft.com/office/drawing/2014/main" id="{FA5F0145-EFD7-49DA-AD14-17BB0BE45561}"/>
              </a:ext>
            </a:extLst>
          </p:cNvPr>
          <p:cNvSpPr>
            <a:spLocks noGrp="1"/>
          </p:cNvSpPr>
          <p:nvPr>
            <p:ph type="sldNum" sz="quarter" idx="14"/>
          </p:nvPr>
        </p:nvSpPr>
        <p:spPr/>
        <p:txBody>
          <a:bodyPr/>
          <a:lstStyle/>
          <a:p>
            <a:fld id="{058DB212-BFA2-403F-85EF-DFD3FF6D973A}" type="slidenum">
              <a:rPr lang="en-US" smtClean="0"/>
              <a:pPr/>
              <a:t>19</a:t>
            </a:fld>
            <a:endParaRPr lang="en-US" dirty="0"/>
          </a:p>
        </p:txBody>
      </p:sp>
      <p:sp>
        <p:nvSpPr>
          <p:cNvPr id="7" name="TextBox 6">
            <a:extLst>
              <a:ext uri="{FF2B5EF4-FFF2-40B4-BE49-F238E27FC236}">
                <a16:creationId xmlns:a16="http://schemas.microsoft.com/office/drawing/2014/main" id="{4F5AE700-C197-FA99-AA11-6D0655E24A65}"/>
              </a:ext>
            </a:extLst>
          </p:cNvPr>
          <p:cNvSpPr txBox="1"/>
          <p:nvPr/>
        </p:nvSpPr>
        <p:spPr>
          <a:xfrm>
            <a:off x="2057400" y="2469082"/>
            <a:ext cx="3538330" cy="1569660"/>
          </a:xfrm>
          <a:prstGeom prst="rect">
            <a:avLst/>
          </a:prstGeom>
          <a:noFill/>
        </p:spPr>
        <p:txBody>
          <a:bodyPr wrap="square">
            <a:spAutoFit/>
          </a:bodyPr>
          <a:lstStyle/>
          <a:p>
            <a:pPr marL="457200" indent="-457200">
              <a:buFont typeface="Arial" panose="020B0604020202020204" pitchFamily="34" charset="0"/>
              <a:buChar char="•"/>
            </a:pPr>
            <a:r>
              <a:rPr lang="en-US" sz="3200" b="1" dirty="0" err="1"/>
              <a:t>Konsep</a:t>
            </a:r>
            <a:endParaRPr lang="en-US" sz="3200" b="1" dirty="0"/>
          </a:p>
          <a:p>
            <a:pPr marL="457200" indent="-457200">
              <a:buFont typeface="Arial" panose="020B0604020202020204" pitchFamily="34" charset="0"/>
              <a:buChar char="•"/>
            </a:pPr>
            <a:r>
              <a:rPr lang="en-US" sz="3200" b="1" dirty="0" err="1"/>
              <a:t>Konstrak</a:t>
            </a:r>
            <a:endParaRPr lang="en-US" sz="3200" b="1" dirty="0"/>
          </a:p>
          <a:p>
            <a:pPr marL="457200" indent="-457200">
              <a:buFont typeface="Arial" panose="020B0604020202020204" pitchFamily="34" charset="0"/>
              <a:buChar char="•"/>
            </a:pPr>
            <a:r>
              <a:rPr lang="en-US" sz="3200" b="1" dirty="0" err="1"/>
              <a:t>Proposisi</a:t>
            </a:r>
            <a:r>
              <a:rPr lang="en-US" sz="3200" b="1" dirty="0"/>
              <a:t> </a:t>
            </a:r>
            <a:endParaRPr lang="en-US" sz="3200" dirty="0"/>
          </a:p>
        </p:txBody>
      </p:sp>
      <p:pic>
        <p:nvPicPr>
          <p:cNvPr id="13" name="Picture Placeholder 12">
            <a:extLst>
              <a:ext uri="{FF2B5EF4-FFF2-40B4-BE49-F238E27FC236}">
                <a16:creationId xmlns:a16="http://schemas.microsoft.com/office/drawing/2014/main" id="{B4E69F5C-308F-987F-6252-E132F778A14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4389" b="14389"/>
          <a:stretch>
            <a:fillRect/>
          </a:stretch>
        </p:blipFill>
        <p:spPr>
          <a:xfrm>
            <a:off x="6902174" y="725556"/>
            <a:ext cx="4606925" cy="4893021"/>
          </a:xfrm>
          <a:prstGeom prst="rect">
            <a:avLst/>
          </a:prstGeom>
        </p:spPr>
      </p:pic>
    </p:spTree>
    <p:extLst>
      <p:ext uri="{BB962C8B-B14F-4D97-AF65-F5344CB8AC3E}">
        <p14:creationId xmlns:p14="http://schemas.microsoft.com/office/powerpoint/2010/main" val="4158658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03007"/>
            <a:ext cx="10515600" cy="925793"/>
          </a:xfrm>
        </p:spPr>
        <p:txBody>
          <a:bodyPr/>
          <a:lstStyle/>
          <a:p>
            <a:pPr algn="ctr"/>
            <a:r>
              <a:rPr lang="en-US" b="1" dirty="0" err="1"/>
              <a:t>Pengertian</a:t>
            </a:r>
            <a:r>
              <a:rPr lang="en-US" b="1" dirty="0"/>
              <a:t> </a:t>
            </a:r>
            <a:r>
              <a:rPr lang="en-US" b="1" dirty="0" err="1"/>
              <a:t>Penelitian</a:t>
            </a:r>
            <a:endParaRPr lang="en-US" dirty="0"/>
          </a:p>
        </p:txBody>
      </p:sp>
      <p:sp>
        <p:nvSpPr>
          <p:cNvPr id="3" name="Content Placeholder 2"/>
          <p:cNvSpPr>
            <a:spLocks noGrp="1"/>
          </p:cNvSpPr>
          <p:nvPr>
            <p:ph idx="1"/>
          </p:nvPr>
        </p:nvSpPr>
        <p:spPr>
          <a:xfrm>
            <a:off x="838200" y="2554940"/>
            <a:ext cx="10515600" cy="3608575"/>
          </a:xfrm>
        </p:spPr>
        <p:txBody>
          <a:bodyPr>
            <a:normAutofit/>
          </a:bodyPr>
          <a:lstStyle/>
          <a:p>
            <a:r>
              <a:rPr lang="en-US" sz="2800" dirty="0" err="1"/>
              <a:t>Aplikasi</a:t>
            </a:r>
            <a:r>
              <a:rPr lang="en-US" sz="2800" dirty="0"/>
              <a:t> </a:t>
            </a:r>
            <a:r>
              <a:rPr lang="en-US" sz="2800" dirty="0" err="1"/>
              <a:t>metode</a:t>
            </a:r>
            <a:r>
              <a:rPr lang="en-US" sz="2800" dirty="0"/>
              <a:t> </a:t>
            </a:r>
            <a:r>
              <a:rPr lang="en-US" sz="2800" dirty="0" err="1"/>
              <a:t>ilmiah</a:t>
            </a:r>
            <a:r>
              <a:rPr lang="en-US" sz="2800" dirty="0"/>
              <a:t> </a:t>
            </a:r>
            <a:r>
              <a:rPr lang="id-ID" sz="2800" dirty="0"/>
              <a:t>(</a:t>
            </a:r>
            <a:r>
              <a:rPr lang="id-ID" sz="2800" i="1" dirty="0"/>
              <a:t>scientific methods</a:t>
            </a:r>
            <a:r>
              <a:rPr lang="id-ID" sz="2800" dirty="0"/>
              <a:t>)</a:t>
            </a:r>
            <a:r>
              <a:rPr lang="en-MY" sz="2800" dirty="0"/>
              <a:t> </a:t>
            </a:r>
            <a:r>
              <a:rPr lang="en-MY" sz="2800" dirty="0" err="1"/>
              <a:t>untuk</a:t>
            </a:r>
            <a:r>
              <a:rPr lang="en-MY" sz="2800" dirty="0"/>
              <a:t> </a:t>
            </a:r>
            <a:r>
              <a:rPr lang="en-US" sz="2800" dirty="0" err="1"/>
              <a:t>mendapatkan</a:t>
            </a:r>
            <a:r>
              <a:rPr lang="en-US" sz="2800" dirty="0"/>
              <a:t> </a:t>
            </a:r>
            <a:r>
              <a:rPr lang="en-US" sz="2800" dirty="0" err="1"/>
              <a:t>kebenaran</a:t>
            </a:r>
            <a:r>
              <a:rPr lang="en-US" sz="2800" dirty="0"/>
              <a:t> </a:t>
            </a:r>
            <a:r>
              <a:rPr lang="en-US" sz="2800" dirty="0" err="1"/>
              <a:t>atau</a:t>
            </a:r>
            <a:r>
              <a:rPr lang="en-US" sz="2800" dirty="0"/>
              <a:t> </a:t>
            </a:r>
            <a:r>
              <a:rPr lang="en-US" sz="2800" dirty="0" err="1"/>
              <a:t>boleh</a:t>
            </a:r>
            <a:r>
              <a:rPr lang="en-US" sz="2800" dirty="0"/>
              <a:t> </a:t>
            </a:r>
            <a:r>
              <a:rPr lang="en-US" sz="2800" dirty="0" err="1"/>
              <a:t>juga</a:t>
            </a:r>
            <a:r>
              <a:rPr lang="en-US" sz="2800" dirty="0"/>
              <a:t> </a:t>
            </a:r>
            <a:r>
              <a:rPr lang="en-US" sz="2800" dirty="0" err="1"/>
              <a:t>dikatakan</a:t>
            </a:r>
            <a:r>
              <a:rPr lang="en-US" sz="2800" dirty="0"/>
              <a:t> </a:t>
            </a:r>
            <a:r>
              <a:rPr lang="en-US" sz="2800" dirty="0" err="1"/>
              <a:t>bahwa</a:t>
            </a:r>
            <a:r>
              <a:rPr lang="en-US" sz="2800" dirty="0"/>
              <a:t> </a:t>
            </a:r>
            <a:r>
              <a:rPr lang="en-US" sz="2800" dirty="0" err="1"/>
              <a:t>penelitian</a:t>
            </a:r>
            <a:r>
              <a:rPr lang="en-US" sz="2800" dirty="0"/>
              <a:t> </a:t>
            </a:r>
            <a:r>
              <a:rPr lang="en-US" sz="2800" dirty="0" err="1"/>
              <a:t>adalah</a:t>
            </a:r>
            <a:r>
              <a:rPr lang="en-US" sz="2800" dirty="0"/>
              <a:t> </a:t>
            </a:r>
            <a:r>
              <a:rPr lang="en-US" sz="2800" dirty="0" err="1"/>
              <a:t>usaha</a:t>
            </a:r>
            <a:r>
              <a:rPr lang="en-US" sz="2800" dirty="0"/>
              <a:t> yang </a:t>
            </a:r>
            <a:r>
              <a:rPr lang="en-US" sz="2800" dirty="0" err="1"/>
              <a:t>sistematis</a:t>
            </a:r>
            <a:r>
              <a:rPr lang="en-US" sz="2800" dirty="0"/>
              <a:t> </a:t>
            </a:r>
            <a:r>
              <a:rPr lang="en-US" sz="2800" dirty="0" err="1"/>
              <a:t>untuk</a:t>
            </a:r>
            <a:r>
              <a:rPr lang="en-US" sz="2800" dirty="0"/>
              <a:t> </a:t>
            </a:r>
            <a:r>
              <a:rPr lang="en-US" sz="2800" dirty="0" err="1"/>
              <a:t>memperoleh</a:t>
            </a:r>
            <a:r>
              <a:rPr lang="en-US" sz="2800" dirty="0"/>
              <a:t> </a:t>
            </a:r>
            <a:r>
              <a:rPr lang="en-US" sz="2800" dirty="0" err="1"/>
              <a:t>pengetahuan</a:t>
            </a:r>
            <a:r>
              <a:rPr lang="en-US" sz="2800" dirty="0"/>
              <a:t> </a:t>
            </a:r>
            <a:r>
              <a:rPr lang="en-US" sz="2800" dirty="0" err="1"/>
              <a:t>baru</a:t>
            </a:r>
            <a:endParaRPr lang="en-US" sz="2800" dirty="0"/>
          </a:p>
          <a:p>
            <a:r>
              <a:rPr lang="en-MY" sz="2800" dirty="0" err="1"/>
              <a:t>Aktivitas</a:t>
            </a:r>
            <a:r>
              <a:rPr lang="en-MY" sz="2800" dirty="0"/>
              <a:t> yang </a:t>
            </a:r>
            <a:r>
              <a:rPr lang="en-MY" sz="2800" dirty="0" err="1"/>
              <a:t>dilakukan</a:t>
            </a:r>
            <a:r>
              <a:rPr lang="en-MY" sz="2800" dirty="0"/>
              <a:t> </a:t>
            </a:r>
            <a:r>
              <a:rPr lang="en-MY" sz="2800" dirty="0" err="1"/>
              <a:t>dengan</a:t>
            </a:r>
            <a:r>
              <a:rPr lang="en-MY" sz="2800" dirty="0"/>
              <a:t> </a:t>
            </a:r>
            <a:r>
              <a:rPr lang="id-ID" sz="2800" dirty="0"/>
              <a:t>hati-hati, teratur, terus menerus, dan kritis dalam mencari fakta dan </a:t>
            </a:r>
            <a:r>
              <a:rPr lang="en-US" sz="2800" dirty="0" err="1"/>
              <a:t>berpegang</a:t>
            </a:r>
            <a:r>
              <a:rPr lang="en-US" sz="2800" dirty="0"/>
              <a:t> </a:t>
            </a:r>
            <a:r>
              <a:rPr lang="en-US" sz="2800" dirty="0" err="1"/>
              <a:t>pada</a:t>
            </a:r>
            <a:r>
              <a:rPr lang="en-US" sz="2800" dirty="0"/>
              <a:t> </a:t>
            </a:r>
            <a:r>
              <a:rPr lang="id-ID" sz="2800" dirty="0"/>
              <a:t>prinsip-prinsip </a:t>
            </a:r>
            <a:r>
              <a:rPr lang="en-US" sz="2800" dirty="0" err="1"/>
              <a:t>analisis</a:t>
            </a:r>
            <a:r>
              <a:rPr lang="en-US" sz="2800" dirty="0"/>
              <a:t> </a:t>
            </a:r>
            <a:r>
              <a:rPr lang="en-US" sz="2800" dirty="0" err="1"/>
              <a:t>dalam</a:t>
            </a:r>
            <a:r>
              <a:rPr lang="en-US" sz="2800" dirty="0"/>
              <a:t> </a:t>
            </a:r>
            <a:r>
              <a:rPr lang="en-US" sz="2800" dirty="0" err="1"/>
              <a:t>menyikapi</a:t>
            </a:r>
            <a:r>
              <a:rPr lang="en-US" sz="2800" dirty="0"/>
              <a:t> </a:t>
            </a:r>
            <a:r>
              <a:rPr lang="id-ID" sz="2800" dirty="0"/>
              <a:t>suatu masalah, sehingga diperoleh pemecahan yang tepat terhadap masalah terseb</a:t>
            </a:r>
            <a:endParaRPr lang="en-US" sz="2800" dirty="0"/>
          </a:p>
        </p:txBody>
      </p:sp>
    </p:spTree>
    <p:extLst>
      <p:ext uri="{BB962C8B-B14F-4D97-AF65-F5344CB8AC3E}">
        <p14:creationId xmlns:p14="http://schemas.microsoft.com/office/powerpoint/2010/main" val="2795476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307944" y="2094862"/>
          <a:ext cx="11576112" cy="2248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6522269" y="3638766"/>
            <a:ext cx="1438973" cy="830997"/>
          </a:xfrm>
          <a:prstGeom prst="rect">
            <a:avLst/>
          </a:prstGeom>
          <a:noFill/>
        </p:spPr>
        <p:txBody>
          <a:bodyPr wrap="square" rtlCol="0">
            <a:spAutoFit/>
          </a:bodyPr>
          <a:lstStyle/>
          <a:p>
            <a:pPr marL="168275" indent="-168275">
              <a:buFont typeface="Arial" panose="020B0604020202020204" pitchFamily="34" charset="0"/>
              <a:buChar char="•"/>
            </a:pPr>
            <a:r>
              <a:rPr lang="en-US" sz="1600" b="1" dirty="0"/>
              <a:t>Concept</a:t>
            </a:r>
          </a:p>
          <a:p>
            <a:pPr marL="168275" indent="-168275">
              <a:buFont typeface="Arial" panose="020B0604020202020204" pitchFamily="34" charset="0"/>
              <a:buChar char="•"/>
            </a:pPr>
            <a:r>
              <a:rPr lang="en-US" sz="1600" b="1" dirty="0"/>
              <a:t>Construct</a:t>
            </a:r>
          </a:p>
          <a:p>
            <a:pPr marL="168275" indent="-168275">
              <a:buFont typeface="Arial" panose="020B0604020202020204" pitchFamily="34" charset="0"/>
              <a:buChar char="•"/>
            </a:pPr>
            <a:r>
              <a:rPr lang="en-US" sz="1600" b="1" dirty="0"/>
              <a:t>Proposition</a:t>
            </a:r>
          </a:p>
        </p:txBody>
      </p:sp>
      <p:sp>
        <p:nvSpPr>
          <p:cNvPr id="9" name="TextBox 8"/>
          <p:cNvSpPr txBox="1"/>
          <p:nvPr/>
        </p:nvSpPr>
        <p:spPr>
          <a:xfrm>
            <a:off x="8459717" y="3645971"/>
            <a:ext cx="1340880" cy="400110"/>
          </a:xfrm>
          <a:prstGeom prst="rect">
            <a:avLst/>
          </a:prstGeom>
          <a:noFill/>
        </p:spPr>
        <p:txBody>
          <a:bodyPr wrap="none" rtlCol="0">
            <a:spAutoFit/>
          </a:bodyPr>
          <a:lstStyle/>
          <a:p>
            <a:pPr marL="168275" indent="-168275">
              <a:buFont typeface="Arial" panose="020B0604020202020204" pitchFamily="34" charset="0"/>
              <a:buChar char="•"/>
            </a:pPr>
            <a:r>
              <a:rPr lang="en-US" sz="2000" b="1" dirty="0"/>
              <a:t>Variables</a:t>
            </a:r>
          </a:p>
        </p:txBody>
      </p:sp>
    </p:spTree>
    <p:extLst>
      <p:ext uri="{BB962C8B-B14F-4D97-AF65-F5344CB8AC3E}">
        <p14:creationId xmlns:p14="http://schemas.microsoft.com/office/powerpoint/2010/main" val="3835708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hidden="1">
            <a:extLst>
              <a:ext uri="{FF2B5EF4-FFF2-40B4-BE49-F238E27FC236}">
                <a16:creationId xmlns:a16="http://schemas.microsoft.com/office/drawing/2014/main" id="{1A4039E3-C5AD-465A-8CE7-34115826C42D}"/>
              </a:ext>
            </a:extLst>
          </p:cNvPr>
          <p:cNvSpPr>
            <a:spLocks noGrp="1"/>
          </p:cNvSpPr>
          <p:nvPr>
            <p:ph type="title"/>
          </p:nvPr>
        </p:nvSpPr>
        <p:spPr/>
        <p:txBody>
          <a:bodyPr/>
          <a:lstStyle/>
          <a:p>
            <a:r>
              <a:rPr lang="en-US" dirty="0"/>
              <a:t>Video slide</a:t>
            </a:r>
          </a:p>
        </p:txBody>
      </p:sp>
      <p:grpSp>
        <p:nvGrpSpPr>
          <p:cNvPr id="12" name="Group 11"/>
          <p:cNvGrpSpPr/>
          <p:nvPr/>
        </p:nvGrpSpPr>
        <p:grpSpPr>
          <a:xfrm>
            <a:off x="3162036" y="686780"/>
            <a:ext cx="8621871" cy="5484439"/>
            <a:chOff x="0" y="0"/>
            <a:chExt cx="5705475" cy="5724525"/>
          </a:xfrm>
        </p:grpSpPr>
        <p:sp>
          <p:nvSpPr>
            <p:cNvPr id="13" name="Rectangle 12"/>
            <p:cNvSpPr/>
            <p:nvPr/>
          </p:nvSpPr>
          <p:spPr>
            <a:xfrm>
              <a:off x="0" y="0"/>
              <a:ext cx="5705475" cy="57245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000"/>
            </a:p>
          </p:txBody>
        </p:sp>
        <p:grpSp>
          <p:nvGrpSpPr>
            <p:cNvPr id="14" name="Group 13"/>
            <p:cNvGrpSpPr/>
            <p:nvPr/>
          </p:nvGrpSpPr>
          <p:grpSpPr>
            <a:xfrm>
              <a:off x="285750" y="180975"/>
              <a:ext cx="5133975" cy="5410200"/>
              <a:chOff x="0" y="0"/>
              <a:chExt cx="5133975" cy="5410200"/>
            </a:xfrm>
          </p:grpSpPr>
          <p:sp>
            <p:nvSpPr>
              <p:cNvPr id="15" name="Rectangle 14"/>
              <p:cNvSpPr/>
              <p:nvPr/>
            </p:nvSpPr>
            <p:spPr>
              <a:xfrm>
                <a:off x="0" y="819149"/>
                <a:ext cx="1743075" cy="1011451"/>
              </a:xfrm>
              <a:prstGeom prst="rect">
                <a:avLst/>
              </a:prstGeom>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0"/>
                  </a:spcAft>
                </a:pPr>
                <a:r>
                  <a:rPr lang="en-US" sz="1400" b="1" dirty="0" err="1">
                    <a:effectLst/>
                    <a:latin typeface="Times New Roman" panose="02020603050405020304" pitchFamily="18" charset="0"/>
                    <a:ea typeface="Calibri" panose="020F0502020204030204" pitchFamily="34" charset="0"/>
                    <a:cs typeface="Times New Roman" panose="02020603050405020304" pitchFamily="18" charset="0"/>
                  </a:rPr>
                  <a:t>Keadilan</a:t>
                </a: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effectLst/>
                    <a:latin typeface="Times New Roman" panose="02020603050405020304" pitchFamily="18" charset="0"/>
                    <a:ea typeface="Calibri" panose="020F0502020204030204" pitchFamily="34" charset="0"/>
                    <a:cs typeface="Times New Roman" panose="02020603050405020304" pitchFamily="18" charset="0"/>
                  </a:rPr>
                  <a:t>Organisasi</a:t>
                </a:r>
                <a:endParaRPr lang="en-US" sz="1200" dirty="0">
                  <a:effectLst/>
                  <a:ea typeface="Calibri" panose="020F0502020204030204" pitchFamily="34" charset="0"/>
                  <a:cs typeface="Times New Roman" panose="02020603050405020304" pitchFamily="18" charset="0"/>
                </a:endParaRPr>
              </a:p>
              <a:p>
                <a:pPr>
                  <a:lnSpc>
                    <a:spcPct val="107000"/>
                  </a:lnSpc>
                  <a:spcAft>
                    <a:spcPts val="0"/>
                  </a:spcAft>
                </a:pP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Keadilan</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Prosedur</a:t>
                </a:r>
                <a:endParaRPr lang="en-US" sz="1200" dirty="0">
                  <a:effectLst/>
                  <a:ea typeface="Calibri" panose="020F0502020204030204" pitchFamily="34" charset="0"/>
                  <a:cs typeface="Times New Roman" panose="02020603050405020304" pitchFamily="18" charset="0"/>
                </a:endParaRPr>
              </a:p>
              <a:p>
                <a:pPr>
                  <a:lnSpc>
                    <a:spcPct val="107000"/>
                  </a:lnSpc>
                  <a:spcAft>
                    <a:spcPts val="0"/>
                  </a:spcAft>
                </a:pP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Keadilan</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Pendistribusian</a:t>
                </a:r>
                <a:endParaRPr lang="en-US" sz="1200" dirty="0">
                  <a:effectLst/>
                  <a:ea typeface="Calibri" panose="020F0502020204030204" pitchFamily="34" charset="0"/>
                  <a:cs typeface="Times New Roman" panose="02020603050405020304" pitchFamily="18" charset="0"/>
                </a:endParaRPr>
              </a:p>
              <a:p>
                <a:pPr>
                  <a:lnSpc>
                    <a:spcPct val="107000"/>
                  </a:lnSpc>
                  <a:spcAft>
                    <a:spcPts val="800"/>
                  </a:spcAft>
                </a:pP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Keadilan</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Berinteraksi</a:t>
                </a:r>
                <a:endParaRPr lang="en-US" sz="1200" dirty="0">
                  <a:effectLst/>
                  <a:ea typeface="Calibri" panose="020F0502020204030204" pitchFamily="34" charset="0"/>
                  <a:cs typeface="Times New Roman" panose="02020603050405020304" pitchFamily="18" charset="0"/>
                </a:endParaRPr>
              </a:p>
            </p:txBody>
          </p:sp>
          <p:sp>
            <p:nvSpPr>
              <p:cNvPr id="16" name="Rectangle 15"/>
              <p:cNvSpPr/>
              <p:nvPr/>
            </p:nvSpPr>
            <p:spPr>
              <a:xfrm>
                <a:off x="0" y="3114675"/>
                <a:ext cx="1743075" cy="8382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0"/>
                  </a:spcAft>
                  <a:tabLst>
                    <a:tab pos="671195" algn="l"/>
                  </a:tabLst>
                </a:pPr>
                <a:r>
                  <a:rPr lang="en-US" sz="1400" b="1">
                    <a:effectLst/>
                    <a:latin typeface="Times New Roman" panose="02020603050405020304" pitchFamily="18" charset="0"/>
                    <a:ea typeface="Calibri" panose="020F0502020204030204" pitchFamily="34" charset="0"/>
                    <a:cs typeface="Times New Roman" panose="02020603050405020304" pitchFamily="18" charset="0"/>
                  </a:rPr>
                  <a:t>Karakter Pribadi </a:t>
                </a:r>
                <a:r>
                  <a:rPr lang="en-US" sz="1400">
                    <a:effectLst/>
                    <a:latin typeface="Times New Roman" panose="02020603050405020304" pitchFamily="18" charset="0"/>
                    <a:ea typeface="Calibri" panose="020F0502020204030204" pitchFamily="34" charset="0"/>
                    <a:cs typeface="Times New Roman" panose="02020603050405020304" pitchFamily="18" charset="0"/>
                  </a:rPr>
                  <a:t>Kesadaran</a:t>
                </a:r>
                <a:r>
                  <a:rPr lang="en-US" sz="1400" b="1">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a:effectLst/>
                  <a:ea typeface="Calibri" panose="020F0502020204030204" pitchFamily="34" charset="0"/>
                  <a:cs typeface="Times New Roman" panose="02020603050405020304" pitchFamily="18" charset="0"/>
                </a:endParaRPr>
              </a:p>
              <a:p>
                <a:pPr>
                  <a:lnSpc>
                    <a:spcPct val="107000"/>
                  </a:lnSpc>
                  <a:spcAft>
                    <a:spcPts val="0"/>
                  </a:spcAft>
                  <a:tabLst>
                    <a:tab pos="671195" algn="l"/>
                  </a:tabLst>
                </a:pPr>
                <a:r>
                  <a:rPr lang="en-US" sz="1400">
                    <a:effectLst/>
                    <a:latin typeface="Times New Roman" panose="02020603050405020304" pitchFamily="18" charset="0"/>
                    <a:ea typeface="Calibri" panose="020F0502020204030204" pitchFamily="34" charset="0"/>
                    <a:cs typeface="Times New Roman" panose="02020603050405020304" pitchFamily="18" charset="0"/>
                  </a:rPr>
                  <a:t>Keterterimaan </a:t>
                </a:r>
                <a:endParaRPr lang="en-US" sz="1200">
                  <a:effectLst/>
                  <a:ea typeface="Calibri" panose="020F0502020204030204" pitchFamily="34" charset="0"/>
                  <a:cs typeface="Times New Roman" panose="02020603050405020304" pitchFamily="18" charset="0"/>
                </a:endParaRPr>
              </a:p>
              <a:p>
                <a:pP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Stabilitas Emosional</a:t>
                </a:r>
                <a:endParaRPr lang="en-US" sz="1200">
                  <a:effectLst/>
                  <a:ea typeface="Calibri" panose="020F0502020204030204" pitchFamily="34" charset="0"/>
                  <a:cs typeface="Times New Roman" panose="02020603050405020304" pitchFamily="18" charset="0"/>
                </a:endParaRPr>
              </a:p>
            </p:txBody>
          </p:sp>
          <p:sp>
            <p:nvSpPr>
              <p:cNvPr id="17" name="Rectangle 16"/>
              <p:cNvSpPr/>
              <p:nvPr/>
            </p:nvSpPr>
            <p:spPr>
              <a:xfrm>
                <a:off x="3390900" y="1752600"/>
                <a:ext cx="1743075" cy="8382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1400" b="1">
                    <a:effectLst/>
                    <a:latin typeface="Times New Roman" panose="02020603050405020304" pitchFamily="18" charset="0"/>
                    <a:ea typeface="Calibri" panose="020F0502020204030204" pitchFamily="34" charset="0"/>
                    <a:cs typeface="Times New Roman" panose="02020603050405020304" pitchFamily="18" charset="0"/>
                  </a:rPr>
                  <a:t>Perilaku Kontraproduktif di Tempat Bekerja</a:t>
                </a:r>
                <a:endParaRPr lang="en-US" sz="1200">
                  <a:effectLst/>
                  <a:ea typeface="Calibri" panose="020F0502020204030204" pitchFamily="34" charset="0"/>
                  <a:cs typeface="Times New Roman" panose="02020603050405020304" pitchFamily="18" charset="0"/>
                </a:endParaRPr>
              </a:p>
            </p:txBody>
          </p:sp>
          <p:sp>
            <p:nvSpPr>
              <p:cNvPr id="18" name="Rectangle 17"/>
              <p:cNvSpPr/>
              <p:nvPr/>
            </p:nvSpPr>
            <p:spPr>
              <a:xfrm>
                <a:off x="2047875" y="0"/>
                <a:ext cx="1409700" cy="447675"/>
              </a:xfrm>
              <a:prstGeom prst="rect">
                <a:avLst/>
              </a:prstGeom>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1400" b="1">
                    <a:effectLst/>
                    <a:latin typeface="Times New Roman" panose="02020603050405020304" pitchFamily="18" charset="0"/>
                    <a:ea typeface="Calibri" panose="020F0502020204030204" pitchFamily="34" charset="0"/>
                    <a:cs typeface="Times New Roman" panose="02020603050405020304" pitchFamily="18" charset="0"/>
                  </a:rPr>
                  <a:t>Jarak Kekuasaan</a:t>
                </a:r>
                <a:endParaRPr lang="en-US" sz="1200">
                  <a:effectLst/>
                  <a:ea typeface="Calibri" panose="020F0502020204030204" pitchFamily="34" charset="0"/>
                  <a:cs typeface="Times New Roman" panose="02020603050405020304" pitchFamily="18" charset="0"/>
                </a:endParaRPr>
              </a:p>
            </p:txBody>
          </p:sp>
          <p:sp>
            <p:nvSpPr>
              <p:cNvPr id="19" name="Rectangle 18"/>
              <p:cNvSpPr/>
              <p:nvPr/>
            </p:nvSpPr>
            <p:spPr>
              <a:xfrm>
                <a:off x="1962150" y="3952875"/>
                <a:ext cx="1409700" cy="704850"/>
              </a:xfrm>
              <a:prstGeom prst="rect">
                <a:avLst/>
              </a:prstGeom>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1400" b="1">
                    <a:effectLst/>
                    <a:latin typeface="Times New Roman" panose="02020603050405020304" pitchFamily="18" charset="0"/>
                    <a:ea typeface="Calibri" panose="020F0502020204030204" pitchFamily="34" charset="0"/>
                    <a:cs typeface="Times New Roman" panose="02020603050405020304" pitchFamily="18" charset="0"/>
                  </a:rPr>
                  <a:t>Dukungan Organisasi yang Dirasakan</a:t>
                </a:r>
                <a:endParaRPr lang="en-US" sz="1200">
                  <a:effectLst/>
                  <a:ea typeface="Calibri" panose="020F0502020204030204" pitchFamily="34" charset="0"/>
                  <a:cs typeface="Times New Roman" panose="02020603050405020304" pitchFamily="18" charset="0"/>
                </a:endParaRPr>
              </a:p>
            </p:txBody>
          </p:sp>
          <p:cxnSp>
            <p:nvCxnSpPr>
              <p:cNvPr id="20" name="Straight Arrow Connector 19"/>
              <p:cNvCxnSpPr/>
              <p:nvPr/>
            </p:nvCxnSpPr>
            <p:spPr>
              <a:xfrm>
                <a:off x="1743075" y="1247775"/>
                <a:ext cx="1628775" cy="9239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743075" y="2171700"/>
                <a:ext cx="1628775" cy="13430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686050" y="447675"/>
                <a:ext cx="45719" cy="13049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686050" y="2733675"/>
                <a:ext cx="45719" cy="1219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0" y="5105400"/>
                <a:ext cx="1581150" cy="3048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1400" b="1" i="1">
                    <a:effectLst/>
                    <a:latin typeface="Times New Roman" panose="02020603050405020304" pitchFamily="18" charset="0"/>
                    <a:ea typeface="Calibri" panose="020F0502020204030204" pitchFamily="34" charset="0"/>
                    <a:cs typeface="Times New Roman" panose="02020603050405020304" pitchFamily="18" charset="0"/>
                  </a:rPr>
                  <a:t>Variable Bebas</a:t>
                </a:r>
                <a:endParaRPr lang="en-US" sz="1200">
                  <a:effectLst/>
                  <a:ea typeface="Calibri" panose="020F0502020204030204" pitchFamily="34" charset="0"/>
                  <a:cs typeface="Times New Roman" panose="02020603050405020304" pitchFamily="18" charset="0"/>
                </a:endParaRPr>
              </a:p>
            </p:txBody>
          </p:sp>
          <p:sp>
            <p:nvSpPr>
              <p:cNvPr id="25" name="Rectangle 24"/>
              <p:cNvSpPr/>
              <p:nvPr/>
            </p:nvSpPr>
            <p:spPr>
              <a:xfrm>
                <a:off x="3514725" y="5076825"/>
                <a:ext cx="1581150" cy="3048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1400" b="1" i="1">
                    <a:effectLst/>
                    <a:latin typeface="Times New Roman" panose="02020603050405020304" pitchFamily="18" charset="0"/>
                    <a:ea typeface="Calibri" panose="020F0502020204030204" pitchFamily="34" charset="0"/>
                    <a:cs typeface="Times New Roman" panose="02020603050405020304" pitchFamily="18" charset="0"/>
                  </a:rPr>
                  <a:t>Variable Tak Bebas</a:t>
                </a:r>
                <a:endParaRPr lang="en-US" sz="1200">
                  <a:effectLst/>
                  <a:ea typeface="Calibri" panose="020F0502020204030204" pitchFamily="34" charset="0"/>
                  <a:cs typeface="Times New Roman" panose="02020603050405020304" pitchFamily="18" charset="0"/>
                </a:endParaRPr>
              </a:p>
            </p:txBody>
          </p:sp>
          <p:sp>
            <p:nvSpPr>
              <p:cNvPr id="26" name="Rectangle 25"/>
              <p:cNvSpPr/>
              <p:nvPr/>
            </p:nvSpPr>
            <p:spPr>
              <a:xfrm>
                <a:off x="1838325" y="5086350"/>
                <a:ext cx="1581150" cy="3048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1400" b="1" i="1">
                    <a:effectLst/>
                    <a:latin typeface="Times New Roman" panose="02020603050405020304" pitchFamily="18" charset="0"/>
                    <a:ea typeface="Calibri" panose="020F0502020204030204" pitchFamily="34" charset="0"/>
                    <a:cs typeface="Times New Roman" panose="02020603050405020304" pitchFamily="18" charset="0"/>
                  </a:rPr>
                  <a:t>Variable Moderator</a:t>
                </a:r>
                <a:endParaRPr lang="en-US" sz="1200">
                  <a:effectLst/>
                  <a:ea typeface="Calibri" panose="020F0502020204030204" pitchFamily="34" charset="0"/>
                  <a:cs typeface="Times New Roman" panose="02020603050405020304" pitchFamily="18" charset="0"/>
                </a:endParaRPr>
              </a:p>
            </p:txBody>
          </p:sp>
        </p:grpSp>
      </p:grpSp>
      <p:sp>
        <p:nvSpPr>
          <p:cNvPr id="2" name="Rectangle 1"/>
          <p:cNvSpPr/>
          <p:nvPr/>
        </p:nvSpPr>
        <p:spPr>
          <a:xfrm>
            <a:off x="800149" y="710565"/>
            <a:ext cx="2286494" cy="2554545"/>
          </a:xfrm>
          <a:prstGeom prst="rect">
            <a:avLst/>
          </a:prstGeom>
          <a:ln>
            <a:solidFill>
              <a:schemeClr val="accent1"/>
            </a:solidFill>
          </a:ln>
        </p:spPr>
        <p:txBody>
          <a:bodyPr wrap="square">
            <a:spAutoFit/>
          </a:bodyPr>
          <a:lstStyle/>
          <a:p>
            <a:r>
              <a:rPr lang="en-US" sz="20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Contoh</a:t>
            </a:r>
            <a:r>
              <a:rPr lang="en-US"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kerangka</a:t>
            </a:r>
            <a:r>
              <a:rPr lang="en-US"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teoritis</a:t>
            </a:r>
            <a:r>
              <a:rPr lang="en-US"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penelitian</a:t>
            </a:r>
            <a:r>
              <a:rPr lang="en-US"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mengenai</a:t>
            </a:r>
            <a:r>
              <a:rPr lang="en-US"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faktor-faktor</a:t>
            </a:r>
            <a:r>
              <a:rPr lang="en-US"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yang </a:t>
            </a:r>
            <a:r>
              <a:rPr lang="en-US" sz="20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mempengaruhi</a:t>
            </a:r>
            <a:r>
              <a:rPr lang="en-US"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perilaku</a:t>
            </a:r>
            <a:r>
              <a:rPr lang="en-US"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kontraproduktif</a:t>
            </a:r>
            <a:r>
              <a:rPr lang="en-US"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di </a:t>
            </a:r>
            <a:r>
              <a:rPr lang="en-US" sz="20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tempat</a:t>
            </a:r>
            <a:r>
              <a:rPr lang="en-US"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bekerja</a:t>
            </a:r>
            <a:endParaRPr lang="en-US" sz="2000" dirty="0"/>
          </a:p>
        </p:txBody>
      </p:sp>
    </p:spTree>
    <p:extLst>
      <p:ext uri="{BB962C8B-B14F-4D97-AF65-F5344CB8AC3E}">
        <p14:creationId xmlns:p14="http://schemas.microsoft.com/office/powerpoint/2010/main" val="30782027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descr="High School Sticker Heart" title="High School Sticker Heart">
            <a:extLst>
              <a:ext uri="{FF2B5EF4-FFF2-40B4-BE49-F238E27FC236}">
                <a16:creationId xmlns:a16="http://schemas.microsoft.com/office/drawing/2014/main" id="{62D7FB1E-5AA9-4E84-8112-DAB89487ED15}"/>
              </a:ext>
            </a:extLst>
          </p:cNvPr>
          <p:cNvGrpSpPr>
            <a:grpSpLocks noChangeAspect="1"/>
          </p:cNvGrpSpPr>
          <p:nvPr/>
        </p:nvGrpSpPr>
        <p:grpSpPr>
          <a:xfrm rot="760211">
            <a:off x="6081414" y="2034439"/>
            <a:ext cx="1012825" cy="1012825"/>
            <a:chOff x="7950627" y="2930800"/>
            <a:chExt cx="1012825" cy="1012825"/>
          </a:xfrm>
        </p:grpSpPr>
        <p:sp>
          <p:nvSpPr>
            <p:cNvPr id="39" name="Freeform: Shape 38">
              <a:extLst>
                <a:ext uri="{FF2B5EF4-FFF2-40B4-BE49-F238E27FC236}">
                  <a16:creationId xmlns:a16="http://schemas.microsoft.com/office/drawing/2014/main" id="{85E31878-321F-489F-93CB-5283E610F1DE}"/>
                </a:ext>
              </a:extLst>
            </p:cNvPr>
            <p:cNvSpPr/>
            <p:nvPr/>
          </p:nvSpPr>
          <p:spPr>
            <a:xfrm>
              <a:off x="7950627" y="2930800"/>
              <a:ext cx="1012825" cy="1012825"/>
            </a:xfrm>
            <a:custGeom>
              <a:avLst/>
              <a:gdLst>
                <a:gd name="connsiteX0" fmla="*/ 1014513 w 1012825"/>
                <a:gd name="connsiteY0" fmla="*/ 511477 h 1012825"/>
                <a:gd name="connsiteX1" fmla="*/ 511477 w 1012825"/>
                <a:gd name="connsiteY1" fmla="*/ 1014513 h 1012825"/>
                <a:gd name="connsiteX2" fmla="*/ 8440 w 1012825"/>
                <a:gd name="connsiteY2" fmla="*/ 511477 h 1012825"/>
                <a:gd name="connsiteX3" fmla="*/ 511477 w 1012825"/>
                <a:gd name="connsiteY3" fmla="*/ 8440 h 1012825"/>
                <a:gd name="connsiteX4" fmla="*/ 1014513 w 1012825"/>
                <a:gd name="connsiteY4" fmla="*/ 511477 h 101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825" h="1012825">
                  <a:moveTo>
                    <a:pt x="1014513" y="511477"/>
                  </a:moveTo>
                  <a:cubicBezTo>
                    <a:pt x="1014513" y="789296"/>
                    <a:pt x="789296" y="1014513"/>
                    <a:pt x="511477" y="1014513"/>
                  </a:cubicBezTo>
                  <a:cubicBezTo>
                    <a:pt x="233657" y="1014513"/>
                    <a:pt x="8440" y="789296"/>
                    <a:pt x="8440" y="511477"/>
                  </a:cubicBezTo>
                  <a:cubicBezTo>
                    <a:pt x="8440" y="233657"/>
                    <a:pt x="233657" y="8440"/>
                    <a:pt x="511477" y="8440"/>
                  </a:cubicBezTo>
                  <a:cubicBezTo>
                    <a:pt x="789296" y="8440"/>
                    <a:pt x="1014513" y="233657"/>
                    <a:pt x="1014513" y="511477"/>
                  </a:cubicBezTo>
                  <a:close/>
                </a:path>
              </a:pathLst>
            </a:custGeom>
            <a:noFill/>
            <a:ln w="9525" cap="flat">
              <a:solidFill>
                <a:schemeClr val="accent1"/>
              </a:solid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2A2E0D57-B097-4EC0-A5A3-3BF16DFA073F}"/>
                </a:ext>
              </a:extLst>
            </p:cNvPr>
            <p:cNvSpPr/>
            <p:nvPr/>
          </p:nvSpPr>
          <p:spPr>
            <a:xfrm>
              <a:off x="7973134" y="2953307"/>
              <a:ext cx="967811" cy="967811"/>
            </a:xfrm>
            <a:custGeom>
              <a:avLst/>
              <a:gdLst>
                <a:gd name="connsiteX0" fmla="*/ 935738 w 967810"/>
                <a:gd name="connsiteY0" fmla="*/ 488969 h 967810"/>
                <a:gd name="connsiteX1" fmla="*/ 488969 w 967810"/>
                <a:gd name="connsiteY1" fmla="*/ 935738 h 967810"/>
                <a:gd name="connsiteX2" fmla="*/ 42201 w 967810"/>
                <a:gd name="connsiteY2" fmla="*/ 488969 h 967810"/>
                <a:gd name="connsiteX3" fmla="*/ 488969 w 967810"/>
                <a:gd name="connsiteY3" fmla="*/ 42201 h 967810"/>
                <a:gd name="connsiteX4" fmla="*/ 935738 w 967810"/>
                <a:gd name="connsiteY4" fmla="*/ 488969 h 967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810" h="967810">
                  <a:moveTo>
                    <a:pt x="935738" y="488969"/>
                  </a:moveTo>
                  <a:cubicBezTo>
                    <a:pt x="935738" y="735713"/>
                    <a:pt x="735713" y="935738"/>
                    <a:pt x="488969" y="935738"/>
                  </a:cubicBezTo>
                  <a:cubicBezTo>
                    <a:pt x="242226" y="935738"/>
                    <a:pt x="42201" y="735713"/>
                    <a:pt x="42201" y="488969"/>
                  </a:cubicBezTo>
                  <a:cubicBezTo>
                    <a:pt x="42201" y="242226"/>
                    <a:pt x="242226" y="42201"/>
                    <a:pt x="488969" y="42201"/>
                  </a:cubicBezTo>
                  <a:cubicBezTo>
                    <a:pt x="735713" y="42201"/>
                    <a:pt x="935738" y="242226"/>
                    <a:pt x="935738" y="488969"/>
                  </a:cubicBezTo>
                  <a:close/>
                </a:path>
              </a:pathLst>
            </a:custGeom>
            <a:solidFill>
              <a:schemeClr val="accent4"/>
            </a:solidFill>
            <a:ln w="47625" cap="flat">
              <a:solidFill>
                <a:schemeClr val="accent1"/>
              </a:solid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9C5F3673-4F7F-4B49-841C-FDBB0E1B9066}"/>
                </a:ext>
              </a:extLst>
            </p:cNvPr>
            <p:cNvSpPr/>
            <p:nvPr/>
          </p:nvSpPr>
          <p:spPr>
            <a:xfrm>
              <a:off x="8006895" y="2987068"/>
              <a:ext cx="900289" cy="900289"/>
            </a:xfrm>
            <a:custGeom>
              <a:avLst/>
              <a:gdLst>
                <a:gd name="connsiteX0" fmla="*/ 901977 w 900288"/>
                <a:gd name="connsiteY0" fmla="*/ 455209 h 900288"/>
                <a:gd name="connsiteX1" fmla="*/ 455209 w 900288"/>
                <a:gd name="connsiteY1" fmla="*/ 901977 h 900288"/>
                <a:gd name="connsiteX2" fmla="*/ 8440 w 900288"/>
                <a:gd name="connsiteY2" fmla="*/ 455209 h 900288"/>
                <a:gd name="connsiteX3" fmla="*/ 455209 w 900288"/>
                <a:gd name="connsiteY3" fmla="*/ 8440 h 900288"/>
                <a:gd name="connsiteX4" fmla="*/ 901977 w 900288"/>
                <a:gd name="connsiteY4" fmla="*/ 455209 h 900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288" h="900288">
                  <a:moveTo>
                    <a:pt x="901977" y="455209"/>
                  </a:moveTo>
                  <a:cubicBezTo>
                    <a:pt x="901977" y="701952"/>
                    <a:pt x="701952" y="901977"/>
                    <a:pt x="455209" y="901977"/>
                  </a:cubicBezTo>
                  <a:cubicBezTo>
                    <a:pt x="208465" y="901977"/>
                    <a:pt x="8440" y="701952"/>
                    <a:pt x="8440" y="455209"/>
                  </a:cubicBezTo>
                  <a:cubicBezTo>
                    <a:pt x="8440" y="208465"/>
                    <a:pt x="208465" y="8440"/>
                    <a:pt x="455209" y="8440"/>
                  </a:cubicBezTo>
                  <a:cubicBezTo>
                    <a:pt x="701952" y="8440"/>
                    <a:pt x="901977" y="208465"/>
                    <a:pt x="901977" y="455209"/>
                  </a:cubicBezTo>
                  <a:close/>
                </a:path>
              </a:pathLst>
            </a:custGeom>
            <a:solidFill>
              <a:schemeClr val="accent4"/>
            </a:solidFill>
            <a:ln w="9525" cap="flat">
              <a:solidFill>
                <a:schemeClr val="accent1"/>
              </a:solid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97893471-D117-4E06-9E0B-594B3FA48DC2}"/>
                </a:ext>
              </a:extLst>
            </p:cNvPr>
            <p:cNvSpPr/>
            <p:nvPr/>
          </p:nvSpPr>
          <p:spPr>
            <a:xfrm>
              <a:off x="8110428" y="3184006"/>
              <a:ext cx="697724" cy="618949"/>
            </a:xfrm>
            <a:custGeom>
              <a:avLst/>
              <a:gdLst>
                <a:gd name="connsiteX0" fmla="*/ 626263 w 697723"/>
                <a:gd name="connsiteY0" fmla="*/ 84965 h 618948"/>
                <a:gd name="connsiteX1" fmla="*/ 626263 w 697723"/>
                <a:gd name="connsiteY1" fmla="*/ 8440 h 618948"/>
                <a:gd name="connsiteX2" fmla="*/ 389938 w 697723"/>
                <a:gd name="connsiteY2" fmla="*/ 8440 h 618948"/>
                <a:gd name="connsiteX3" fmla="*/ 389938 w 697723"/>
                <a:gd name="connsiteY3" fmla="*/ 84965 h 618948"/>
                <a:gd name="connsiteX4" fmla="*/ 313413 w 697723"/>
                <a:gd name="connsiteY4" fmla="*/ 84965 h 618948"/>
                <a:gd name="connsiteX5" fmla="*/ 313413 w 697723"/>
                <a:gd name="connsiteY5" fmla="*/ 8440 h 618948"/>
                <a:gd name="connsiteX6" fmla="*/ 77087 w 697723"/>
                <a:gd name="connsiteY6" fmla="*/ 8440 h 618948"/>
                <a:gd name="connsiteX7" fmla="*/ 77087 w 697723"/>
                <a:gd name="connsiteY7" fmla="*/ 84965 h 618948"/>
                <a:gd name="connsiteX8" fmla="*/ 61332 w 697723"/>
                <a:gd name="connsiteY8" fmla="*/ 84965 h 618948"/>
                <a:gd name="connsiteX9" fmla="*/ 8440 w 697723"/>
                <a:gd name="connsiteY9" fmla="*/ 84965 h 618948"/>
                <a:gd name="connsiteX10" fmla="*/ 8440 w 697723"/>
                <a:gd name="connsiteY10" fmla="*/ 313413 h 618948"/>
                <a:gd name="connsiteX11" fmla="*/ 61332 w 697723"/>
                <a:gd name="connsiteY11" fmla="*/ 313413 h 618948"/>
                <a:gd name="connsiteX12" fmla="*/ 77087 w 697723"/>
                <a:gd name="connsiteY12" fmla="*/ 313413 h 618948"/>
                <a:gd name="connsiteX13" fmla="*/ 77087 w 697723"/>
                <a:gd name="connsiteY13" fmla="*/ 397815 h 618948"/>
                <a:gd name="connsiteX14" fmla="*/ 153612 w 697723"/>
                <a:gd name="connsiteY14" fmla="*/ 397815 h 618948"/>
                <a:gd name="connsiteX15" fmla="*/ 153612 w 697723"/>
                <a:gd name="connsiteY15" fmla="*/ 466462 h 618948"/>
                <a:gd name="connsiteX16" fmla="*/ 230136 w 697723"/>
                <a:gd name="connsiteY16" fmla="*/ 466462 h 618948"/>
                <a:gd name="connsiteX17" fmla="*/ 230136 w 697723"/>
                <a:gd name="connsiteY17" fmla="*/ 550864 h 618948"/>
                <a:gd name="connsiteX18" fmla="*/ 306661 w 697723"/>
                <a:gd name="connsiteY18" fmla="*/ 550864 h 618948"/>
                <a:gd name="connsiteX19" fmla="*/ 306661 w 697723"/>
                <a:gd name="connsiteY19" fmla="*/ 619511 h 618948"/>
                <a:gd name="connsiteX20" fmla="*/ 397815 w 697723"/>
                <a:gd name="connsiteY20" fmla="*/ 619511 h 618948"/>
                <a:gd name="connsiteX21" fmla="*/ 397815 w 697723"/>
                <a:gd name="connsiteY21" fmla="*/ 550864 h 618948"/>
                <a:gd name="connsiteX22" fmla="*/ 473214 w 697723"/>
                <a:gd name="connsiteY22" fmla="*/ 550864 h 618948"/>
                <a:gd name="connsiteX23" fmla="*/ 473214 w 697723"/>
                <a:gd name="connsiteY23" fmla="*/ 466462 h 618948"/>
                <a:gd name="connsiteX24" fmla="*/ 479967 w 697723"/>
                <a:gd name="connsiteY24" fmla="*/ 466462 h 618948"/>
                <a:gd name="connsiteX25" fmla="*/ 549739 w 697723"/>
                <a:gd name="connsiteY25" fmla="*/ 466462 h 618948"/>
                <a:gd name="connsiteX26" fmla="*/ 549739 w 697723"/>
                <a:gd name="connsiteY26" fmla="*/ 397815 h 618948"/>
                <a:gd name="connsiteX27" fmla="*/ 626263 w 697723"/>
                <a:gd name="connsiteY27" fmla="*/ 397815 h 618948"/>
                <a:gd name="connsiteX28" fmla="*/ 626263 w 697723"/>
                <a:gd name="connsiteY28" fmla="*/ 313413 h 618948"/>
                <a:gd name="connsiteX29" fmla="*/ 642019 w 697723"/>
                <a:gd name="connsiteY29" fmla="*/ 313413 h 618948"/>
                <a:gd name="connsiteX30" fmla="*/ 694910 w 697723"/>
                <a:gd name="connsiteY30" fmla="*/ 313413 h 618948"/>
                <a:gd name="connsiteX31" fmla="*/ 694910 w 697723"/>
                <a:gd name="connsiteY31" fmla="*/ 84965 h 618948"/>
                <a:gd name="connsiteX32" fmla="*/ 176119 w 697723"/>
                <a:gd name="connsiteY32" fmla="*/ 170492 h 618948"/>
                <a:gd name="connsiteX33" fmla="*/ 176119 w 697723"/>
                <a:gd name="connsiteY33" fmla="*/ 253769 h 618948"/>
                <a:gd name="connsiteX34" fmla="*/ 84965 w 697723"/>
                <a:gd name="connsiteY34" fmla="*/ 253769 h 618948"/>
                <a:gd name="connsiteX35" fmla="*/ 84965 w 697723"/>
                <a:gd name="connsiteY35" fmla="*/ 170492 h 618948"/>
                <a:gd name="connsiteX36" fmla="*/ 84965 w 697723"/>
                <a:gd name="connsiteY36" fmla="*/ 92842 h 618948"/>
                <a:gd name="connsiteX37" fmla="*/ 176119 w 697723"/>
                <a:gd name="connsiteY37" fmla="*/ 92842 h 618948"/>
                <a:gd name="connsiteX38" fmla="*/ 176119 w 697723"/>
                <a:gd name="connsiteY38" fmla="*/ 170492 h 61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7723" h="618948">
                  <a:moveTo>
                    <a:pt x="626263" y="84965"/>
                  </a:moveTo>
                  <a:lnTo>
                    <a:pt x="626263" y="8440"/>
                  </a:lnTo>
                  <a:lnTo>
                    <a:pt x="389938" y="8440"/>
                  </a:lnTo>
                  <a:lnTo>
                    <a:pt x="389938" y="84965"/>
                  </a:lnTo>
                  <a:lnTo>
                    <a:pt x="313413" y="84965"/>
                  </a:lnTo>
                  <a:lnTo>
                    <a:pt x="313413" y="8440"/>
                  </a:lnTo>
                  <a:lnTo>
                    <a:pt x="77087" y="8440"/>
                  </a:lnTo>
                  <a:lnTo>
                    <a:pt x="77087" y="84965"/>
                  </a:lnTo>
                  <a:lnTo>
                    <a:pt x="61332" y="84965"/>
                  </a:lnTo>
                  <a:lnTo>
                    <a:pt x="8440" y="84965"/>
                  </a:lnTo>
                  <a:lnTo>
                    <a:pt x="8440" y="313413"/>
                  </a:lnTo>
                  <a:lnTo>
                    <a:pt x="61332" y="313413"/>
                  </a:lnTo>
                  <a:lnTo>
                    <a:pt x="77087" y="313413"/>
                  </a:lnTo>
                  <a:lnTo>
                    <a:pt x="77087" y="397815"/>
                  </a:lnTo>
                  <a:lnTo>
                    <a:pt x="153612" y="397815"/>
                  </a:lnTo>
                  <a:lnTo>
                    <a:pt x="153612" y="466462"/>
                  </a:lnTo>
                  <a:lnTo>
                    <a:pt x="230136" y="466462"/>
                  </a:lnTo>
                  <a:lnTo>
                    <a:pt x="230136" y="550864"/>
                  </a:lnTo>
                  <a:lnTo>
                    <a:pt x="306661" y="550864"/>
                  </a:lnTo>
                  <a:lnTo>
                    <a:pt x="306661" y="619511"/>
                  </a:lnTo>
                  <a:lnTo>
                    <a:pt x="397815" y="619511"/>
                  </a:lnTo>
                  <a:lnTo>
                    <a:pt x="397815" y="550864"/>
                  </a:lnTo>
                  <a:lnTo>
                    <a:pt x="473214" y="550864"/>
                  </a:lnTo>
                  <a:lnTo>
                    <a:pt x="473214" y="466462"/>
                  </a:lnTo>
                  <a:lnTo>
                    <a:pt x="479967" y="466462"/>
                  </a:lnTo>
                  <a:lnTo>
                    <a:pt x="549739" y="466462"/>
                  </a:lnTo>
                  <a:lnTo>
                    <a:pt x="549739" y="397815"/>
                  </a:lnTo>
                  <a:lnTo>
                    <a:pt x="626263" y="397815"/>
                  </a:lnTo>
                  <a:lnTo>
                    <a:pt x="626263" y="313413"/>
                  </a:lnTo>
                  <a:lnTo>
                    <a:pt x="642019" y="313413"/>
                  </a:lnTo>
                  <a:lnTo>
                    <a:pt x="694910" y="313413"/>
                  </a:lnTo>
                  <a:lnTo>
                    <a:pt x="694910" y="84965"/>
                  </a:lnTo>
                  <a:moveTo>
                    <a:pt x="176119" y="170492"/>
                  </a:moveTo>
                  <a:lnTo>
                    <a:pt x="176119" y="253769"/>
                  </a:lnTo>
                  <a:lnTo>
                    <a:pt x="84965" y="253769"/>
                  </a:lnTo>
                  <a:lnTo>
                    <a:pt x="84965" y="170492"/>
                  </a:lnTo>
                  <a:lnTo>
                    <a:pt x="84965" y="92842"/>
                  </a:lnTo>
                  <a:lnTo>
                    <a:pt x="176119" y="92842"/>
                  </a:lnTo>
                  <a:lnTo>
                    <a:pt x="176119" y="170492"/>
                  </a:lnTo>
                  <a:close/>
                </a:path>
              </a:pathLst>
            </a:custGeom>
            <a:solidFill>
              <a:schemeClr val="accent5"/>
            </a:solidFill>
            <a:ln w="9525" cap="flat">
              <a:noFill/>
              <a:prstDash val="solid"/>
              <a:miter/>
            </a:ln>
          </p:spPr>
          <p:txBody>
            <a:bodyPr rtlCol="0" anchor="ctr"/>
            <a:lstStyle/>
            <a:p>
              <a:endParaRPr lang="en-US" dirty="0"/>
            </a:p>
          </p:txBody>
        </p:sp>
      </p:grpSp>
      <p:grpSp>
        <p:nvGrpSpPr>
          <p:cNvPr id="64" name="Group 63" descr="High School Sticker Smart Food&#10;" title="High School Sticker Smart Food">
            <a:extLst>
              <a:ext uri="{FF2B5EF4-FFF2-40B4-BE49-F238E27FC236}">
                <a16:creationId xmlns:a16="http://schemas.microsoft.com/office/drawing/2014/main" id="{18CAB5F5-E27F-44B0-9430-A448E6C1A328}"/>
              </a:ext>
            </a:extLst>
          </p:cNvPr>
          <p:cNvGrpSpPr>
            <a:grpSpLocks noChangeAspect="1"/>
          </p:cNvGrpSpPr>
          <p:nvPr/>
        </p:nvGrpSpPr>
        <p:grpSpPr>
          <a:xfrm rot="20770368">
            <a:off x="5901550" y="4602097"/>
            <a:ext cx="1422447" cy="962244"/>
            <a:chOff x="228294" y="3266533"/>
            <a:chExt cx="971550" cy="657225"/>
          </a:xfrm>
        </p:grpSpPr>
        <p:sp>
          <p:nvSpPr>
            <p:cNvPr id="65" name="Freeform: Shape 64">
              <a:extLst>
                <a:ext uri="{FF2B5EF4-FFF2-40B4-BE49-F238E27FC236}">
                  <a16:creationId xmlns:a16="http://schemas.microsoft.com/office/drawing/2014/main" id="{67C09DE5-3657-4424-BB7C-0CECC1EA6D1D}"/>
                </a:ext>
              </a:extLst>
            </p:cNvPr>
            <p:cNvSpPr/>
            <p:nvPr/>
          </p:nvSpPr>
          <p:spPr>
            <a:xfrm>
              <a:off x="228294" y="3266533"/>
              <a:ext cx="971550" cy="657225"/>
            </a:xfrm>
            <a:custGeom>
              <a:avLst/>
              <a:gdLst>
                <a:gd name="connsiteX0" fmla="*/ 870347 w 971550"/>
                <a:gd name="connsiteY0" fmla="*/ 657939 h 657225"/>
                <a:gd name="connsiteX1" fmla="*/ 110252 w 971550"/>
                <a:gd name="connsiteY1" fmla="*/ 657939 h 657225"/>
                <a:gd name="connsiteX2" fmla="*/ 3572 w 971550"/>
                <a:gd name="connsiteY2" fmla="*/ 551259 h 657225"/>
                <a:gd name="connsiteX3" fmla="*/ 3572 w 971550"/>
                <a:gd name="connsiteY3" fmla="*/ 110252 h 657225"/>
                <a:gd name="connsiteX4" fmla="*/ 110252 w 971550"/>
                <a:gd name="connsiteY4" fmla="*/ 3572 h 657225"/>
                <a:gd name="connsiteX5" fmla="*/ 870347 w 971550"/>
                <a:gd name="connsiteY5" fmla="*/ 3572 h 657225"/>
                <a:gd name="connsiteX6" fmla="*/ 977027 w 971550"/>
                <a:gd name="connsiteY6" fmla="*/ 110252 h 657225"/>
                <a:gd name="connsiteX7" fmla="*/ 977027 w 971550"/>
                <a:gd name="connsiteY7" fmla="*/ 551259 h 657225"/>
                <a:gd name="connsiteX8" fmla="*/ 870347 w 971550"/>
                <a:gd name="connsiteY8" fmla="*/ 657939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550" h="657225">
                  <a:moveTo>
                    <a:pt x="870347" y="657939"/>
                  </a:moveTo>
                  <a:lnTo>
                    <a:pt x="110252" y="657939"/>
                  </a:lnTo>
                  <a:cubicBezTo>
                    <a:pt x="51197" y="657939"/>
                    <a:pt x="3572" y="610314"/>
                    <a:pt x="3572" y="551259"/>
                  </a:cubicBezTo>
                  <a:lnTo>
                    <a:pt x="3572" y="110252"/>
                  </a:lnTo>
                  <a:cubicBezTo>
                    <a:pt x="3572" y="51197"/>
                    <a:pt x="52149" y="3572"/>
                    <a:pt x="110252" y="3572"/>
                  </a:cubicBezTo>
                  <a:lnTo>
                    <a:pt x="870347" y="3572"/>
                  </a:lnTo>
                  <a:cubicBezTo>
                    <a:pt x="929402" y="3572"/>
                    <a:pt x="977027" y="52149"/>
                    <a:pt x="977027" y="110252"/>
                  </a:cubicBezTo>
                  <a:lnTo>
                    <a:pt x="977027" y="551259"/>
                  </a:lnTo>
                  <a:cubicBezTo>
                    <a:pt x="977979" y="610314"/>
                    <a:pt x="929402" y="657939"/>
                    <a:pt x="870347" y="657939"/>
                  </a:cubicBezTo>
                  <a:close/>
                </a:path>
              </a:pathLst>
            </a:custGeom>
            <a:noFill/>
            <a:ln w="4763" cap="flat">
              <a:solidFill>
                <a:schemeClr val="accent1"/>
              </a:solid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87574FE6-AEC6-439E-A680-B50477530EB5}"/>
                </a:ext>
              </a:extLst>
            </p:cNvPr>
            <p:cNvSpPr/>
            <p:nvPr/>
          </p:nvSpPr>
          <p:spPr>
            <a:xfrm>
              <a:off x="248058" y="3285345"/>
              <a:ext cx="933450" cy="619125"/>
            </a:xfrm>
            <a:custGeom>
              <a:avLst/>
              <a:gdLst>
                <a:gd name="connsiteX0" fmla="*/ 845820 w 933450"/>
                <a:gd name="connsiteY0" fmla="*/ 609600 h 619125"/>
                <a:gd name="connsiteX1" fmla="*/ 95250 w 933450"/>
                <a:gd name="connsiteY1" fmla="*/ 609600 h 619125"/>
                <a:gd name="connsiteX2" fmla="*/ 14288 w 933450"/>
                <a:gd name="connsiteY2" fmla="*/ 528638 h 619125"/>
                <a:gd name="connsiteX3" fmla="*/ 14288 w 933450"/>
                <a:gd name="connsiteY3" fmla="*/ 95250 h 619125"/>
                <a:gd name="connsiteX4" fmla="*/ 95250 w 933450"/>
                <a:gd name="connsiteY4" fmla="*/ 14288 h 619125"/>
                <a:gd name="connsiteX5" fmla="*/ 846773 w 933450"/>
                <a:gd name="connsiteY5" fmla="*/ 14288 h 619125"/>
                <a:gd name="connsiteX6" fmla="*/ 927735 w 933450"/>
                <a:gd name="connsiteY6" fmla="*/ 95250 h 619125"/>
                <a:gd name="connsiteX7" fmla="*/ 927735 w 933450"/>
                <a:gd name="connsiteY7" fmla="*/ 528638 h 619125"/>
                <a:gd name="connsiteX8" fmla="*/ 845820 w 933450"/>
                <a:gd name="connsiteY8" fmla="*/ 60960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3450" h="619125">
                  <a:moveTo>
                    <a:pt x="845820" y="609600"/>
                  </a:moveTo>
                  <a:lnTo>
                    <a:pt x="95250" y="609600"/>
                  </a:lnTo>
                  <a:cubicBezTo>
                    <a:pt x="50483" y="609600"/>
                    <a:pt x="14288" y="573405"/>
                    <a:pt x="14288" y="528638"/>
                  </a:cubicBezTo>
                  <a:lnTo>
                    <a:pt x="14288" y="95250"/>
                  </a:lnTo>
                  <a:cubicBezTo>
                    <a:pt x="14288" y="50482"/>
                    <a:pt x="50483" y="14288"/>
                    <a:pt x="95250" y="14288"/>
                  </a:cubicBezTo>
                  <a:lnTo>
                    <a:pt x="846773" y="14288"/>
                  </a:lnTo>
                  <a:cubicBezTo>
                    <a:pt x="891540" y="14288"/>
                    <a:pt x="927735" y="50482"/>
                    <a:pt x="927735" y="95250"/>
                  </a:cubicBezTo>
                  <a:lnTo>
                    <a:pt x="927735" y="528638"/>
                  </a:lnTo>
                  <a:cubicBezTo>
                    <a:pt x="927735" y="573405"/>
                    <a:pt x="890588" y="609600"/>
                    <a:pt x="845820" y="609600"/>
                  </a:cubicBezTo>
                  <a:close/>
                </a:path>
              </a:pathLst>
            </a:custGeom>
            <a:solidFill>
              <a:schemeClr val="accent2"/>
            </a:solidFill>
            <a:ln w="19050" cap="flat">
              <a:solidFill>
                <a:schemeClr val="accent1"/>
              </a:solid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AD8A1E0C-5B00-4ED9-BCAE-2406FC1F3ED6}"/>
                </a:ext>
              </a:extLst>
            </p:cNvPr>
            <p:cNvSpPr/>
            <p:nvPr/>
          </p:nvSpPr>
          <p:spPr>
            <a:xfrm>
              <a:off x="372359" y="3349638"/>
              <a:ext cx="666750" cy="485775"/>
            </a:xfrm>
            <a:custGeom>
              <a:avLst/>
              <a:gdLst>
                <a:gd name="connsiteX0" fmla="*/ 140494 w 666750"/>
                <a:gd name="connsiteY0" fmla="*/ 478631 h 485775"/>
                <a:gd name="connsiteX1" fmla="*/ 140494 w 666750"/>
                <a:gd name="connsiteY1" fmla="*/ 354806 h 485775"/>
                <a:gd name="connsiteX2" fmla="*/ 111919 w 666750"/>
                <a:gd name="connsiteY2" fmla="*/ 354806 h 485775"/>
                <a:gd name="connsiteX3" fmla="*/ 55721 w 666750"/>
                <a:gd name="connsiteY3" fmla="*/ 298609 h 485775"/>
                <a:gd name="connsiteX4" fmla="*/ 55721 w 666750"/>
                <a:gd name="connsiteY4" fmla="*/ 237649 h 485775"/>
                <a:gd name="connsiteX5" fmla="*/ 7144 w 666750"/>
                <a:gd name="connsiteY5" fmla="*/ 173831 h 485775"/>
                <a:gd name="connsiteX6" fmla="*/ 36671 w 666750"/>
                <a:gd name="connsiteY6" fmla="*/ 118586 h 485775"/>
                <a:gd name="connsiteX7" fmla="*/ 40481 w 666750"/>
                <a:gd name="connsiteY7" fmla="*/ 115729 h 485775"/>
                <a:gd name="connsiteX8" fmla="*/ 58579 w 666750"/>
                <a:gd name="connsiteY8" fmla="*/ 143351 h 485775"/>
                <a:gd name="connsiteX9" fmla="*/ 54769 w 666750"/>
                <a:gd name="connsiteY9" fmla="*/ 146209 h 485775"/>
                <a:gd name="connsiteX10" fmla="*/ 40481 w 666750"/>
                <a:gd name="connsiteY10" fmla="*/ 172879 h 485775"/>
                <a:gd name="connsiteX11" fmla="*/ 72866 w 666750"/>
                <a:gd name="connsiteY11" fmla="*/ 205264 h 485775"/>
                <a:gd name="connsiteX12" fmla="*/ 105251 w 666750"/>
                <a:gd name="connsiteY12" fmla="*/ 172879 h 485775"/>
                <a:gd name="connsiteX13" fmla="*/ 90964 w 666750"/>
                <a:gd name="connsiteY13" fmla="*/ 146209 h 485775"/>
                <a:gd name="connsiteX14" fmla="*/ 87154 w 666750"/>
                <a:gd name="connsiteY14" fmla="*/ 143351 h 485775"/>
                <a:gd name="connsiteX15" fmla="*/ 104299 w 666750"/>
                <a:gd name="connsiteY15" fmla="*/ 117634 h 485775"/>
                <a:gd name="connsiteX16" fmla="*/ 108109 w 666750"/>
                <a:gd name="connsiteY16" fmla="*/ 120491 h 485775"/>
                <a:gd name="connsiteX17" fmla="*/ 137636 w 666750"/>
                <a:gd name="connsiteY17" fmla="*/ 175736 h 485775"/>
                <a:gd name="connsiteX18" fmla="*/ 89059 w 666750"/>
                <a:gd name="connsiteY18" fmla="*/ 239554 h 485775"/>
                <a:gd name="connsiteX19" fmla="*/ 89059 w 666750"/>
                <a:gd name="connsiteY19" fmla="*/ 300514 h 485775"/>
                <a:gd name="connsiteX20" fmla="*/ 111919 w 666750"/>
                <a:gd name="connsiteY20" fmla="*/ 323374 h 485775"/>
                <a:gd name="connsiteX21" fmla="*/ 140494 w 666750"/>
                <a:gd name="connsiteY21" fmla="*/ 323374 h 485775"/>
                <a:gd name="connsiteX22" fmla="*/ 140494 w 666750"/>
                <a:gd name="connsiteY22" fmla="*/ 170974 h 485775"/>
                <a:gd name="connsiteX23" fmla="*/ 230981 w 666750"/>
                <a:gd name="connsiteY23" fmla="*/ 67151 h 485775"/>
                <a:gd name="connsiteX24" fmla="*/ 230981 w 666750"/>
                <a:gd name="connsiteY24" fmla="*/ 7144 h 485775"/>
                <a:gd name="connsiteX25" fmla="*/ 456724 w 666750"/>
                <a:gd name="connsiteY25" fmla="*/ 7144 h 485775"/>
                <a:gd name="connsiteX26" fmla="*/ 456724 w 666750"/>
                <a:gd name="connsiteY26" fmla="*/ 62389 h 485775"/>
                <a:gd name="connsiteX27" fmla="*/ 534829 w 666750"/>
                <a:gd name="connsiteY27" fmla="*/ 167164 h 485775"/>
                <a:gd name="connsiteX28" fmla="*/ 564356 w 666750"/>
                <a:gd name="connsiteY28" fmla="*/ 118586 h 485775"/>
                <a:gd name="connsiteX29" fmla="*/ 568166 w 666750"/>
                <a:gd name="connsiteY29" fmla="*/ 115729 h 485775"/>
                <a:gd name="connsiteX30" fmla="*/ 586264 w 666750"/>
                <a:gd name="connsiteY30" fmla="*/ 143351 h 485775"/>
                <a:gd name="connsiteX31" fmla="*/ 582454 w 666750"/>
                <a:gd name="connsiteY31" fmla="*/ 146209 h 485775"/>
                <a:gd name="connsiteX32" fmla="*/ 568166 w 666750"/>
                <a:gd name="connsiteY32" fmla="*/ 172879 h 485775"/>
                <a:gd name="connsiteX33" fmla="*/ 600551 w 666750"/>
                <a:gd name="connsiteY33" fmla="*/ 205264 h 485775"/>
                <a:gd name="connsiteX34" fmla="*/ 632936 w 666750"/>
                <a:gd name="connsiteY34" fmla="*/ 172879 h 485775"/>
                <a:gd name="connsiteX35" fmla="*/ 618649 w 666750"/>
                <a:gd name="connsiteY35" fmla="*/ 146209 h 485775"/>
                <a:gd name="connsiteX36" fmla="*/ 614839 w 666750"/>
                <a:gd name="connsiteY36" fmla="*/ 143351 h 485775"/>
                <a:gd name="connsiteX37" fmla="*/ 632936 w 666750"/>
                <a:gd name="connsiteY37" fmla="*/ 115729 h 485775"/>
                <a:gd name="connsiteX38" fmla="*/ 636746 w 666750"/>
                <a:gd name="connsiteY38" fmla="*/ 118586 h 485775"/>
                <a:gd name="connsiteX39" fmla="*/ 666274 w 666750"/>
                <a:gd name="connsiteY39" fmla="*/ 173831 h 485775"/>
                <a:gd name="connsiteX40" fmla="*/ 617696 w 666750"/>
                <a:gd name="connsiteY40" fmla="*/ 237649 h 485775"/>
                <a:gd name="connsiteX41" fmla="*/ 617696 w 666750"/>
                <a:gd name="connsiteY41" fmla="*/ 298609 h 485775"/>
                <a:gd name="connsiteX42" fmla="*/ 561499 w 666750"/>
                <a:gd name="connsiteY42" fmla="*/ 354806 h 485775"/>
                <a:gd name="connsiteX43" fmla="*/ 536734 w 666750"/>
                <a:gd name="connsiteY43" fmla="*/ 354806 h 485775"/>
                <a:gd name="connsiteX44" fmla="*/ 536734 w 666750"/>
                <a:gd name="connsiteY44" fmla="*/ 478631 h 485775"/>
                <a:gd name="connsiteX45" fmla="*/ 140494 w 666750"/>
                <a:gd name="connsiteY45" fmla="*/ 478631 h 485775"/>
                <a:gd name="connsiteX46" fmla="*/ 561499 w 666750"/>
                <a:gd name="connsiteY46" fmla="*/ 321469 h 485775"/>
                <a:gd name="connsiteX47" fmla="*/ 584359 w 666750"/>
                <a:gd name="connsiteY47" fmla="*/ 298609 h 485775"/>
                <a:gd name="connsiteX48" fmla="*/ 584359 w 666750"/>
                <a:gd name="connsiteY48" fmla="*/ 237649 h 485775"/>
                <a:gd name="connsiteX49" fmla="*/ 536734 w 666750"/>
                <a:gd name="connsiteY49" fmla="*/ 188119 h 485775"/>
                <a:gd name="connsiteX50" fmla="*/ 536734 w 666750"/>
                <a:gd name="connsiteY50" fmla="*/ 321469 h 485775"/>
                <a:gd name="connsiteX51" fmla="*/ 561499 w 666750"/>
                <a:gd name="connsiteY51" fmla="*/ 321469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66750" h="485775">
                  <a:moveTo>
                    <a:pt x="140494" y="478631"/>
                  </a:moveTo>
                  <a:lnTo>
                    <a:pt x="140494" y="354806"/>
                  </a:lnTo>
                  <a:lnTo>
                    <a:pt x="111919" y="354806"/>
                  </a:lnTo>
                  <a:cubicBezTo>
                    <a:pt x="81439" y="354806"/>
                    <a:pt x="55721" y="330041"/>
                    <a:pt x="55721" y="298609"/>
                  </a:cubicBezTo>
                  <a:lnTo>
                    <a:pt x="55721" y="237649"/>
                  </a:lnTo>
                  <a:cubicBezTo>
                    <a:pt x="27146" y="230029"/>
                    <a:pt x="7144" y="204311"/>
                    <a:pt x="7144" y="173831"/>
                  </a:cubicBezTo>
                  <a:cubicBezTo>
                    <a:pt x="7144" y="151924"/>
                    <a:pt x="18574" y="130969"/>
                    <a:pt x="36671" y="118586"/>
                  </a:cubicBezTo>
                  <a:lnTo>
                    <a:pt x="40481" y="115729"/>
                  </a:lnTo>
                  <a:lnTo>
                    <a:pt x="58579" y="143351"/>
                  </a:lnTo>
                  <a:lnTo>
                    <a:pt x="54769" y="146209"/>
                  </a:lnTo>
                  <a:cubicBezTo>
                    <a:pt x="45244" y="151924"/>
                    <a:pt x="40481" y="162401"/>
                    <a:pt x="40481" y="172879"/>
                  </a:cubicBezTo>
                  <a:cubicBezTo>
                    <a:pt x="40481" y="190976"/>
                    <a:pt x="54769" y="205264"/>
                    <a:pt x="72866" y="205264"/>
                  </a:cubicBezTo>
                  <a:cubicBezTo>
                    <a:pt x="90964" y="205264"/>
                    <a:pt x="105251" y="190976"/>
                    <a:pt x="105251" y="172879"/>
                  </a:cubicBezTo>
                  <a:cubicBezTo>
                    <a:pt x="105251" y="162401"/>
                    <a:pt x="99536" y="151924"/>
                    <a:pt x="90964" y="146209"/>
                  </a:cubicBezTo>
                  <a:lnTo>
                    <a:pt x="87154" y="143351"/>
                  </a:lnTo>
                  <a:lnTo>
                    <a:pt x="104299" y="117634"/>
                  </a:lnTo>
                  <a:lnTo>
                    <a:pt x="108109" y="120491"/>
                  </a:lnTo>
                  <a:cubicBezTo>
                    <a:pt x="127159" y="132874"/>
                    <a:pt x="137636" y="152876"/>
                    <a:pt x="137636" y="175736"/>
                  </a:cubicBezTo>
                  <a:cubicBezTo>
                    <a:pt x="137636" y="205264"/>
                    <a:pt x="117634" y="231934"/>
                    <a:pt x="89059" y="239554"/>
                  </a:cubicBezTo>
                  <a:lnTo>
                    <a:pt x="89059" y="300514"/>
                  </a:lnTo>
                  <a:cubicBezTo>
                    <a:pt x="89059" y="312896"/>
                    <a:pt x="99536" y="323374"/>
                    <a:pt x="111919" y="323374"/>
                  </a:cubicBezTo>
                  <a:lnTo>
                    <a:pt x="140494" y="323374"/>
                  </a:lnTo>
                  <a:lnTo>
                    <a:pt x="140494" y="170974"/>
                  </a:lnTo>
                  <a:lnTo>
                    <a:pt x="230981" y="67151"/>
                  </a:lnTo>
                  <a:lnTo>
                    <a:pt x="230981" y="7144"/>
                  </a:lnTo>
                  <a:lnTo>
                    <a:pt x="456724" y="7144"/>
                  </a:lnTo>
                  <a:lnTo>
                    <a:pt x="456724" y="62389"/>
                  </a:lnTo>
                  <a:lnTo>
                    <a:pt x="534829" y="167164"/>
                  </a:lnTo>
                  <a:cubicBezTo>
                    <a:pt x="536734" y="147161"/>
                    <a:pt x="547211" y="130016"/>
                    <a:pt x="564356" y="118586"/>
                  </a:cubicBezTo>
                  <a:lnTo>
                    <a:pt x="568166" y="115729"/>
                  </a:lnTo>
                  <a:lnTo>
                    <a:pt x="586264" y="143351"/>
                  </a:lnTo>
                  <a:lnTo>
                    <a:pt x="582454" y="146209"/>
                  </a:lnTo>
                  <a:cubicBezTo>
                    <a:pt x="572929" y="151924"/>
                    <a:pt x="568166" y="162401"/>
                    <a:pt x="568166" y="172879"/>
                  </a:cubicBezTo>
                  <a:cubicBezTo>
                    <a:pt x="568166" y="190976"/>
                    <a:pt x="582454" y="205264"/>
                    <a:pt x="600551" y="205264"/>
                  </a:cubicBezTo>
                  <a:cubicBezTo>
                    <a:pt x="618649" y="205264"/>
                    <a:pt x="632936" y="190976"/>
                    <a:pt x="632936" y="172879"/>
                  </a:cubicBezTo>
                  <a:cubicBezTo>
                    <a:pt x="632936" y="162401"/>
                    <a:pt x="627221" y="151924"/>
                    <a:pt x="618649" y="146209"/>
                  </a:cubicBezTo>
                  <a:lnTo>
                    <a:pt x="614839" y="143351"/>
                  </a:lnTo>
                  <a:lnTo>
                    <a:pt x="632936" y="115729"/>
                  </a:lnTo>
                  <a:lnTo>
                    <a:pt x="636746" y="118586"/>
                  </a:lnTo>
                  <a:cubicBezTo>
                    <a:pt x="655796" y="130969"/>
                    <a:pt x="666274" y="150971"/>
                    <a:pt x="666274" y="173831"/>
                  </a:cubicBezTo>
                  <a:cubicBezTo>
                    <a:pt x="666274" y="203359"/>
                    <a:pt x="646271" y="230029"/>
                    <a:pt x="617696" y="237649"/>
                  </a:cubicBezTo>
                  <a:lnTo>
                    <a:pt x="617696" y="298609"/>
                  </a:lnTo>
                  <a:cubicBezTo>
                    <a:pt x="617696" y="329089"/>
                    <a:pt x="592931" y="354806"/>
                    <a:pt x="561499" y="354806"/>
                  </a:cubicBezTo>
                  <a:lnTo>
                    <a:pt x="536734" y="354806"/>
                  </a:lnTo>
                  <a:lnTo>
                    <a:pt x="536734" y="478631"/>
                  </a:lnTo>
                  <a:lnTo>
                    <a:pt x="140494" y="478631"/>
                  </a:lnTo>
                  <a:close/>
                  <a:moveTo>
                    <a:pt x="561499" y="321469"/>
                  </a:moveTo>
                  <a:cubicBezTo>
                    <a:pt x="573881" y="321469"/>
                    <a:pt x="584359" y="310991"/>
                    <a:pt x="584359" y="298609"/>
                  </a:cubicBezTo>
                  <a:lnTo>
                    <a:pt x="584359" y="237649"/>
                  </a:lnTo>
                  <a:cubicBezTo>
                    <a:pt x="560546" y="230981"/>
                    <a:pt x="541496" y="211931"/>
                    <a:pt x="536734" y="188119"/>
                  </a:cubicBezTo>
                  <a:lnTo>
                    <a:pt x="536734" y="321469"/>
                  </a:lnTo>
                  <a:lnTo>
                    <a:pt x="561499" y="321469"/>
                  </a:lnTo>
                  <a:close/>
                </a:path>
              </a:pathLst>
            </a:custGeom>
            <a:solidFill>
              <a:schemeClr val="accent3"/>
            </a:solidFill>
            <a:ln w="9525"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8549F401-AD1C-4D64-8D43-7E497C11EFD1}"/>
                </a:ext>
              </a:extLst>
            </p:cNvPr>
            <p:cNvSpPr/>
            <p:nvPr/>
          </p:nvSpPr>
          <p:spPr>
            <a:xfrm>
              <a:off x="368549" y="3344876"/>
              <a:ext cx="676275" cy="495300"/>
            </a:xfrm>
            <a:custGeom>
              <a:avLst/>
              <a:gdLst>
                <a:gd name="connsiteX0" fmla="*/ 455771 w 676275"/>
                <a:gd name="connsiteY0" fmla="*/ 16669 h 495300"/>
                <a:gd name="connsiteX1" fmla="*/ 455771 w 676275"/>
                <a:gd name="connsiteY1" fmla="*/ 69056 h 495300"/>
                <a:gd name="connsiteX2" fmla="*/ 534829 w 676275"/>
                <a:gd name="connsiteY2" fmla="*/ 175736 h 495300"/>
                <a:gd name="connsiteX3" fmla="*/ 534829 w 676275"/>
                <a:gd name="connsiteY3" fmla="*/ 330994 h 495300"/>
                <a:gd name="connsiteX4" fmla="*/ 565309 w 676275"/>
                <a:gd name="connsiteY4" fmla="*/ 330994 h 495300"/>
                <a:gd name="connsiteX5" fmla="*/ 592931 w 676275"/>
                <a:gd name="connsiteY5" fmla="*/ 303371 h 495300"/>
                <a:gd name="connsiteX6" fmla="*/ 592931 w 676275"/>
                <a:gd name="connsiteY6" fmla="*/ 238601 h 495300"/>
                <a:gd name="connsiteX7" fmla="*/ 544354 w 676275"/>
                <a:gd name="connsiteY7" fmla="*/ 178594 h 495300"/>
                <a:gd name="connsiteX8" fmla="*/ 571976 w 676275"/>
                <a:gd name="connsiteY8" fmla="*/ 128111 h 495300"/>
                <a:gd name="connsiteX9" fmla="*/ 585311 w 676275"/>
                <a:gd name="connsiteY9" fmla="*/ 148114 h 495300"/>
                <a:gd name="connsiteX10" fmla="*/ 568166 w 676275"/>
                <a:gd name="connsiteY10" fmla="*/ 178594 h 495300"/>
                <a:gd name="connsiteX11" fmla="*/ 605314 w 676275"/>
                <a:gd name="connsiteY11" fmla="*/ 215741 h 495300"/>
                <a:gd name="connsiteX12" fmla="*/ 642461 w 676275"/>
                <a:gd name="connsiteY12" fmla="*/ 178594 h 495300"/>
                <a:gd name="connsiteX13" fmla="*/ 625316 w 676275"/>
                <a:gd name="connsiteY13" fmla="*/ 148114 h 495300"/>
                <a:gd name="connsiteX14" fmla="*/ 638651 w 676275"/>
                <a:gd name="connsiteY14" fmla="*/ 128111 h 495300"/>
                <a:gd name="connsiteX15" fmla="*/ 666274 w 676275"/>
                <a:gd name="connsiteY15" fmla="*/ 178594 h 495300"/>
                <a:gd name="connsiteX16" fmla="*/ 617696 w 676275"/>
                <a:gd name="connsiteY16" fmla="*/ 238601 h 495300"/>
                <a:gd name="connsiteX17" fmla="*/ 617696 w 676275"/>
                <a:gd name="connsiteY17" fmla="*/ 303371 h 495300"/>
                <a:gd name="connsiteX18" fmla="*/ 566261 w 676275"/>
                <a:gd name="connsiteY18" fmla="*/ 354806 h 495300"/>
                <a:gd name="connsiteX19" fmla="*/ 536734 w 676275"/>
                <a:gd name="connsiteY19" fmla="*/ 354806 h 495300"/>
                <a:gd name="connsiteX20" fmla="*/ 536734 w 676275"/>
                <a:gd name="connsiteY20" fmla="*/ 478631 h 495300"/>
                <a:gd name="connsiteX21" fmla="*/ 149066 w 676275"/>
                <a:gd name="connsiteY21" fmla="*/ 478631 h 495300"/>
                <a:gd name="connsiteX22" fmla="*/ 149066 w 676275"/>
                <a:gd name="connsiteY22" fmla="*/ 354806 h 495300"/>
                <a:gd name="connsiteX23" fmla="*/ 115729 w 676275"/>
                <a:gd name="connsiteY23" fmla="*/ 354806 h 495300"/>
                <a:gd name="connsiteX24" fmla="*/ 64294 w 676275"/>
                <a:gd name="connsiteY24" fmla="*/ 303371 h 495300"/>
                <a:gd name="connsiteX25" fmla="*/ 64294 w 676275"/>
                <a:gd name="connsiteY25" fmla="*/ 238601 h 495300"/>
                <a:gd name="connsiteX26" fmla="*/ 15716 w 676275"/>
                <a:gd name="connsiteY26" fmla="*/ 178594 h 495300"/>
                <a:gd name="connsiteX27" fmla="*/ 43339 w 676275"/>
                <a:gd name="connsiteY27" fmla="*/ 128111 h 495300"/>
                <a:gd name="connsiteX28" fmla="*/ 56674 w 676275"/>
                <a:gd name="connsiteY28" fmla="*/ 148114 h 495300"/>
                <a:gd name="connsiteX29" fmla="*/ 39529 w 676275"/>
                <a:gd name="connsiteY29" fmla="*/ 178594 h 495300"/>
                <a:gd name="connsiteX30" fmla="*/ 76676 w 676275"/>
                <a:gd name="connsiteY30" fmla="*/ 215741 h 495300"/>
                <a:gd name="connsiteX31" fmla="*/ 113824 w 676275"/>
                <a:gd name="connsiteY31" fmla="*/ 178594 h 495300"/>
                <a:gd name="connsiteX32" fmla="*/ 96679 w 676275"/>
                <a:gd name="connsiteY32" fmla="*/ 148114 h 495300"/>
                <a:gd name="connsiteX33" fmla="*/ 110014 w 676275"/>
                <a:gd name="connsiteY33" fmla="*/ 128111 h 495300"/>
                <a:gd name="connsiteX34" fmla="*/ 137636 w 676275"/>
                <a:gd name="connsiteY34" fmla="*/ 178594 h 495300"/>
                <a:gd name="connsiteX35" fmla="*/ 89059 w 676275"/>
                <a:gd name="connsiteY35" fmla="*/ 238601 h 495300"/>
                <a:gd name="connsiteX36" fmla="*/ 89059 w 676275"/>
                <a:gd name="connsiteY36" fmla="*/ 303371 h 495300"/>
                <a:gd name="connsiteX37" fmla="*/ 116681 w 676275"/>
                <a:gd name="connsiteY37" fmla="*/ 330994 h 495300"/>
                <a:gd name="connsiteX38" fmla="*/ 150019 w 676275"/>
                <a:gd name="connsiteY38" fmla="*/ 330994 h 495300"/>
                <a:gd name="connsiteX39" fmla="*/ 150019 w 676275"/>
                <a:gd name="connsiteY39" fmla="*/ 175736 h 495300"/>
                <a:gd name="connsiteX40" fmla="*/ 240506 w 676275"/>
                <a:gd name="connsiteY40" fmla="*/ 71914 h 495300"/>
                <a:gd name="connsiteX41" fmla="*/ 240506 w 676275"/>
                <a:gd name="connsiteY41" fmla="*/ 16669 h 495300"/>
                <a:gd name="connsiteX42" fmla="*/ 455771 w 676275"/>
                <a:gd name="connsiteY42" fmla="*/ 16669 h 495300"/>
                <a:gd name="connsiteX43" fmla="*/ 465296 w 676275"/>
                <a:gd name="connsiteY43" fmla="*/ 7144 h 495300"/>
                <a:gd name="connsiteX44" fmla="*/ 455771 w 676275"/>
                <a:gd name="connsiteY44" fmla="*/ 7144 h 495300"/>
                <a:gd name="connsiteX45" fmla="*/ 239554 w 676275"/>
                <a:gd name="connsiteY45" fmla="*/ 7144 h 495300"/>
                <a:gd name="connsiteX46" fmla="*/ 230029 w 676275"/>
                <a:gd name="connsiteY46" fmla="*/ 7144 h 495300"/>
                <a:gd name="connsiteX47" fmla="*/ 230029 w 676275"/>
                <a:gd name="connsiteY47" fmla="*/ 16669 h 495300"/>
                <a:gd name="connsiteX48" fmla="*/ 230029 w 676275"/>
                <a:gd name="connsiteY48" fmla="*/ 68104 h 495300"/>
                <a:gd name="connsiteX49" fmla="*/ 145256 w 676275"/>
                <a:gd name="connsiteY49" fmla="*/ 165259 h 495300"/>
                <a:gd name="connsiteX50" fmla="*/ 114776 w 676275"/>
                <a:gd name="connsiteY50" fmla="*/ 120491 h 495300"/>
                <a:gd name="connsiteX51" fmla="*/ 107156 w 676275"/>
                <a:gd name="connsiteY51" fmla="*/ 115729 h 495300"/>
                <a:gd name="connsiteX52" fmla="*/ 102394 w 676275"/>
                <a:gd name="connsiteY52" fmla="*/ 123349 h 495300"/>
                <a:gd name="connsiteX53" fmla="*/ 89059 w 676275"/>
                <a:gd name="connsiteY53" fmla="*/ 143351 h 495300"/>
                <a:gd name="connsiteX54" fmla="*/ 83344 w 676275"/>
                <a:gd name="connsiteY54" fmla="*/ 150971 h 495300"/>
                <a:gd name="connsiteX55" fmla="*/ 90964 w 676275"/>
                <a:gd name="connsiteY55" fmla="*/ 155734 h 495300"/>
                <a:gd name="connsiteX56" fmla="*/ 103346 w 676275"/>
                <a:gd name="connsiteY56" fmla="*/ 178594 h 495300"/>
                <a:gd name="connsiteX57" fmla="*/ 75724 w 676275"/>
                <a:gd name="connsiteY57" fmla="*/ 206216 h 495300"/>
                <a:gd name="connsiteX58" fmla="*/ 48101 w 676275"/>
                <a:gd name="connsiteY58" fmla="*/ 178594 h 495300"/>
                <a:gd name="connsiteX59" fmla="*/ 60484 w 676275"/>
                <a:gd name="connsiteY59" fmla="*/ 155734 h 495300"/>
                <a:gd name="connsiteX60" fmla="*/ 68104 w 676275"/>
                <a:gd name="connsiteY60" fmla="*/ 150971 h 495300"/>
                <a:gd name="connsiteX61" fmla="*/ 63341 w 676275"/>
                <a:gd name="connsiteY61" fmla="*/ 143351 h 495300"/>
                <a:gd name="connsiteX62" fmla="*/ 50959 w 676275"/>
                <a:gd name="connsiteY62" fmla="*/ 123349 h 495300"/>
                <a:gd name="connsiteX63" fmla="*/ 46196 w 676275"/>
                <a:gd name="connsiteY63" fmla="*/ 115729 h 495300"/>
                <a:gd name="connsiteX64" fmla="*/ 38576 w 676275"/>
                <a:gd name="connsiteY64" fmla="*/ 120491 h 495300"/>
                <a:gd name="connsiteX65" fmla="*/ 7144 w 676275"/>
                <a:gd name="connsiteY65" fmla="*/ 179546 h 495300"/>
                <a:gd name="connsiteX66" fmla="*/ 55721 w 676275"/>
                <a:gd name="connsiteY66" fmla="*/ 246221 h 495300"/>
                <a:gd name="connsiteX67" fmla="*/ 55721 w 676275"/>
                <a:gd name="connsiteY67" fmla="*/ 303371 h 495300"/>
                <a:gd name="connsiteX68" fmla="*/ 116681 w 676275"/>
                <a:gd name="connsiteY68" fmla="*/ 364331 h 495300"/>
                <a:gd name="connsiteX69" fmla="*/ 140494 w 676275"/>
                <a:gd name="connsiteY69" fmla="*/ 364331 h 495300"/>
                <a:gd name="connsiteX70" fmla="*/ 140494 w 676275"/>
                <a:gd name="connsiteY70" fmla="*/ 478631 h 495300"/>
                <a:gd name="connsiteX71" fmla="*/ 140494 w 676275"/>
                <a:gd name="connsiteY71" fmla="*/ 488156 h 495300"/>
                <a:gd name="connsiteX72" fmla="*/ 150019 w 676275"/>
                <a:gd name="connsiteY72" fmla="*/ 488156 h 495300"/>
                <a:gd name="connsiteX73" fmla="*/ 536734 w 676275"/>
                <a:gd name="connsiteY73" fmla="*/ 488156 h 495300"/>
                <a:gd name="connsiteX74" fmla="*/ 546259 w 676275"/>
                <a:gd name="connsiteY74" fmla="*/ 488156 h 495300"/>
                <a:gd name="connsiteX75" fmla="*/ 546259 w 676275"/>
                <a:gd name="connsiteY75" fmla="*/ 478631 h 495300"/>
                <a:gd name="connsiteX76" fmla="*/ 546259 w 676275"/>
                <a:gd name="connsiteY76" fmla="*/ 364331 h 495300"/>
                <a:gd name="connsiteX77" fmla="*/ 565309 w 676275"/>
                <a:gd name="connsiteY77" fmla="*/ 364331 h 495300"/>
                <a:gd name="connsiteX78" fmla="*/ 626269 w 676275"/>
                <a:gd name="connsiteY78" fmla="*/ 303371 h 495300"/>
                <a:gd name="connsiteX79" fmla="*/ 626269 w 676275"/>
                <a:gd name="connsiteY79" fmla="*/ 246221 h 495300"/>
                <a:gd name="connsiteX80" fmla="*/ 674846 w 676275"/>
                <a:gd name="connsiteY80" fmla="*/ 179546 h 495300"/>
                <a:gd name="connsiteX81" fmla="*/ 643414 w 676275"/>
                <a:gd name="connsiteY81" fmla="*/ 120491 h 495300"/>
                <a:gd name="connsiteX82" fmla="*/ 635794 w 676275"/>
                <a:gd name="connsiteY82" fmla="*/ 115729 h 495300"/>
                <a:gd name="connsiteX83" fmla="*/ 631031 w 676275"/>
                <a:gd name="connsiteY83" fmla="*/ 123349 h 495300"/>
                <a:gd name="connsiteX84" fmla="*/ 617696 w 676275"/>
                <a:gd name="connsiteY84" fmla="*/ 143351 h 495300"/>
                <a:gd name="connsiteX85" fmla="*/ 611981 w 676275"/>
                <a:gd name="connsiteY85" fmla="*/ 150971 h 495300"/>
                <a:gd name="connsiteX86" fmla="*/ 619601 w 676275"/>
                <a:gd name="connsiteY86" fmla="*/ 155734 h 495300"/>
                <a:gd name="connsiteX87" fmla="*/ 631984 w 676275"/>
                <a:gd name="connsiteY87" fmla="*/ 179546 h 495300"/>
                <a:gd name="connsiteX88" fmla="*/ 604361 w 676275"/>
                <a:gd name="connsiteY88" fmla="*/ 207169 h 495300"/>
                <a:gd name="connsiteX89" fmla="*/ 576739 w 676275"/>
                <a:gd name="connsiteY89" fmla="*/ 179546 h 495300"/>
                <a:gd name="connsiteX90" fmla="*/ 589121 w 676275"/>
                <a:gd name="connsiteY90" fmla="*/ 156686 h 495300"/>
                <a:gd name="connsiteX91" fmla="*/ 596741 w 676275"/>
                <a:gd name="connsiteY91" fmla="*/ 151924 h 495300"/>
                <a:gd name="connsiteX92" fmla="*/ 591979 w 676275"/>
                <a:gd name="connsiteY92" fmla="*/ 144304 h 495300"/>
                <a:gd name="connsiteX93" fmla="*/ 578644 w 676275"/>
                <a:gd name="connsiteY93" fmla="*/ 124301 h 495300"/>
                <a:gd name="connsiteX94" fmla="*/ 573881 w 676275"/>
                <a:gd name="connsiteY94" fmla="*/ 116681 h 495300"/>
                <a:gd name="connsiteX95" fmla="*/ 566261 w 676275"/>
                <a:gd name="connsiteY95" fmla="*/ 121444 h 495300"/>
                <a:gd name="connsiteX96" fmla="*/ 536734 w 676275"/>
                <a:gd name="connsiteY96" fmla="*/ 162401 h 495300"/>
                <a:gd name="connsiteX97" fmla="*/ 466249 w 676275"/>
                <a:gd name="connsiteY97" fmla="*/ 67151 h 495300"/>
                <a:gd name="connsiteX98" fmla="*/ 466249 w 676275"/>
                <a:gd name="connsiteY98" fmla="*/ 16669 h 495300"/>
                <a:gd name="connsiteX99" fmla="*/ 466249 w 676275"/>
                <a:gd name="connsiteY99" fmla="*/ 7144 h 495300"/>
                <a:gd name="connsiteX100" fmla="*/ 465296 w 676275"/>
                <a:gd name="connsiteY100" fmla="*/ 7144 h 495300"/>
                <a:gd name="connsiteX101" fmla="*/ 97631 w 676275"/>
                <a:gd name="connsiteY101" fmla="*/ 246221 h 495300"/>
                <a:gd name="connsiteX102" fmla="*/ 139541 w 676275"/>
                <a:gd name="connsiteY102" fmla="*/ 210026 h 495300"/>
                <a:gd name="connsiteX103" fmla="*/ 139541 w 676275"/>
                <a:gd name="connsiteY103" fmla="*/ 321469 h 495300"/>
                <a:gd name="connsiteX104" fmla="*/ 115729 w 676275"/>
                <a:gd name="connsiteY104" fmla="*/ 321469 h 495300"/>
                <a:gd name="connsiteX105" fmla="*/ 97631 w 676275"/>
                <a:gd name="connsiteY105" fmla="*/ 303371 h 495300"/>
                <a:gd name="connsiteX106" fmla="*/ 97631 w 676275"/>
                <a:gd name="connsiteY106" fmla="*/ 246221 h 495300"/>
                <a:gd name="connsiteX107" fmla="*/ 97631 w 676275"/>
                <a:gd name="connsiteY107" fmla="*/ 246221 h 495300"/>
                <a:gd name="connsiteX108" fmla="*/ 545306 w 676275"/>
                <a:gd name="connsiteY108" fmla="*/ 321469 h 495300"/>
                <a:gd name="connsiteX109" fmla="*/ 545306 w 676275"/>
                <a:gd name="connsiteY109" fmla="*/ 216694 h 495300"/>
                <a:gd name="connsiteX110" fmla="*/ 583406 w 676275"/>
                <a:gd name="connsiteY110" fmla="*/ 246221 h 495300"/>
                <a:gd name="connsiteX111" fmla="*/ 583406 w 676275"/>
                <a:gd name="connsiteY111" fmla="*/ 303371 h 495300"/>
                <a:gd name="connsiteX112" fmla="*/ 565309 w 676275"/>
                <a:gd name="connsiteY112" fmla="*/ 321469 h 495300"/>
                <a:gd name="connsiteX113" fmla="*/ 545306 w 676275"/>
                <a:gd name="connsiteY113" fmla="*/ 321469 h 495300"/>
                <a:gd name="connsiteX114" fmla="*/ 545306 w 676275"/>
                <a:gd name="connsiteY114" fmla="*/ 321469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76275" h="495300">
                  <a:moveTo>
                    <a:pt x="455771" y="16669"/>
                  </a:moveTo>
                  <a:lnTo>
                    <a:pt x="455771" y="69056"/>
                  </a:lnTo>
                  <a:lnTo>
                    <a:pt x="534829" y="175736"/>
                  </a:lnTo>
                  <a:lnTo>
                    <a:pt x="534829" y="330994"/>
                  </a:lnTo>
                  <a:lnTo>
                    <a:pt x="565309" y="330994"/>
                  </a:lnTo>
                  <a:cubicBezTo>
                    <a:pt x="580549" y="330994"/>
                    <a:pt x="592931" y="318611"/>
                    <a:pt x="592931" y="303371"/>
                  </a:cubicBezTo>
                  <a:lnTo>
                    <a:pt x="592931" y="238601"/>
                  </a:lnTo>
                  <a:cubicBezTo>
                    <a:pt x="565309" y="232886"/>
                    <a:pt x="544354" y="208121"/>
                    <a:pt x="544354" y="178594"/>
                  </a:cubicBezTo>
                  <a:cubicBezTo>
                    <a:pt x="544354" y="157639"/>
                    <a:pt x="554831" y="138589"/>
                    <a:pt x="571976" y="128111"/>
                  </a:cubicBezTo>
                  <a:lnTo>
                    <a:pt x="585311" y="148114"/>
                  </a:lnTo>
                  <a:cubicBezTo>
                    <a:pt x="574834" y="154781"/>
                    <a:pt x="568166" y="166211"/>
                    <a:pt x="568166" y="178594"/>
                  </a:cubicBezTo>
                  <a:cubicBezTo>
                    <a:pt x="568166" y="198596"/>
                    <a:pt x="584359" y="215741"/>
                    <a:pt x="605314" y="215741"/>
                  </a:cubicBezTo>
                  <a:cubicBezTo>
                    <a:pt x="625316" y="215741"/>
                    <a:pt x="642461" y="199549"/>
                    <a:pt x="642461" y="178594"/>
                  </a:cubicBezTo>
                  <a:cubicBezTo>
                    <a:pt x="642461" y="166211"/>
                    <a:pt x="635794" y="154781"/>
                    <a:pt x="625316" y="148114"/>
                  </a:cubicBezTo>
                  <a:lnTo>
                    <a:pt x="638651" y="128111"/>
                  </a:lnTo>
                  <a:cubicBezTo>
                    <a:pt x="655796" y="139541"/>
                    <a:pt x="666274" y="158591"/>
                    <a:pt x="666274" y="178594"/>
                  </a:cubicBezTo>
                  <a:cubicBezTo>
                    <a:pt x="666274" y="208121"/>
                    <a:pt x="645319" y="232886"/>
                    <a:pt x="617696" y="238601"/>
                  </a:cubicBezTo>
                  <a:lnTo>
                    <a:pt x="617696" y="303371"/>
                  </a:lnTo>
                  <a:cubicBezTo>
                    <a:pt x="617696" y="331946"/>
                    <a:pt x="594836" y="354806"/>
                    <a:pt x="566261" y="354806"/>
                  </a:cubicBezTo>
                  <a:lnTo>
                    <a:pt x="536734" y="354806"/>
                  </a:lnTo>
                  <a:lnTo>
                    <a:pt x="536734" y="478631"/>
                  </a:lnTo>
                  <a:lnTo>
                    <a:pt x="149066" y="478631"/>
                  </a:lnTo>
                  <a:lnTo>
                    <a:pt x="149066" y="354806"/>
                  </a:lnTo>
                  <a:lnTo>
                    <a:pt x="115729" y="354806"/>
                  </a:lnTo>
                  <a:cubicBezTo>
                    <a:pt x="87154" y="354806"/>
                    <a:pt x="64294" y="331946"/>
                    <a:pt x="64294" y="303371"/>
                  </a:cubicBezTo>
                  <a:lnTo>
                    <a:pt x="64294" y="238601"/>
                  </a:lnTo>
                  <a:cubicBezTo>
                    <a:pt x="36671" y="232886"/>
                    <a:pt x="15716" y="208121"/>
                    <a:pt x="15716" y="178594"/>
                  </a:cubicBezTo>
                  <a:cubicBezTo>
                    <a:pt x="15716" y="157639"/>
                    <a:pt x="26194" y="138589"/>
                    <a:pt x="43339" y="128111"/>
                  </a:cubicBezTo>
                  <a:lnTo>
                    <a:pt x="56674" y="148114"/>
                  </a:lnTo>
                  <a:cubicBezTo>
                    <a:pt x="46196" y="154781"/>
                    <a:pt x="39529" y="166211"/>
                    <a:pt x="39529" y="178594"/>
                  </a:cubicBezTo>
                  <a:cubicBezTo>
                    <a:pt x="39529" y="198596"/>
                    <a:pt x="55721" y="215741"/>
                    <a:pt x="76676" y="215741"/>
                  </a:cubicBezTo>
                  <a:cubicBezTo>
                    <a:pt x="96679" y="215741"/>
                    <a:pt x="113824" y="199549"/>
                    <a:pt x="113824" y="178594"/>
                  </a:cubicBezTo>
                  <a:cubicBezTo>
                    <a:pt x="113824" y="166211"/>
                    <a:pt x="107156" y="154781"/>
                    <a:pt x="96679" y="148114"/>
                  </a:cubicBezTo>
                  <a:lnTo>
                    <a:pt x="110014" y="128111"/>
                  </a:lnTo>
                  <a:cubicBezTo>
                    <a:pt x="127159" y="139541"/>
                    <a:pt x="137636" y="158591"/>
                    <a:pt x="137636" y="178594"/>
                  </a:cubicBezTo>
                  <a:cubicBezTo>
                    <a:pt x="137636" y="208121"/>
                    <a:pt x="116681" y="232886"/>
                    <a:pt x="89059" y="238601"/>
                  </a:cubicBezTo>
                  <a:lnTo>
                    <a:pt x="89059" y="303371"/>
                  </a:lnTo>
                  <a:cubicBezTo>
                    <a:pt x="89059" y="318611"/>
                    <a:pt x="101441" y="330994"/>
                    <a:pt x="116681" y="330994"/>
                  </a:cubicBezTo>
                  <a:lnTo>
                    <a:pt x="150019" y="330994"/>
                  </a:lnTo>
                  <a:lnTo>
                    <a:pt x="150019" y="175736"/>
                  </a:lnTo>
                  <a:lnTo>
                    <a:pt x="240506" y="71914"/>
                  </a:lnTo>
                  <a:lnTo>
                    <a:pt x="240506" y="16669"/>
                  </a:lnTo>
                  <a:lnTo>
                    <a:pt x="455771" y="16669"/>
                  </a:lnTo>
                  <a:moveTo>
                    <a:pt x="465296" y="7144"/>
                  </a:moveTo>
                  <a:lnTo>
                    <a:pt x="455771" y="7144"/>
                  </a:lnTo>
                  <a:lnTo>
                    <a:pt x="239554" y="7144"/>
                  </a:lnTo>
                  <a:lnTo>
                    <a:pt x="230029" y="7144"/>
                  </a:lnTo>
                  <a:lnTo>
                    <a:pt x="230029" y="16669"/>
                  </a:lnTo>
                  <a:lnTo>
                    <a:pt x="230029" y="68104"/>
                  </a:lnTo>
                  <a:lnTo>
                    <a:pt x="145256" y="165259"/>
                  </a:lnTo>
                  <a:cubicBezTo>
                    <a:pt x="141446" y="147161"/>
                    <a:pt x="130969" y="130969"/>
                    <a:pt x="114776" y="120491"/>
                  </a:cubicBezTo>
                  <a:lnTo>
                    <a:pt x="107156" y="115729"/>
                  </a:lnTo>
                  <a:lnTo>
                    <a:pt x="102394" y="123349"/>
                  </a:lnTo>
                  <a:lnTo>
                    <a:pt x="89059" y="143351"/>
                  </a:lnTo>
                  <a:lnTo>
                    <a:pt x="83344" y="150971"/>
                  </a:lnTo>
                  <a:lnTo>
                    <a:pt x="90964" y="155734"/>
                  </a:lnTo>
                  <a:cubicBezTo>
                    <a:pt x="98584" y="160496"/>
                    <a:pt x="103346" y="169069"/>
                    <a:pt x="103346" y="178594"/>
                  </a:cubicBezTo>
                  <a:cubicBezTo>
                    <a:pt x="103346" y="193834"/>
                    <a:pt x="90964" y="206216"/>
                    <a:pt x="75724" y="206216"/>
                  </a:cubicBezTo>
                  <a:cubicBezTo>
                    <a:pt x="60484" y="206216"/>
                    <a:pt x="48101" y="193834"/>
                    <a:pt x="48101" y="178594"/>
                  </a:cubicBezTo>
                  <a:cubicBezTo>
                    <a:pt x="48101" y="169069"/>
                    <a:pt x="52864" y="160496"/>
                    <a:pt x="60484" y="155734"/>
                  </a:cubicBezTo>
                  <a:lnTo>
                    <a:pt x="68104" y="150971"/>
                  </a:lnTo>
                  <a:lnTo>
                    <a:pt x="63341" y="143351"/>
                  </a:lnTo>
                  <a:lnTo>
                    <a:pt x="50959" y="123349"/>
                  </a:lnTo>
                  <a:lnTo>
                    <a:pt x="46196" y="115729"/>
                  </a:lnTo>
                  <a:lnTo>
                    <a:pt x="38576" y="120491"/>
                  </a:lnTo>
                  <a:cubicBezTo>
                    <a:pt x="18574" y="133826"/>
                    <a:pt x="7144" y="155734"/>
                    <a:pt x="7144" y="179546"/>
                  </a:cubicBezTo>
                  <a:cubicBezTo>
                    <a:pt x="7144" y="210026"/>
                    <a:pt x="27146" y="237649"/>
                    <a:pt x="55721" y="246221"/>
                  </a:cubicBezTo>
                  <a:lnTo>
                    <a:pt x="55721" y="303371"/>
                  </a:lnTo>
                  <a:cubicBezTo>
                    <a:pt x="55721" y="336709"/>
                    <a:pt x="83344" y="364331"/>
                    <a:pt x="116681" y="364331"/>
                  </a:cubicBezTo>
                  <a:lnTo>
                    <a:pt x="140494" y="364331"/>
                  </a:lnTo>
                  <a:lnTo>
                    <a:pt x="140494" y="478631"/>
                  </a:lnTo>
                  <a:lnTo>
                    <a:pt x="140494" y="488156"/>
                  </a:lnTo>
                  <a:lnTo>
                    <a:pt x="150019" y="488156"/>
                  </a:lnTo>
                  <a:lnTo>
                    <a:pt x="536734" y="488156"/>
                  </a:lnTo>
                  <a:lnTo>
                    <a:pt x="546259" y="488156"/>
                  </a:lnTo>
                  <a:lnTo>
                    <a:pt x="546259" y="478631"/>
                  </a:lnTo>
                  <a:lnTo>
                    <a:pt x="546259" y="364331"/>
                  </a:lnTo>
                  <a:lnTo>
                    <a:pt x="565309" y="364331"/>
                  </a:lnTo>
                  <a:cubicBezTo>
                    <a:pt x="598646" y="364331"/>
                    <a:pt x="626269" y="336709"/>
                    <a:pt x="626269" y="303371"/>
                  </a:cubicBezTo>
                  <a:lnTo>
                    <a:pt x="626269" y="246221"/>
                  </a:lnTo>
                  <a:cubicBezTo>
                    <a:pt x="654844" y="236696"/>
                    <a:pt x="674846" y="210026"/>
                    <a:pt x="674846" y="179546"/>
                  </a:cubicBezTo>
                  <a:cubicBezTo>
                    <a:pt x="674846" y="155734"/>
                    <a:pt x="662464" y="133826"/>
                    <a:pt x="643414" y="120491"/>
                  </a:cubicBezTo>
                  <a:lnTo>
                    <a:pt x="635794" y="115729"/>
                  </a:lnTo>
                  <a:lnTo>
                    <a:pt x="631031" y="123349"/>
                  </a:lnTo>
                  <a:lnTo>
                    <a:pt x="617696" y="143351"/>
                  </a:lnTo>
                  <a:lnTo>
                    <a:pt x="611981" y="150971"/>
                  </a:lnTo>
                  <a:lnTo>
                    <a:pt x="619601" y="155734"/>
                  </a:lnTo>
                  <a:cubicBezTo>
                    <a:pt x="627221" y="161449"/>
                    <a:pt x="631984" y="170021"/>
                    <a:pt x="631984" y="179546"/>
                  </a:cubicBezTo>
                  <a:cubicBezTo>
                    <a:pt x="631984" y="194786"/>
                    <a:pt x="619601" y="207169"/>
                    <a:pt x="604361" y="207169"/>
                  </a:cubicBezTo>
                  <a:cubicBezTo>
                    <a:pt x="589121" y="207169"/>
                    <a:pt x="576739" y="194786"/>
                    <a:pt x="576739" y="179546"/>
                  </a:cubicBezTo>
                  <a:cubicBezTo>
                    <a:pt x="576739" y="170021"/>
                    <a:pt x="581501" y="161449"/>
                    <a:pt x="589121" y="156686"/>
                  </a:cubicBezTo>
                  <a:lnTo>
                    <a:pt x="596741" y="151924"/>
                  </a:lnTo>
                  <a:lnTo>
                    <a:pt x="591979" y="144304"/>
                  </a:lnTo>
                  <a:lnTo>
                    <a:pt x="578644" y="124301"/>
                  </a:lnTo>
                  <a:lnTo>
                    <a:pt x="573881" y="116681"/>
                  </a:lnTo>
                  <a:lnTo>
                    <a:pt x="566261" y="121444"/>
                  </a:lnTo>
                  <a:cubicBezTo>
                    <a:pt x="551021" y="130969"/>
                    <a:pt x="541496" y="146209"/>
                    <a:pt x="536734" y="162401"/>
                  </a:cubicBezTo>
                  <a:lnTo>
                    <a:pt x="466249" y="67151"/>
                  </a:lnTo>
                  <a:lnTo>
                    <a:pt x="466249" y="16669"/>
                  </a:lnTo>
                  <a:lnTo>
                    <a:pt x="466249" y="7144"/>
                  </a:lnTo>
                  <a:lnTo>
                    <a:pt x="465296" y="7144"/>
                  </a:lnTo>
                  <a:close/>
                  <a:moveTo>
                    <a:pt x="97631" y="246221"/>
                  </a:moveTo>
                  <a:cubicBezTo>
                    <a:pt x="115729" y="240506"/>
                    <a:pt x="130969" y="227171"/>
                    <a:pt x="139541" y="210026"/>
                  </a:cubicBezTo>
                  <a:lnTo>
                    <a:pt x="139541" y="321469"/>
                  </a:lnTo>
                  <a:lnTo>
                    <a:pt x="115729" y="321469"/>
                  </a:lnTo>
                  <a:cubicBezTo>
                    <a:pt x="106204" y="321469"/>
                    <a:pt x="97631" y="313849"/>
                    <a:pt x="97631" y="303371"/>
                  </a:cubicBezTo>
                  <a:lnTo>
                    <a:pt x="97631" y="246221"/>
                  </a:lnTo>
                  <a:lnTo>
                    <a:pt x="97631" y="246221"/>
                  </a:lnTo>
                  <a:close/>
                  <a:moveTo>
                    <a:pt x="545306" y="321469"/>
                  </a:moveTo>
                  <a:lnTo>
                    <a:pt x="545306" y="216694"/>
                  </a:lnTo>
                  <a:cubicBezTo>
                    <a:pt x="553879" y="230029"/>
                    <a:pt x="567214" y="241459"/>
                    <a:pt x="583406" y="246221"/>
                  </a:cubicBezTo>
                  <a:lnTo>
                    <a:pt x="583406" y="303371"/>
                  </a:lnTo>
                  <a:cubicBezTo>
                    <a:pt x="583406" y="312896"/>
                    <a:pt x="575786" y="321469"/>
                    <a:pt x="565309" y="321469"/>
                  </a:cubicBezTo>
                  <a:lnTo>
                    <a:pt x="545306" y="321469"/>
                  </a:lnTo>
                  <a:lnTo>
                    <a:pt x="545306" y="321469"/>
                  </a:lnTo>
                  <a:close/>
                </a:path>
              </a:pathLst>
            </a:custGeom>
            <a:solidFill>
              <a:schemeClr val="accent1"/>
            </a:solidFill>
            <a:ln w="9525"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339A360D-A741-4ED2-A909-EFADD53121FE}"/>
                </a:ext>
              </a:extLst>
            </p:cNvPr>
            <p:cNvSpPr/>
            <p:nvPr/>
          </p:nvSpPr>
          <p:spPr>
            <a:xfrm>
              <a:off x="674302" y="3691586"/>
              <a:ext cx="47625" cy="47625"/>
            </a:xfrm>
            <a:custGeom>
              <a:avLst/>
              <a:gdLst>
                <a:gd name="connsiteX0" fmla="*/ 7144 w 47625"/>
                <a:gd name="connsiteY0" fmla="*/ 7144 h 47625"/>
                <a:gd name="connsiteX1" fmla="*/ 40481 w 47625"/>
                <a:gd name="connsiteY1" fmla="*/ 7144 h 47625"/>
                <a:gd name="connsiteX2" fmla="*/ 40481 w 47625"/>
                <a:gd name="connsiteY2" fmla="*/ 41434 h 47625"/>
                <a:gd name="connsiteX3" fmla="*/ 7144 w 47625"/>
                <a:gd name="connsiteY3" fmla="*/ 41434 h 47625"/>
              </a:gdLst>
              <a:ahLst/>
              <a:cxnLst>
                <a:cxn ang="0">
                  <a:pos x="connsiteX0" y="connsiteY0"/>
                </a:cxn>
                <a:cxn ang="0">
                  <a:pos x="connsiteX1" y="connsiteY1"/>
                </a:cxn>
                <a:cxn ang="0">
                  <a:pos x="connsiteX2" y="connsiteY2"/>
                </a:cxn>
                <a:cxn ang="0">
                  <a:pos x="connsiteX3" y="connsiteY3"/>
                </a:cxn>
              </a:cxnLst>
              <a:rect l="l" t="t" r="r" b="b"/>
              <a:pathLst>
                <a:path w="47625" h="47625">
                  <a:moveTo>
                    <a:pt x="7144" y="7144"/>
                  </a:moveTo>
                  <a:lnTo>
                    <a:pt x="40481" y="7144"/>
                  </a:lnTo>
                  <a:lnTo>
                    <a:pt x="40481" y="41434"/>
                  </a:lnTo>
                  <a:lnTo>
                    <a:pt x="7144" y="41434"/>
                  </a:lnTo>
                  <a:close/>
                </a:path>
              </a:pathLst>
            </a:custGeom>
            <a:solidFill>
              <a:srgbClr val="F5A71D"/>
            </a:solidFill>
            <a:ln w="9525"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E18F84CB-07F0-46E2-9429-767EA83F1DE1}"/>
                </a:ext>
              </a:extLst>
            </p:cNvPr>
            <p:cNvSpPr/>
            <p:nvPr/>
          </p:nvSpPr>
          <p:spPr>
            <a:xfrm>
              <a:off x="669539" y="3686823"/>
              <a:ext cx="57150" cy="57150"/>
            </a:xfrm>
            <a:custGeom>
              <a:avLst/>
              <a:gdLst>
                <a:gd name="connsiteX0" fmla="*/ 39529 w 57150"/>
                <a:gd name="connsiteY0" fmla="*/ 16669 h 57150"/>
                <a:gd name="connsiteX1" fmla="*/ 39529 w 57150"/>
                <a:gd name="connsiteY1" fmla="*/ 41434 h 57150"/>
                <a:gd name="connsiteX2" fmla="*/ 16669 w 57150"/>
                <a:gd name="connsiteY2" fmla="*/ 41434 h 57150"/>
                <a:gd name="connsiteX3" fmla="*/ 16669 w 57150"/>
                <a:gd name="connsiteY3" fmla="*/ 16669 h 57150"/>
                <a:gd name="connsiteX4" fmla="*/ 39529 w 57150"/>
                <a:gd name="connsiteY4" fmla="*/ 16669 h 57150"/>
                <a:gd name="connsiteX5" fmla="*/ 49054 w 57150"/>
                <a:gd name="connsiteY5" fmla="*/ 7144 h 57150"/>
                <a:gd name="connsiteX6" fmla="*/ 39529 w 57150"/>
                <a:gd name="connsiteY6" fmla="*/ 7144 h 57150"/>
                <a:gd name="connsiteX7" fmla="*/ 16669 w 57150"/>
                <a:gd name="connsiteY7" fmla="*/ 7144 h 57150"/>
                <a:gd name="connsiteX8" fmla="*/ 7144 w 57150"/>
                <a:gd name="connsiteY8" fmla="*/ 7144 h 57150"/>
                <a:gd name="connsiteX9" fmla="*/ 7144 w 57150"/>
                <a:gd name="connsiteY9" fmla="*/ 16669 h 57150"/>
                <a:gd name="connsiteX10" fmla="*/ 7144 w 57150"/>
                <a:gd name="connsiteY10" fmla="*/ 41434 h 57150"/>
                <a:gd name="connsiteX11" fmla="*/ 7144 w 57150"/>
                <a:gd name="connsiteY11" fmla="*/ 50959 h 57150"/>
                <a:gd name="connsiteX12" fmla="*/ 16669 w 57150"/>
                <a:gd name="connsiteY12" fmla="*/ 50959 h 57150"/>
                <a:gd name="connsiteX13" fmla="*/ 40481 w 57150"/>
                <a:gd name="connsiteY13" fmla="*/ 50959 h 57150"/>
                <a:gd name="connsiteX14" fmla="*/ 50006 w 57150"/>
                <a:gd name="connsiteY14" fmla="*/ 50959 h 57150"/>
                <a:gd name="connsiteX15" fmla="*/ 50006 w 57150"/>
                <a:gd name="connsiteY15" fmla="*/ 41434 h 57150"/>
                <a:gd name="connsiteX16" fmla="*/ 50006 w 57150"/>
                <a:gd name="connsiteY16" fmla="*/ 16669 h 57150"/>
                <a:gd name="connsiteX17" fmla="*/ 50006 w 57150"/>
                <a:gd name="connsiteY17" fmla="*/ 7144 h 57150"/>
                <a:gd name="connsiteX18" fmla="*/ 49054 w 57150"/>
                <a:gd name="connsiteY18"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 h="57150">
                  <a:moveTo>
                    <a:pt x="39529" y="16669"/>
                  </a:moveTo>
                  <a:lnTo>
                    <a:pt x="39529" y="41434"/>
                  </a:lnTo>
                  <a:lnTo>
                    <a:pt x="16669" y="41434"/>
                  </a:lnTo>
                  <a:lnTo>
                    <a:pt x="16669" y="16669"/>
                  </a:lnTo>
                  <a:lnTo>
                    <a:pt x="39529" y="16669"/>
                  </a:lnTo>
                  <a:moveTo>
                    <a:pt x="49054" y="7144"/>
                  </a:moveTo>
                  <a:lnTo>
                    <a:pt x="39529" y="7144"/>
                  </a:lnTo>
                  <a:lnTo>
                    <a:pt x="16669" y="7144"/>
                  </a:lnTo>
                  <a:lnTo>
                    <a:pt x="7144" y="7144"/>
                  </a:lnTo>
                  <a:lnTo>
                    <a:pt x="7144" y="16669"/>
                  </a:lnTo>
                  <a:lnTo>
                    <a:pt x="7144" y="41434"/>
                  </a:lnTo>
                  <a:lnTo>
                    <a:pt x="7144" y="50959"/>
                  </a:lnTo>
                  <a:lnTo>
                    <a:pt x="16669" y="50959"/>
                  </a:lnTo>
                  <a:lnTo>
                    <a:pt x="40481" y="50959"/>
                  </a:lnTo>
                  <a:lnTo>
                    <a:pt x="50006" y="50959"/>
                  </a:lnTo>
                  <a:lnTo>
                    <a:pt x="50006" y="41434"/>
                  </a:lnTo>
                  <a:lnTo>
                    <a:pt x="50006" y="16669"/>
                  </a:lnTo>
                  <a:lnTo>
                    <a:pt x="50006" y="7144"/>
                  </a:lnTo>
                  <a:lnTo>
                    <a:pt x="49054" y="7144"/>
                  </a:lnTo>
                  <a:close/>
                </a:path>
              </a:pathLst>
            </a:custGeom>
            <a:solidFill>
              <a:srgbClr val="1E3F77"/>
            </a:solidFill>
            <a:ln w="9525"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18880A20-0C66-4168-BE88-542EFC12A717}"/>
                </a:ext>
              </a:extLst>
            </p:cNvPr>
            <p:cNvSpPr/>
            <p:nvPr/>
          </p:nvSpPr>
          <p:spPr>
            <a:xfrm>
              <a:off x="634297" y="3691586"/>
              <a:ext cx="47625" cy="47625"/>
            </a:xfrm>
            <a:custGeom>
              <a:avLst/>
              <a:gdLst>
                <a:gd name="connsiteX0" fmla="*/ 7144 w 47625"/>
                <a:gd name="connsiteY0" fmla="*/ 7144 h 47625"/>
                <a:gd name="connsiteX1" fmla="*/ 40481 w 47625"/>
                <a:gd name="connsiteY1" fmla="*/ 7144 h 47625"/>
                <a:gd name="connsiteX2" fmla="*/ 40481 w 47625"/>
                <a:gd name="connsiteY2" fmla="*/ 41434 h 47625"/>
                <a:gd name="connsiteX3" fmla="*/ 7144 w 47625"/>
                <a:gd name="connsiteY3" fmla="*/ 41434 h 47625"/>
              </a:gdLst>
              <a:ahLst/>
              <a:cxnLst>
                <a:cxn ang="0">
                  <a:pos x="connsiteX0" y="connsiteY0"/>
                </a:cxn>
                <a:cxn ang="0">
                  <a:pos x="connsiteX1" y="connsiteY1"/>
                </a:cxn>
                <a:cxn ang="0">
                  <a:pos x="connsiteX2" y="connsiteY2"/>
                </a:cxn>
                <a:cxn ang="0">
                  <a:pos x="connsiteX3" y="connsiteY3"/>
                </a:cxn>
              </a:cxnLst>
              <a:rect l="l" t="t" r="r" b="b"/>
              <a:pathLst>
                <a:path w="47625" h="47625">
                  <a:moveTo>
                    <a:pt x="7144" y="7144"/>
                  </a:moveTo>
                  <a:lnTo>
                    <a:pt x="40481" y="7144"/>
                  </a:lnTo>
                  <a:lnTo>
                    <a:pt x="40481" y="41434"/>
                  </a:lnTo>
                  <a:lnTo>
                    <a:pt x="7144" y="41434"/>
                  </a:lnTo>
                  <a:close/>
                </a:path>
              </a:pathLst>
            </a:custGeom>
            <a:solidFill>
              <a:srgbClr val="F5A71D"/>
            </a:solidFill>
            <a:ln w="9525"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78ACC600-FB4F-43E0-A5CB-069C2A8D2524}"/>
                </a:ext>
              </a:extLst>
            </p:cNvPr>
            <p:cNvSpPr/>
            <p:nvPr/>
          </p:nvSpPr>
          <p:spPr>
            <a:xfrm>
              <a:off x="629534" y="3686823"/>
              <a:ext cx="57150" cy="57150"/>
            </a:xfrm>
            <a:custGeom>
              <a:avLst/>
              <a:gdLst>
                <a:gd name="connsiteX0" fmla="*/ 40481 w 57150"/>
                <a:gd name="connsiteY0" fmla="*/ 16669 h 57150"/>
                <a:gd name="connsiteX1" fmla="*/ 40481 w 57150"/>
                <a:gd name="connsiteY1" fmla="*/ 41434 h 57150"/>
                <a:gd name="connsiteX2" fmla="*/ 16669 w 57150"/>
                <a:gd name="connsiteY2" fmla="*/ 41434 h 57150"/>
                <a:gd name="connsiteX3" fmla="*/ 16669 w 57150"/>
                <a:gd name="connsiteY3" fmla="*/ 16669 h 57150"/>
                <a:gd name="connsiteX4" fmla="*/ 40481 w 57150"/>
                <a:gd name="connsiteY4" fmla="*/ 16669 h 57150"/>
                <a:gd name="connsiteX5" fmla="*/ 50006 w 57150"/>
                <a:gd name="connsiteY5" fmla="*/ 7144 h 57150"/>
                <a:gd name="connsiteX6" fmla="*/ 40481 w 57150"/>
                <a:gd name="connsiteY6" fmla="*/ 7144 h 57150"/>
                <a:gd name="connsiteX7" fmla="*/ 16669 w 57150"/>
                <a:gd name="connsiteY7" fmla="*/ 7144 h 57150"/>
                <a:gd name="connsiteX8" fmla="*/ 7144 w 57150"/>
                <a:gd name="connsiteY8" fmla="*/ 7144 h 57150"/>
                <a:gd name="connsiteX9" fmla="*/ 7144 w 57150"/>
                <a:gd name="connsiteY9" fmla="*/ 16669 h 57150"/>
                <a:gd name="connsiteX10" fmla="*/ 7144 w 57150"/>
                <a:gd name="connsiteY10" fmla="*/ 41434 h 57150"/>
                <a:gd name="connsiteX11" fmla="*/ 7144 w 57150"/>
                <a:gd name="connsiteY11" fmla="*/ 50959 h 57150"/>
                <a:gd name="connsiteX12" fmla="*/ 16669 w 57150"/>
                <a:gd name="connsiteY12" fmla="*/ 50959 h 57150"/>
                <a:gd name="connsiteX13" fmla="*/ 40481 w 57150"/>
                <a:gd name="connsiteY13" fmla="*/ 50959 h 57150"/>
                <a:gd name="connsiteX14" fmla="*/ 50006 w 57150"/>
                <a:gd name="connsiteY14" fmla="*/ 50959 h 57150"/>
                <a:gd name="connsiteX15" fmla="*/ 50006 w 57150"/>
                <a:gd name="connsiteY15" fmla="*/ 41434 h 57150"/>
                <a:gd name="connsiteX16" fmla="*/ 50006 w 57150"/>
                <a:gd name="connsiteY16" fmla="*/ 16669 h 57150"/>
                <a:gd name="connsiteX17" fmla="*/ 50006 w 57150"/>
                <a:gd name="connsiteY17" fmla="*/ 7144 h 57150"/>
                <a:gd name="connsiteX18" fmla="*/ 50006 w 57150"/>
                <a:gd name="connsiteY18"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 h="57150">
                  <a:moveTo>
                    <a:pt x="40481" y="16669"/>
                  </a:moveTo>
                  <a:lnTo>
                    <a:pt x="40481" y="41434"/>
                  </a:lnTo>
                  <a:lnTo>
                    <a:pt x="16669" y="41434"/>
                  </a:lnTo>
                  <a:lnTo>
                    <a:pt x="16669" y="16669"/>
                  </a:lnTo>
                  <a:lnTo>
                    <a:pt x="40481" y="16669"/>
                  </a:lnTo>
                  <a:moveTo>
                    <a:pt x="50006" y="7144"/>
                  </a:moveTo>
                  <a:lnTo>
                    <a:pt x="40481" y="7144"/>
                  </a:lnTo>
                  <a:lnTo>
                    <a:pt x="16669" y="7144"/>
                  </a:lnTo>
                  <a:lnTo>
                    <a:pt x="7144" y="7144"/>
                  </a:lnTo>
                  <a:lnTo>
                    <a:pt x="7144" y="16669"/>
                  </a:lnTo>
                  <a:lnTo>
                    <a:pt x="7144" y="41434"/>
                  </a:lnTo>
                  <a:lnTo>
                    <a:pt x="7144" y="50959"/>
                  </a:lnTo>
                  <a:lnTo>
                    <a:pt x="16669" y="50959"/>
                  </a:lnTo>
                  <a:lnTo>
                    <a:pt x="40481" y="50959"/>
                  </a:lnTo>
                  <a:lnTo>
                    <a:pt x="50006" y="50959"/>
                  </a:lnTo>
                  <a:lnTo>
                    <a:pt x="50006" y="41434"/>
                  </a:lnTo>
                  <a:lnTo>
                    <a:pt x="50006" y="16669"/>
                  </a:lnTo>
                  <a:lnTo>
                    <a:pt x="50006" y="7144"/>
                  </a:lnTo>
                  <a:lnTo>
                    <a:pt x="50006" y="7144"/>
                  </a:lnTo>
                  <a:close/>
                </a:path>
              </a:pathLst>
            </a:custGeom>
            <a:solidFill>
              <a:srgbClr val="1E3F77"/>
            </a:solidFill>
            <a:ln w="9525"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4432FEAB-C38D-450E-B076-C7976C6AE13C}"/>
                </a:ext>
              </a:extLst>
            </p:cNvPr>
            <p:cNvSpPr/>
            <p:nvPr/>
          </p:nvSpPr>
          <p:spPr>
            <a:xfrm>
              <a:off x="595244" y="3691586"/>
              <a:ext cx="47625" cy="47625"/>
            </a:xfrm>
            <a:custGeom>
              <a:avLst/>
              <a:gdLst>
                <a:gd name="connsiteX0" fmla="*/ 7144 w 47625"/>
                <a:gd name="connsiteY0" fmla="*/ 7144 h 47625"/>
                <a:gd name="connsiteX1" fmla="*/ 40481 w 47625"/>
                <a:gd name="connsiteY1" fmla="*/ 7144 h 47625"/>
                <a:gd name="connsiteX2" fmla="*/ 40481 w 47625"/>
                <a:gd name="connsiteY2" fmla="*/ 41434 h 47625"/>
                <a:gd name="connsiteX3" fmla="*/ 7144 w 47625"/>
                <a:gd name="connsiteY3" fmla="*/ 41434 h 47625"/>
              </a:gdLst>
              <a:ahLst/>
              <a:cxnLst>
                <a:cxn ang="0">
                  <a:pos x="connsiteX0" y="connsiteY0"/>
                </a:cxn>
                <a:cxn ang="0">
                  <a:pos x="connsiteX1" y="connsiteY1"/>
                </a:cxn>
                <a:cxn ang="0">
                  <a:pos x="connsiteX2" y="connsiteY2"/>
                </a:cxn>
                <a:cxn ang="0">
                  <a:pos x="connsiteX3" y="connsiteY3"/>
                </a:cxn>
              </a:cxnLst>
              <a:rect l="l" t="t" r="r" b="b"/>
              <a:pathLst>
                <a:path w="47625" h="47625">
                  <a:moveTo>
                    <a:pt x="7144" y="7144"/>
                  </a:moveTo>
                  <a:lnTo>
                    <a:pt x="40481" y="7144"/>
                  </a:lnTo>
                  <a:lnTo>
                    <a:pt x="40481" y="41434"/>
                  </a:lnTo>
                  <a:lnTo>
                    <a:pt x="7144" y="41434"/>
                  </a:lnTo>
                  <a:close/>
                </a:path>
              </a:pathLst>
            </a:custGeom>
            <a:solidFill>
              <a:srgbClr val="F5A71D"/>
            </a:solidFill>
            <a:ln w="9525"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59E5CF13-8ECB-4CA4-B302-178980EB996E}"/>
                </a:ext>
              </a:extLst>
            </p:cNvPr>
            <p:cNvSpPr/>
            <p:nvPr/>
          </p:nvSpPr>
          <p:spPr>
            <a:xfrm>
              <a:off x="589529" y="3686823"/>
              <a:ext cx="57150" cy="57150"/>
            </a:xfrm>
            <a:custGeom>
              <a:avLst/>
              <a:gdLst>
                <a:gd name="connsiteX0" fmla="*/ 40481 w 57150"/>
                <a:gd name="connsiteY0" fmla="*/ 16669 h 57150"/>
                <a:gd name="connsiteX1" fmla="*/ 40481 w 57150"/>
                <a:gd name="connsiteY1" fmla="*/ 41434 h 57150"/>
                <a:gd name="connsiteX2" fmla="*/ 16669 w 57150"/>
                <a:gd name="connsiteY2" fmla="*/ 41434 h 57150"/>
                <a:gd name="connsiteX3" fmla="*/ 16669 w 57150"/>
                <a:gd name="connsiteY3" fmla="*/ 16669 h 57150"/>
                <a:gd name="connsiteX4" fmla="*/ 40481 w 57150"/>
                <a:gd name="connsiteY4" fmla="*/ 16669 h 57150"/>
                <a:gd name="connsiteX5" fmla="*/ 50006 w 57150"/>
                <a:gd name="connsiteY5" fmla="*/ 7144 h 57150"/>
                <a:gd name="connsiteX6" fmla="*/ 40481 w 57150"/>
                <a:gd name="connsiteY6" fmla="*/ 7144 h 57150"/>
                <a:gd name="connsiteX7" fmla="*/ 16669 w 57150"/>
                <a:gd name="connsiteY7" fmla="*/ 7144 h 57150"/>
                <a:gd name="connsiteX8" fmla="*/ 7144 w 57150"/>
                <a:gd name="connsiteY8" fmla="*/ 7144 h 57150"/>
                <a:gd name="connsiteX9" fmla="*/ 7144 w 57150"/>
                <a:gd name="connsiteY9" fmla="*/ 16669 h 57150"/>
                <a:gd name="connsiteX10" fmla="*/ 7144 w 57150"/>
                <a:gd name="connsiteY10" fmla="*/ 41434 h 57150"/>
                <a:gd name="connsiteX11" fmla="*/ 7144 w 57150"/>
                <a:gd name="connsiteY11" fmla="*/ 50959 h 57150"/>
                <a:gd name="connsiteX12" fmla="*/ 16669 w 57150"/>
                <a:gd name="connsiteY12" fmla="*/ 50959 h 57150"/>
                <a:gd name="connsiteX13" fmla="*/ 40481 w 57150"/>
                <a:gd name="connsiteY13" fmla="*/ 50959 h 57150"/>
                <a:gd name="connsiteX14" fmla="*/ 50006 w 57150"/>
                <a:gd name="connsiteY14" fmla="*/ 50959 h 57150"/>
                <a:gd name="connsiteX15" fmla="*/ 50006 w 57150"/>
                <a:gd name="connsiteY15" fmla="*/ 41434 h 57150"/>
                <a:gd name="connsiteX16" fmla="*/ 50006 w 57150"/>
                <a:gd name="connsiteY16" fmla="*/ 16669 h 57150"/>
                <a:gd name="connsiteX17" fmla="*/ 50006 w 57150"/>
                <a:gd name="connsiteY17" fmla="*/ 7144 h 57150"/>
                <a:gd name="connsiteX18" fmla="*/ 50006 w 57150"/>
                <a:gd name="connsiteY18"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 h="57150">
                  <a:moveTo>
                    <a:pt x="40481" y="16669"/>
                  </a:moveTo>
                  <a:lnTo>
                    <a:pt x="40481" y="41434"/>
                  </a:lnTo>
                  <a:lnTo>
                    <a:pt x="16669" y="41434"/>
                  </a:lnTo>
                  <a:lnTo>
                    <a:pt x="16669" y="16669"/>
                  </a:lnTo>
                  <a:lnTo>
                    <a:pt x="40481" y="16669"/>
                  </a:lnTo>
                  <a:moveTo>
                    <a:pt x="50006" y="7144"/>
                  </a:moveTo>
                  <a:lnTo>
                    <a:pt x="40481" y="7144"/>
                  </a:lnTo>
                  <a:lnTo>
                    <a:pt x="16669" y="7144"/>
                  </a:lnTo>
                  <a:lnTo>
                    <a:pt x="7144" y="7144"/>
                  </a:lnTo>
                  <a:lnTo>
                    <a:pt x="7144" y="16669"/>
                  </a:lnTo>
                  <a:lnTo>
                    <a:pt x="7144" y="41434"/>
                  </a:lnTo>
                  <a:lnTo>
                    <a:pt x="7144" y="50959"/>
                  </a:lnTo>
                  <a:lnTo>
                    <a:pt x="16669" y="50959"/>
                  </a:lnTo>
                  <a:lnTo>
                    <a:pt x="40481" y="50959"/>
                  </a:lnTo>
                  <a:lnTo>
                    <a:pt x="50006" y="50959"/>
                  </a:lnTo>
                  <a:lnTo>
                    <a:pt x="50006" y="41434"/>
                  </a:lnTo>
                  <a:lnTo>
                    <a:pt x="50006" y="16669"/>
                  </a:lnTo>
                  <a:lnTo>
                    <a:pt x="50006" y="7144"/>
                  </a:lnTo>
                  <a:lnTo>
                    <a:pt x="50006" y="7144"/>
                  </a:lnTo>
                  <a:close/>
                </a:path>
              </a:pathLst>
            </a:custGeom>
            <a:solidFill>
              <a:srgbClr val="1E3F77"/>
            </a:solidFill>
            <a:ln w="9525"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136DE21F-6320-4D2E-B4A4-EBCD8B29DBB6}"/>
                </a:ext>
              </a:extLst>
            </p:cNvPr>
            <p:cNvSpPr/>
            <p:nvPr/>
          </p:nvSpPr>
          <p:spPr>
            <a:xfrm>
              <a:off x="555239" y="3691586"/>
              <a:ext cx="47625" cy="47625"/>
            </a:xfrm>
            <a:custGeom>
              <a:avLst/>
              <a:gdLst>
                <a:gd name="connsiteX0" fmla="*/ 7144 w 47625"/>
                <a:gd name="connsiteY0" fmla="*/ 7144 h 47625"/>
                <a:gd name="connsiteX1" fmla="*/ 40481 w 47625"/>
                <a:gd name="connsiteY1" fmla="*/ 7144 h 47625"/>
                <a:gd name="connsiteX2" fmla="*/ 40481 w 47625"/>
                <a:gd name="connsiteY2" fmla="*/ 41434 h 47625"/>
                <a:gd name="connsiteX3" fmla="*/ 7144 w 47625"/>
                <a:gd name="connsiteY3" fmla="*/ 41434 h 47625"/>
              </a:gdLst>
              <a:ahLst/>
              <a:cxnLst>
                <a:cxn ang="0">
                  <a:pos x="connsiteX0" y="connsiteY0"/>
                </a:cxn>
                <a:cxn ang="0">
                  <a:pos x="connsiteX1" y="connsiteY1"/>
                </a:cxn>
                <a:cxn ang="0">
                  <a:pos x="connsiteX2" y="connsiteY2"/>
                </a:cxn>
                <a:cxn ang="0">
                  <a:pos x="connsiteX3" y="connsiteY3"/>
                </a:cxn>
              </a:cxnLst>
              <a:rect l="l" t="t" r="r" b="b"/>
              <a:pathLst>
                <a:path w="47625" h="47625">
                  <a:moveTo>
                    <a:pt x="7144" y="7144"/>
                  </a:moveTo>
                  <a:lnTo>
                    <a:pt x="40481" y="7144"/>
                  </a:lnTo>
                  <a:lnTo>
                    <a:pt x="40481" y="41434"/>
                  </a:lnTo>
                  <a:lnTo>
                    <a:pt x="7144" y="41434"/>
                  </a:lnTo>
                  <a:close/>
                </a:path>
              </a:pathLst>
            </a:custGeom>
            <a:solidFill>
              <a:srgbClr val="F5A71D"/>
            </a:solidFill>
            <a:ln w="9525"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FA704B99-4EE9-47E1-BEA3-0A7D7041943C}"/>
                </a:ext>
              </a:extLst>
            </p:cNvPr>
            <p:cNvSpPr/>
            <p:nvPr/>
          </p:nvSpPr>
          <p:spPr>
            <a:xfrm>
              <a:off x="550477" y="3686823"/>
              <a:ext cx="57150" cy="57150"/>
            </a:xfrm>
            <a:custGeom>
              <a:avLst/>
              <a:gdLst>
                <a:gd name="connsiteX0" fmla="*/ 40481 w 57150"/>
                <a:gd name="connsiteY0" fmla="*/ 16669 h 57150"/>
                <a:gd name="connsiteX1" fmla="*/ 40481 w 57150"/>
                <a:gd name="connsiteY1" fmla="*/ 41434 h 57150"/>
                <a:gd name="connsiteX2" fmla="*/ 16669 w 57150"/>
                <a:gd name="connsiteY2" fmla="*/ 41434 h 57150"/>
                <a:gd name="connsiteX3" fmla="*/ 16669 w 57150"/>
                <a:gd name="connsiteY3" fmla="*/ 16669 h 57150"/>
                <a:gd name="connsiteX4" fmla="*/ 40481 w 57150"/>
                <a:gd name="connsiteY4" fmla="*/ 16669 h 57150"/>
                <a:gd name="connsiteX5" fmla="*/ 50006 w 57150"/>
                <a:gd name="connsiteY5" fmla="*/ 7144 h 57150"/>
                <a:gd name="connsiteX6" fmla="*/ 40481 w 57150"/>
                <a:gd name="connsiteY6" fmla="*/ 7144 h 57150"/>
                <a:gd name="connsiteX7" fmla="*/ 16669 w 57150"/>
                <a:gd name="connsiteY7" fmla="*/ 7144 h 57150"/>
                <a:gd name="connsiteX8" fmla="*/ 7144 w 57150"/>
                <a:gd name="connsiteY8" fmla="*/ 7144 h 57150"/>
                <a:gd name="connsiteX9" fmla="*/ 7144 w 57150"/>
                <a:gd name="connsiteY9" fmla="*/ 16669 h 57150"/>
                <a:gd name="connsiteX10" fmla="*/ 7144 w 57150"/>
                <a:gd name="connsiteY10" fmla="*/ 41434 h 57150"/>
                <a:gd name="connsiteX11" fmla="*/ 7144 w 57150"/>
                <a:gd name="connsiteY11" fmla="*/ 50959 h 57150"/>
                <a:gd name="connsiteX12" fmla="*/ 16669 w 57150"/>
                <a:gd name="connsiteY12" fmla="*/ 50959 h 57150"/>
                <a:gd name="connsiteX13" fmla="*/ 40481 w 57150"/>
                <a:gd name="connsiteY13" fmla="*/ 50959 h 57150"/>
                <a:gd name="connsiteX14" fmla="*/ 50006 w 57150"/>
                <a:gd name="connsiteY14" fmla="*/ 50959 h 57150"/>
                <a:gd name="connsiteX15" fmla="*/ 50006 w 57150"/>
                <a:gd name="connsiteY15" fmla="*/ 41434 h 57150"/>
                <a:gd name="connsiteX16" fmla="*/ 50006 w 57150"/>
                <a:gd name="connsiteY16" fmla="*/ 16669 h 57150"/>
                <a:gd name="connsiteX17" fmla="*/ 50006 w 57150"/>
                <a:gd name="connsiteY17" fmla="*/ 7144 h 57150"/>
                <a:gd name="connsiteX18" fmla="*/ 50006 w 57150"/>
                <a:gd name="connsiteY18"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 h="57150">
                  <a:moveTo>
                    <a:pt x="40481" y="16669"/>
                  </a:moveTo>
                  <a:lnTo>
                    <a:pt x="40481" y="41434"/>
                  </a:lnTo>
                  <a:lnTo>
                    <a:pt x="16669" y="41434"/>
                  </a:lnTo>
                  <a:lnTo>
                    <a:pt x="16669" y="16669"/>
                  </a:lnTo>
                  <a:lnTo>
                    <a:pt x="40481" y="16669"/>
                  </a:lnTo>
                  <a:moveTo>
                    <a:pt x="50006" y="7144"/>
                  </a:moveTo>
                  <a:lnTo>
                    <a:pt x="40481" y="7144"/>
                  </a:lnTo>
                  <a:lnTo>
                    <a:pt x="16669" y="7144"/>
                  </a:lnTo>
                  <a:lnTo>
                    <a:pt x="7144" y="7144"/>
                  </a:lnTo>
                  <a:lnTo>
                    <a:pt x="7144" y="16669"/>
                  </a:lnTo>
                  <a:lnTo>
                    <a:pt x="7144" y="41434"/>
                  </a:lnTo>
                  <a:lnTo>
                    <a:pt x="7144" y="50959"/>
                  </a:lnTo>
                  <a:lnTo>
                    <a:pt x="16669" y="50959"/>
                  </a:lnTo>
                  <a:lnTo>
                    <a:pt x="40481" y="50959"/>
                  </a:lnTo>
                  <a:lnTo>
                    <a:pt x="50006" y="50959"/>
                  </a:lnTo>
                  <a:lnTo>
                    <a:pt x="50006" y="41434"/>
                  </a:lnTo>
                  <a:lnTo>
                    <a:pt x="50006" y="16669"/>
                  </a:lnTo>
                  <a:lnTo>
                    <a:pt x="50006" y="7144"/>
                  </a:lnTo>
                  <a:lnTo>
                    <a:pt x="50006" y="7144"/>
                  </a:lnTo>
                  <a:close/>
                </a:path>
              </a:pathLst>
            </a:custGeom>
            <a:solidFill>
              <a:srgbClr val="1E3F77"/>
            </a:solidFill>
            <a:ln w="9525"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B3327A96-AF48-4846-BA2B-9E9C8410DDC6}"/>
                </a:ext>
              </a:extLst>
            </p:cNvPr>
            <p:cNvSpPr/>
            <p:nvPr/>
          </p:nvSpPr>
          <p:spPr>
            <a:xfrm>
              <a:off x="679064" y="3696348"/>
              <a:ext cx="38100" cy="38100"/>
            </a:xfrm>
            <a:custGeom>
              <a:avLst/>
              <a:gdLst>
                <a:gd name="connsiteX0" fmla="*/ 7144 w 38100"/>
                <a:gd name="connsiteY0" fmla="*/ 7144 h 38100"/>
                <a:gd name="connsiteX1" fmla="*/ 30956 w 38100"/>
                <a:gd name="connsiteY1" fmla="*/ 7144 h 38100"/>
                <a:gd name="connsiteX2" fmla="*/ 30956 w 38100"/>
                <a:gd name="connsiteY2" fmla="*/ 31909 h 38100"/>
                <a:gd name="connsiteX3" fmla="*/ 7144 w 38100"/>
                <a:gd name="connsiteY3" fmla="*/ 31909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0956" y="7144"/>
                  </a:lnTo>
                  <a:lnTo>
                    <a:pt x="30956" y="31909"/>
                  </a:lnTo>
                  <a:lnTo>
                    <a:pt x="7144" y="31909"/>
                  </a:lnTo>
                  <a:close/>
                </a:path>
              </a:pathLst>
            </a:custGeom>
            <a:solidFill>
              <a:srgbClr val="F5A71D"/>
            </a:solidFill>
            <a:ln w="9525"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CE03ABA5-AE86-40BD-9434-BCE71F56764E}"/>
                </a:ext>
              </a:extLst>
            </p:cNvPr>
            <p:cNvSpPr/>
            <p:nvPr/>
          </p:nvSpPr>
          <p:spPr>
            <a:xfrm>
              <a:off x="640012" y="3696348"/>
              <a:ext cx="38100" cy="38100"/>
            </a:xfrm>
            <a:custGeom>
              <a:avLst/>
              <a:gdLst>
                <a:gd name="connsiteX0" fmla="*/ 7144 w 38100"/>
                <a:gd name="connsiteY0" fmla="*/ 7144 h 38100"/>
                <a:gd name="connsiteX1" fmla="*/ 30956 w 38100"/>
                <a:gd name="connsiteY1" fmla="*/ 7144 h 38100"/>
                <a:gd name="connsiteX2" fmla="*/ 30956 w 38100"/>
                <a:gd name="connsiteY2" fmla="*/ 31909 h 38100"/>
                <a:gd name="connsiteX3" fmla="*/ 7144 w 38100"/>
                <a:gd name="connsiteY3" fmla="*/ 31909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0956" y="7144"/>
                  </a:lnTo>
                  <a:lnTo>
                    <a:pt x="30956" y="31909"/>
                  </a:lnTo>
                  <a:lnTo>
                    <a:pt x="7144" y="31909"/>
                  </a:lnTo>
                  <a:close/>
                </a:path>
              </a:pathLst>
            </a:custGeom>
            <a:solidFill>
              <a:srgbClr val="F5A71D"/>
            </a:solidFill>
            <a:ln w="9525"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F23C1FC6-2D5D-4201-967A-C863F6F73C69}"/>
                </a:ext>
              </a:extLst>
            </p:cNvPr>
            <p:cNvSpPr/>
            <p:nvPr/>
          </p:nvSpPr>
          <p:spPr>
            <a:xfrm>
              <a:off x="600007" y="3696348"/>
              <a:ext cx="38100" cy="38100"/>
            </a:xfrm>
            <a:custGeom>
              <a:avLst/>
              <a:gdLst>
                <a:gd name="connsiteX0" fmla="*/ 7144 w 38100"/>
                <a:gd name="connsiteY0" fmla="*/ 7144 h 38100"/>
                <a:gd name="connsiteX1" fmla="*/ 30956 w 38100"/>
                <a:gd name="connsiteY1" fmla="*/ 7144 h 38100"/>
                <a:gd name="connsiteX2" fmla="*/ 30956 w 38100"/>
                <a:gd name="connsiteY2" fmla="*/ 31909 h 38100"/>
                <a:gd name="connsiteX3" fmla="*/ 7144 w 38100"/>
                <a:gd name="connsiteY3" fmla="*/ 31909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0956" y="7144"/>
                  </a:lnTo>
                  <a:lnTo>
                    <a:pt x="30956" y="31909"/>
                  </a:lnTo>
                  <a:lnTo>
                    <a:pt x="7144" y="31909"/>
                  </a:lnTo>
                  <a:close/>
                </a:path>
              </a:pathLst>
            </a:custGeom>
            <a:solidFill>
              <a:srgbClr val="F5A71D"/>
            </a:solidFill>
            <a:ln w="9525"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93FFDCBC-CC8D-4C68-A0A0-451FE8B56711}"/>
                </a:ext>
              </a:extLst>
            </p:cNvPr>
            <p:cNvSpPr/>
            <p:nvPr/>
          </p:nvSpPr>
          <p:spPr>
            <a:xfrm>
              <a:off x="560954" y="3696348"/>
              <a:ext cx="38100" cy="38100"/>
            </a:xfrm>
            <a:custGeom>
              <a:avLst/>
              <a:gdLst>
                <a:gd name="connsiteX0" fmla="*/ 7144 w 38100"/>
                <a:gd name="connsiteY0" fmla="*/ 7144 h 38100"/>
                <a:gd name="connsiteX1" fmla="*/ 30956 w 38100"/>
                <a:gd name="connsiteY1" fmla="*/ 7144 h 38100"/>
                <a:gd name="connsiteX2" fmla="*/ 30956 w 38100"/>
                <a:gd name="connsiteY2" fmla="*/ 31909 h 38100"/>
                <a:gd name="connsiteX3" fmla="*/ 7144 w 38100"/>
                <a:gd name="connsiteY3" fmla="*/ 31909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0956" y="7144"/>
                  </a:lnTo>
                  <a:lnTo>
                    <a:pt x="30956" y="31909"/>
                  </a:lnTo>
                  <a:lnTo>
                    <a:pt x="7144" y="31909"/>
                  </a:lnTo>
                  <a:close/>
                </a:path>
              </a:pathLst>
            </a:custGeom>
            <a:solidFill>
              <a:srgbClr val="F5A71D"/>
            </a:solidFill>
            <a:ln w="9525"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44AD2142-8C0F-4EA0-B861-2EAE8B61D684}"/>
                </a:ext>
              </a:extLst>
            </p:cNvPr>
            <p:cNvSpPr/>
            <p:nvPr/>
          </p:nvSpPr>
          <p:spPr>
            <a:xfrm>
              <a:off x="538094" y="3526803"/>
              <a:ext cx="219075" cy="276225"/>
            </a:xfrm>
            <a:custGeom>
              <a:avLst/>
              <a:gdLst>
                <a:gd name="connsiteX0" fmla="*/ 7144 w 219075"/>
                <a:gd name="connsiteY0" fmla="*/ 7144 h 276225"/>
                <a:gd name="connsiteX1" fmla="*/ 220504 w 219075"/>
                <a:gd name="connsiteY1" fmla="*/ 7144 h 276225"/>
                <a:gd name="connsiteX2" fmla="*/ 220504 w 219075"/>
                <a:gd name="connsiteY2" fmla="*/ 276701 h 276225"/>
                <a:gd name="connsiteX3" fmla="*/ 7144 w 219075"/>
                <a:gd name="connsiteY3" fmla="*/ 276701 h 276225"/>
              </a:gdLst>
              <a:ahLst/>
              <a:cxnLst>
                <a:cxn ang="0">
                  <a:pos x="connsiteX0" y="connsiteY0"/>
                </a:cxn>
                <a:cxn ang="0">
                  <a:pos x="connsiteX1" y="connsiteY1"/>
                </a:cxn>
                <a:cxn ang="0">
                  <a:pos x="connsiteX2" y="connsiteY2"/>
                </a:cxn>
                <a:cxn ang="0">
                  <a:pos x="connsiteX3" y="connsiteY3"/>
                </a:cxn>
              </a:cxnLst>
              <a:rect l="l" t="t" r="r" b="b"/>
              <a:pathLst>
                <a:path w="219075" h="276225">
                  <a:moveTo>
                    <a:pt x="7144" y="7144"/>
                  </a:moveTo>
                  <a:lnTo>
                    <a:pt x="220504" y="7144"/>
                  </a:lnTo>
                  <a:lnTo>
                    <a:pt x="220504" y="276701"/>
                  </a:lnTo>
                  <a:lnTo>
                    <a:pt x="7144" y="276701"/>
                  </a:lnTo>
                  <a:close/>
                </a:path>
              </a:pathLst>
            </a:custGeom>
            <a:solidFill>
              <a:schemeClr val="accent2"/>
            </a:solidFill>
            <a:ln w="9525"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FF4717A7-771B-460A-BA2A-94ED553ABC6C}"/>
                </a:ext>
              </a:extLst>
            </p:cNvPr>
            <p:cNvSpPr/>
            <p:nvPr/>
          </p:nvSpPr>
          <p:spPr>
            <a:xfrm>
              <a:off x="563812" y="3559188"/>
              <a:ext cx="171450" cy="133350"/>
            </a:xfrm>
            <a:custGeom>
              <a:avLst/>
              <a:gdLst>
                <a:gd name="connsiteX0" fmla="*/ 30956 w 171450"/>
                <a:gd name="connsiteY0" fmla="*/ 126206 h 133350"/>
                <a:gd name="connsiteX1" fmla="*/ 143351 w 171450"/>
                <a:gd name="connsiteY1" fmla="*/ 126206 h 133350"/>
                <a:gd name="connsiteX2" fmla="*/ 167164 w 171450"/>
                <a:gd name="connsiteY2" fmla="*/ 102394 h 133350"/>
                <a:gd name="connsiteX3" fmla="*/ 167164 w 171450"/>
                <a:gd name="connsiteY3" fmla="*/ 30956 h 133350"/>
                <a:gd name="connsiteX4" fmla="*/ 143351 w 171450"/>
                <a:gd name="connsiteY4" fmla="*/ 7144 h 133350"/>
                <a:gd name="connsiteX5" fmla="*/ 30956 w 171450"/>
                <a:gd name="connsiteY5" fmla="*/ 7144 h 133350"/>
                <a:gd name="connsiteX6" fmla="*/ 7144 w 171450"/>
                <a:gd name="connsiteY6" fmla="*/ 30956 h 133350"/>
                <a:gd name="connsiteX7" fmla="*/ 7144 w 171450"/>
                <a:gd name="connsiteY7" fmla="*/ 102394 h 133350"/>
                <a:gd name="connsiteX8" fmla="*/ 30956 w 171450"/>
                <a:gd name="connsiteY8" fmla="*/ 12620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 h="133350">
                  <a:moveTo>
                    <a:pt x="30956" y="126206"/>
                  </a:moveTo>
                  <a:lnTo>
                    <a:pt x="143351" y="126206"/>
                  </a:lnTo>
                  <a:cubicBezTo>
                    <a:pt x="156686" y="126206"/>
                    <a:pt x="167164" y="115729"/>
                    <a:pt x="167164" y="102394"/>
                  </a:cubicBezTo>
                  <a:lnTo>
                    <a:pt x="167164" y="30956"/>
                  </a:lnTo>
                  <a:cubicBezTo>
                    <a:pt x="167164" y="17621"/>
                    <a:pt x="156686" y="7144"/>
                    <a:pt x="143351" y="7144"/>
                  </a:cubicBezTo>
                  <a:lnTo>
                    <a:pt x="30956" y="7144"/>
                  </a:lnTo>
                  <a:cubicBezTo>
                    <a:pt x="17621" y="7144"/>
                    <a:pt x="7144" y="17621"/>
                    <a:pt x="7144" y="30956"/>
                  </a:cubicBezTo>
                  <a:lnTo>
                    <a:pt x="7144" y="102394"/>
                  </a:lnTo>
                  <a:cubicBezTo>
                    <a:pt x="7144" y="115729"/>
                    <a:pt x="17621" y="126206"/>
                    <a:pt x="30956" y="126206"/>
                  </a:cubicBezTo>
                  <a:close/>
                </a:path>
              </a:pathLst>
            </a:custGeom>
            <a:solidFill>
              <a:schemeClr val="bg1">
                <a:lumMod val="95000"/>
              </a:schemeClr>
            </a:solidFill>
            <a:ln w="9525"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3FA82FEE-A7A8-41C1-A903-1A2701353899}"/>
                </a:ext>
              </a:extLst>
            </p:cNvPr>
            <p:cNvSpPr/>
            <p:nvPr/>
          </p:nvSpPr>
          <p:spPr>
            <a:xfrm>
              <a:off x="656204" y="3585858"/>
              <a:ext cx="38100" cy="76200"/>
            </a:xfrm>
            <a:custGeom>
              <a:avLst/>
              <a:gdLst>
                <a:gd name="connsiteX0" fmla="*/ 7144 w 38100"/>
                <a:gd name="connsiteY0" fmla="*/ 18574 h 76200"/>
                <a:gd name="connsiteX1" fmla="*/ 18574 w 38100"/>
                <a:gd name="connsiteY1" fmla="*/ 7144 h 76200"/>
                <a:gd name="connsiteX2" fmla="*/ 24289 w 38100"/>
                <a:gd name="connsiteY2" fmla="*/ 7144 h 76200"/>
                <a:gd name="connsiteX3" fmla="*/ 35719 w 38100"/>
                <a:gd name="connsiteY3" fmla="*/ 18574 h 76200"/>
                <a:gd name="connsiteX4" fmla="*/ 35719 w 38100"/>
                <a:gd name="connsiteY4" fmla="*/ 61436 h 76200"/>
                <a:gd name="connsiteX5" fmla="*/ 24289 w 38100"/>
                <a:gd name="connsiteY5" fmla="*/ 72866 h 76200"/>
                <a:gd name="connsiteX6" fmla="*/ 18574 w 38100"/>
                <a:gd name="connsiteY6" fmla="*/ 72866 h 76200"/>
                <a:gd name="connsiteX7" fmla="*/ 7144 w 38100"/>
                <a:gd name="connsiteY7" fmla="*/ 61436 h 76200"/>
                <a:gd name="connsiteX8" fmla="*/ 7144 w 38100"/>
                <a:gd name="connsiteY8" fmla="*/ 1857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76200">
                  <a:moveTo>
                    <a:pt x="7144" y="18574"/>
                  </a:moveTo>
                  <a:cubicBezTo>
                    <a:pt x="7144" y="11906"/>
                    <a:pt x="11906" y="7144"/>
                    <a:pt x="18574" y="7144"/>
                  </a:cubicBezTo>
                  <a:lnTo>
                    <a:pt x="24289" y="7144"/>
                  </a:lnTo>
                  <a:cubicBezTo>
                    <a:pt x="30956" y="7144"/>
                    <a:pt x="35719" y="11906"/>
                    <a:pt x="35719" y="18574"/>
                  </a:cubicBezTo>
                  <a:lnTo>
                    <a:pt x="35719" y="61436"/>
                  </a:lnTo>
                  <a:cubicBezTo>
                    <a:pt x="35719" y="68104"/>
                    <a:pt x="30956" y="72866"/>
                    <a:pt x="24289" y="72866"/>
                  </a:cubicBezTo>
                  <a:lnTo>
                    <a:pt x="18574" y="72866"/>
                  </a:lnTo>
                  <a:cubicBezTo>
                    <a:pt x="11906" y="72866"/>
                    <a:pt x="7144" y="68104"/>
                    <a:pt x="7144" y="61436"/>
                  </a:cubicBezTo>
                  <a:lnTo>
                    <a:pt x="7144" y="18574"/>
                  </a:lnTo>
                  <a:close/>
                </a:path>
              </a:pathLst>
            </a:custGeom>
            <a:solidFill>
              <a:schemeClr val="accent2"/>
            </a:solidFill>
            <a:ln w="9525"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86376422-1987-4F97-9883-28A68BF35B85}"/>
                </a:ext>
              </a:extLst>
            </p:cNvPr>
            <p:cNvSpPr/>
            <p:nvPr/>
          </p:nvSpPr>
          <p:spPr>
            <a:xfrm>
              <a:off x="601912" y="3585858"/>
              <a:ext cx="38100" cy="76200"/>
            </a:xfrm>
            <a:custGeom>
              <a:avLst/>
              <a:gdLst>
                <a:gd name="connsiteX0" fmla="*/ 7144 w 38100"/>
                <a:gd name="connsiteY0" fmla="*/ 18574 h 76200"/>
                <a:gd name="connsiteX1" fmla="*/ 18574 w 38100"/>
                <a:gd name="connsiteY1" fmla="*/ 7144 h 76200"/>
                <a:gd name="connsiteX2" fmla="*/ 24289 w 38100"/>
                <a:gd name="connsiteY2" fmla="*/ 7144 h 76200"/>
                <a:gd name="connsiteX3" fmla="*/ 35719 w 38100"/>
                <a:gd name="connsiteY3" fmla="*/ 18574 h 76200"/>
                <a:gd name="connsiteX4" fmla="*/ 35719 w 38100"/>
                <a:gd name="connsiteY4" fmla="*/ 61436 h 76200"/>
                <a:gd name="connsiteX5" fmla="*/ 24289 w 38100"/>
                <a:gd name="connsiteY5" fmla="*/ 72866 h 76200"/>
                <a:gd name="connsiteX6" fmla="*/ 18574 w 38100"/>
                <a:gd name="connsiteY6" fmla="*/ 72866 h 76200"/>
                <a:gd name="connsiteX7" fmla="*/ 7144 w 38100"/>
                <a:gd name="connsiteY7" fmla="*/ 61436 h 76200"/>
                <a:gd name="connsiteX8" fmla="*/ 7144 w 38100"/>
                <a:gd name="connsiteY8" fmla="*/ 1857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76200">
                  <a:moveTo>
                    <a:pt x="7144" y="18574"/>
                  </a:moveTo>
                  <a:cubicBezTo>
                    <a:pt x="7144" y="11906"/>
                    <a:pt x="11906" y="7144"/>
                    <a:pt x="18574" y="7144"/>
                  </a:cubicBezTo>
                  <a:lnTo>
                    <a:pt x="24289" y="7144"/>
                  </a:lnTo>
                  <a:cubicBezTo>
                    <a:pt x="30956" y="7144"/>
                    <a:pt x="35719" y="11906"/>
                    <a:pt x="35719" y="18574"/>
                  </a:cubicBezTo>
                  <a:lnTo>
                    <a:pt x="35719" y="61436"/>
                  </a:lnTo>
                  <a:cubicBezTo>
                    <a:pt x="35719" y="68104"/>
                    <a:pt x="30956" y="72866"/>
                    <a:pt x="24289" y="72866"/>
                  </a:cubicBezTo>
                  <a:lnTo>
                    <a:pt x="18574" y="72866"/>
                  </a:lnTo>
                  <a:cubicBezTo>
                    <a:pt x="11906" y="72866"/>
                    <a:pt x="7144" y="68104"/>
                    <a:pt x="7144" y="61436"/>
                  </a:cubicBezTo>
                  <a:lnTo>
                    <a:pt x="7144" y="18574"/>
                  </a:lnTo>
                  <a:close/>
                </a:path>
              </a:pathLst>
            </a:custGeom>
            <a:solidFill>
              <a:schemeClr val="accent2"/>
            </a:solidFill>
            <a:ln w="9525"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DEE01BF6-02BD-474C-B95D-D0B67E1B6376}"/>
                </a:ext>
              </a:extLst>
            </p:cNvPr>
            <p:cNvSpPr/>
            <p:nvPr/>
          </p:nvSpPr>
          <p:spPr>
            <a:xfrm>
              <a:off x="625724" y="3374403"/>
              <a:ext cx="180975" cy="47625"/>
            </a:xfrm>
            <a:custGeom>
              <a:avLst/>
              <a:gdLst>
                <a:gd name="connsiteX0" fmla="*/ 7144 w 180975"/>
                <a:gd name="connsiteY0" fmla="*/ 7144 h 47625"/>
                <a:gd name="connsiteX1" fmla="*/ 181451 w 180975"/>
                <a:gd name="connsiteY1" fmla="*/ 7144 h 47625"/>
                <a:gd name="connsiteX2" fmla="*/ 181451 w 180975"/>
                <a:gd name="connsiteY2" fmla="*/ 41434 h 47625"/>
                <a:gd name="connsiteX3" fmla="*/ 7144 w 180975"/>
                <a:gd name="connsiteY3" fmla="*/ 41434 h 47625"/>
              </a:gdLst>
              <a:ahLst/>
              <a:cxnLst>
                <a:cxn ang="0">
                  <a:pos x="connsiteX0" y="connsiteY0"/>
                </a:cxn>
                <a:cxn ang="0">
                  <a:pos x="connsiteX1" y="connsiteY1"/>
                </a:cxn>
                <a:cxn ang="0">
                  <a:pos x="connsiteX2" y="connsiteY2"/>
                </a:cxn>
                <a:cxn ang="0">
                  <a:pos x="connsiteX3" y="connsiteY3"/>
                </a:cxn>
              </a:cxnLst>
              <a:rect l="l" t="t" r="r" b="b"/>
              <a:pathLst>
                <a:path w="180975" h="47625">
                  <a:moveTo>
                    <a:pt x="7144" y="7144"/>
                  </a:moveTo>
                  <a:lnTo>
                    <a:pt x="181451" y="7144"/>
                  </a:lnTo>
                  <a:lnTo>
                    <a:pt x="181451" y="41434"/>
                  </a:lnTo>
                  <a:lnTo>
                    <a:pt x="7144" y="41434"/>
                  </a:lnTo>
                  <a:close/>
                </a:path>
              </a:pathLst>
            </a:custGeom>
            <a:solidFill>
              <a:schemeClr val="accent1"/>
            </a:solidFill>
            <a:ln w="9525"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F8061384-933A-4A82-99CD-0761FDE197A6}"/>
                </a:ext>
              </a:extLst>
            </p:cNvPr>
            <p:cNvSpPr/>
            <p:nvPr/>
          </p:nvSpPr>
          <p:spPr>
            <a:xfrm>
              <a:off x="544762" y="3424886"/>
              <a:ext cx="266700" cy="95250"/>
            </a:xfrm>
            <a:custGeom>
              <a:avLst/>
              <a:gdLst>
                <a:gd name="connsiteX0" fmla="*/ 7144 w 266700"/>
                <a:gd name="connsiteY0" fmla="*/ 90011 h 95250"/>
                <a:gd name="connsiteX1" fmla="*/ 79534 w 266700"/>
                <a:gd name="connsiteY1" fmla="*/ 7144 h 95250"/>
                <a:gd name="connsiteX2" fmla="*/ 262414 w 266700"/>
                <a:gd name="connsiteY2" fmla="*/ 7144 h 95250"/>
                <a:gd name="connsiteX3" fmla="*/ 211931 w 266700"/>
                <a:gd name="connsiteY3" fmla="*/ 90011 h 95250"/>
              </a:gdLst>
              <a:ahLst/>
              <a:cxnLst>
                <a:cxn ang="0">
                  <a:pos x="connsiteX0" y="connsiteY0"/>
                </a:cxn>
                <a:cxn ang="0">
                  <a:pos x="connsiteX1" y="connsiteY1"/>
                </a:cxn>
                <a:cxn ang="0">
                  <a:pos x="connsiteX2" y="connsiteY2"/>
                </a:cxn>
                <a:cxn ang="0">
                  <a:pos x="connsiteX3" y="connsiteY3"/>
                </a:cxn>
              </a:cxnLst>
              <a:rect l="l" t="t" r="r" b="b"/>
              <a:pathLst>
                <a:path w="266700" h="95250">
                  <a:moveTo>
                    <a:pt x="7144" y="90011"/>
                  </a:moveTo>
                  <a:lnTo>
                    <a:pt x="79534" y="7144"/>
                  </a:lnTo>
                  <a:lnTo>
                    <a:pt x="262414" y="7144"/>
                  </a:lnTo>
                  <a:lnTo>
                    <a:pt x="211931" y="90011"/>
                  </a:lnTo>
                  <a:close/>
                </a:path>
              </a:pathLst>
            </a:custGeom>
            <a:solidFill>
              <a:schemeClr val="accent1"/>
            </a:solidFill>
            <a:ln w="9525" cap="flat">
              <a:no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FB1E0457-3867-4701-BC2B-CDC8259E6D5C}"/>
                </a:ext>
              </a:extLst>
            </p:cNvPr>
            <p:cNvSpPr/>
            <p:nvPr/>
          </p:nvSpPr>
          <p:spPr>
            <a:xfrm>
              <a:off x="779077" y="3462986"/>
              <a:ext cx="66675" cy="47625"/>
            </a:xfrm>
            <a:custGeom>
              <a:avLst/>
              <a:gdLst>
                <a:gd name="connsiteX0" fmla="*/ 7144 w 66675"/>
                <a:gd name="connsiteY0" fmla="*/ 49054 h 47625"/>
                <a:gd name="connsiteX1" fmla="*/ 36671 w 66675"/>
                <a:gd name="connsiteY1" fmla="*/ 7144 h 47625"/>
                <a:gd name="connsiteX2" fmla="*/ 65246 w 66675"/>
                <a:gd name="connsiteY2" fmla="*/ 49054 h 47625"/>
              </a:gdLst>
              <a:ahLst/>
              <a:cxnLst>
                <a:cxn ang="0">
                  <a:pos x="connsiteX0" y="connsiteY0"/>
                </a:cxn>
                <a:cxn ang="0">
                  <a:pos x="connsiteX1" y="connsiteY1"/>
                </a:cxn>
                <a:cxn ang="0">
                  <a:pos x="connsiteX2" y="connsiteY2"/>
                </a:cxn>
              </a:cxnLst>
              <a:rect l="l" t="t" r="r" b="b"/>
              <a:pathLst>
                <a:path w="66675" h="47625">
                  <a:moveTo>
                    <a:pt x="7144" y="49054"/>
                  </a:moveTo>
                  <a:lnTo>
                    <a:pt x="36671" y="7144"/>
                  </a:lnTo>
                  <a:lnTo>
                    <a:pt x="65246" y="49054"/>
                  </a:lnTo>
                  <a:close/>
                </a:path>
              </a:pathLst>
            </a:custGeom>
            <a:solidFill>
              <a:schemeClr val="accent1"/>
            </a:solidFill>
            <a:ln w="9525"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2AF27C88-8BE9-49FA-A65D-03FA5F3227BA}"/>
                </a:ext>
              </a:extLst>
            </p:cNvPr>
            <p:cNvSpPr/>
            <p:nvPr/>
          </p:nvSpPr>
          <p:spPr>
            <a:xfrm>
              <a:off x="692399" y="3717303"/>
              <a:ext cx="38100" cy="38100"/>
            </a:xfrm>
            <a:custGeom>
              <a:avLst/>
              <a:gdLst>
                <a:gd name="connsiteX0" fmla="*/ 7144 w 38100"/>
                <a:gd name="connsiteY0" fmla="*/ 7144 h 38100"/>
                <a:gd name="connsiteX1" fmla="*/ 32861 w 38100"/>
                <a:gd name="connsiteY1" fmla="*/ 7144 h 38100"/>
                <a:gd name="connsiteX2" fmla="*/ 32861 w 38100"/>
                <a:gd name="connsiteY2" fmla="*/ 34766 h 38100"/>
                <a:gd name="connsiteX3" fmla="*/ 7144 w 38100"/>
                <a:gd name="connsiteY3" fmla="*/ 34766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2861" y="7144"/>
                  </a:lnTo>
                  <a:lnTo>
                    <a:pt x="32861" y="34766"/>
                  </a:lnTo>
                  <a:lnTo>
                    <a:pt x="7144" y="34766"/>
                  </a:lnTo>
                  <a:close/>
                </a:path>
              </a:pathLst>
            </a:custGeom>
            <a:solidFill>
              <a:schemeClr val="accent1"/>
            </a:solidFill>
            <a:ln w="9525"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F6411DD5-0E7F-448B-8DAA-0A6D6803F565}"/>
                </a:ext>
              </a:extLst>
            </p:cNvPr>
            <p:cNvSpPr/>
            <p:nvPr/>
          </p:nvSpPr>
          <p:spPr>
            <a:xfrm>
              <a:off x="648584" y="3717303"/>
              <a:ext cx="38100" cy="38100"/>
            </a:xfrm>
            <a:custGeom>
              <a:avLst/>
              <a:gdLst>
                <a:gd name="connsiteX0" fmla="*/ 7144 w 38100"/>
                <a:gd name="connsiteY0" fmla="*/ 7144 h 38100"/>
                <a:gd name="connsiteX1" fmla="*/ 32861 w 38100"/>
                <a:gd name="connsiteY1" fmla="*/ 7144 h 38100"/>
                <a:gd name="connsiteX2" fmla="*/ 32861 w 38100"/>
                <a:gd name="connsiteY2" fmla="*/ 34766 h 38100"/>
                <a:gd name="connsiteX3" fmla="*/ 7144 w 38100"/>
                <a:gd name="connsiteY3" fmla="*/ 34766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2861" y="7144"/>
                  </a:lnTo>
                  <a:lnTo>
                    <a:pt x="32861" y="34766"/>
                  </a:lnTo>
                  <a:lnTo>
                    <a:pt x="7144" y="34766"/>
                  </a:lnTo>
                  <a:close/>
                </a:path>
              </a:pathLst>
            </a:custGeom>
            <a:solidFill>
              <a:schemeClr val="accent1"/>
            </a:solidFill>
            <a:ln w="9525"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C6ABD900-0229-44CC-B3F4-729523036D4B}"/>
                </a:ext>
              </a:extLst>
            </p:cNvPr>
            <p:cNvSpPr/>
            <p:nvPr/>
          </p:nvSpPr>
          <p:spPr>
            <a:xfrm>
              <a:off x="604769" y="3717303"/>
              <a:ext cx="38100" cy="38100"/>
            </a:xfrm>
            <a:custGeom>
              <a:avLst/>
              <a:gdLst>
                <a:gd name="connsiteX0" fmla="*/ 7144 w 38100"/>
                <a:gd name="connsiteY0" fmla="*/ 7144 h 38100"/>
                <a:gd name="connsiteX1" fmla="*/ 32861 w 38100"/>
                <a:gd name="connsiteY1" fmla="*/ 7144 h 38100"/>
                <a:gd name="connsiteX2" fmla="*/ 32861 w 38100"/>
                <a:gd name="connsiteY2" fmla="*/ 34766 h 38100"/>
                <a:gd name="connsiteX3" fmla="*/ 7144 w 38100"/>
                <a:gd name="connsiteY3" fmla="*/ 34766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2861" y="7144"/>
                  </a:lnTo>
                  <a:lnTo>
                    <a:pt x="32861" y="34766"/>
                  </a:lnTo>
                  <a:lnTo>
                    <a:pt x="7144" y="34766"/>
                  </a:lnTo>
                  <a:close/>
                </a:path>
              </a:pathLst>
            </a:custGeom>
            <a:solidFill>
              <a:schemeClr val="accent1"/>
            </a:solidFill>
            <a:ln w="9525"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66737B89-BAD2-4AB1-8F04-090F95CF0C2C}"/>
                </a:ext>
              </a:extLst>
            </p:cNvPr>
            <p:cNvSpPr/>
            <p:nvPr/>
          </p:nvSpPr>
          <p:spPr>
            <a:xfrm>
              <a:off x="561907" y="3717303"/>
              <a:ext cx="38100" cy="38100"/>
            </a:xfrm>
            <a:custGeom>
              <a:avLst/>
              <a:gdLst>
                <a:gd name="connsiteX0" fmla="*/ 7144 w 38100"/>
                <a:gd name="connsiteY0" fmla="*/ 7144 h 38100"/>
                <a:gd name="connsiteX1" fmla="*/ 32861 w 38100"/>
                <a:gd name="connsiteY1" fmla="*/ 7144 h 38100"/>
                <a:gd name="connsiteX2" fmla="*/ 32861 w 38100"/>
                <a:gd name="connsiteY2" fmla="*/ 34766 h 38100"/>
                <a:gd name="connsiteX3" fmla="*/ 7144 w 38100"/>
                <a:gd name="connsiteY3" fmla="*/ 34766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2861" y="7144"/>
                  </a:lnTo>
                  <a:lnTo>
                    <a:pt x="32861" y="34766"/>
                  </a:lnTo>
                  <a:lnTo>
                    <a:pt x="7144" y="34766"/>
                  </a:lnTo>
                  <a:close/>
                </a:path>
              </a:pathLst>
            </a:custGeom>
            <a:solidFill>
              <a:schemeClr val="accent1"/>
            </a:solidFill>
            <a:ln w="9525" cap="flat">
              <a:noFill/>
              <a:prstDash val="solid"/>
              <a:miter/>
            </a:ln>
          </p:spPr>
          <p:txBody>
            <a:bodyPr rtlCol="0" anchor="ctr"/>
            <a:lstStyle/>
            <a:p>
              <a:endParaRPr lang="en-US" dirty="0"/>
            </a:p>
          </p:txBody>
        </p:sp>
      </p:grpSp>
      <p:grpSp>
        <p:nvGrpSpPr>
          <p:cNvPr id="92" name="Group 91" descr="High School Sticker Always be Awesome&#10;" title="High School Sticker Always be Awesome">
            <a:extLst>
              <a:ext uri="{FF2B5EF4-FFF2-40B4-BE49-F238E27FC236}">
                <a16:creationId xmlns:a16="http://schemas.microsoft.com/office/drawing/2014/main" id="{E497ACBB-DC34-4A9A-B4A1-37623C0E2880}"/>
              </a:ext>
            </a:extLst>
          </p:cNvPr>
          <p:cNvGrpSpPr/>
          <p:nvPr/>
        </p:nvGrpSpPr>
        <p:grpSpPr>
          <a:xfrm>
            <a:off x="10436436" y="1071801"/>
            <a:ext cx="1386076" cy="1386076"/>
            <a:chOff x="8928483" y="3214646"/>
            <a:chExt cx="1386076" cy="1386076"/>
          </a:xfrm>
        </p:grpSpPr>
        <p:grpSp>
          <p:nvGrpSpPr>
            <p:cNvPr id="93" name="Group 92" descr="High School Sticker Be Awesome" title="High School Sticker Be Awesome">
              <a:extLst>
                <a:ext uri="{FF2B5EF4-FFF2-40B4-BE49-F238E27FC236}">
                  <a16:creationId xmlns:a16="http://schemas.microsoft.com/office/drawing/2014/main" id="{A0DF2072-328D-4C0B-B8D4-49EC3D94D603}"/>
                </a:ext>
              </a:extLst>
            </p:cNvPr>
            <p:cNvGrpSpPr>
              <a:grpSpLocks noChangeAspect="1"/>
            </p:cNvGrpSpPr>
            <p:nvPr/>
          </p:nvGrpSpPr>
          <p:grpSpPr>
            <a:xfrm rot="385758">
              <a:off x="8928483" y="3214646"/>
              <a:ext cx="1386076" cy="1386076"/>
              <a:chOff x="5625313" y="703911"/>
              <a:chExt cx="1386076" cy="1386076"/>
            </a:xfrm>
          </p:grpSpPr>
          <p:sp>
            <p:nvSpPr>
              <p:cNvPr id="97" name="Freeform: Shape 96">
                <a:extLst>
                  <a:ext uri="{FF2B5EF4-FFF2-40B4-BE49-F238E27FC236}">
                    <a16:creationId xmlns:a16="http://schemas.microsoft.com/office/drawing/2014/main" id="{47D5C273-54EE-40C3-8E70-0214B59C0187}"/>
                  </a:ext>
                </a:extLst>
              </p:cNvPr>
              <p:cNvSpPr/>
              <p:nvPr/>
            </p:nvSpPr>
            <p:spPr>
              <a:xfrm>
                <a:off x="5625313" y="703911"/>
                <a:ext cx="1386076" cy="1386076"/>
              </a:xfrm>
              <a:custGeom>
                <a:avLst/>
                <a:gdLst>
                  <a:gd name="connsiteX0" fmla="*/ 1382226 w 1386076"/>
                  <a:gd name="connsiteY0" fmla="*/ 696888 h 1386076"/>
                  <a:gd name="connsiteX1" fmla="*/ 696888 w 1386076"/>
                  <a:gd name="connsiteY1" fmla="*/ 1382226 h 1386076"/>
                  <a:gd name="connsiteX2" fmla="*/ 11551 w 1386076"/>
                  <a:gd name="connsiteY2" fmla="*/ 696888 h 1386076"/>
                  <a:gd name="connsiteX3" fmla="*/ 696888 w 1386076"/>
                  <a:gd name="connsiteY3" fmla="*/ 11551 h 1386076"/>
                  <a:gd name="connsiteX4" fmla="*/ 1382226 w 1386076"/>
                  <a:gd name="connsiteY4" fmla="*/ 696888 h 1386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076" h="1386076">
                    <a:moveTo>
                      <a:pt x="1382226" y="696888"/>
                    </a:moveTo>
                    <a:cubicBezTo>
                      <a:pt x="1382226" y="1075390"/>
                      <a:pt x="1075390" y="1382226"/>
                      <a:pt x="696888" y="1382226"/>
                    </a:cubicBezTo>
                    <a:cubicBezTo>
                      <a:pt x="318387" y="1382226"/>
                      <a:pt x="11551" y="1075390"/>
                      <a:pt x="11551" y="696888"/>
                    </a:cubicBezTo>
                    <a:cubicBezTo>
                      <a:pt x="11551" y="318387"/>
                      <a:pt x="318387" y="11551"/>
                      <a:pt x="696888" y="11551"/>
                    </a:cubicBezTo>
                    <a:cubicBezTo>
                      <a:pt x="1075390" y="11551"/>
                      <a:pt x="1382226" y="318387"/>
                      <a:pt x="1382226" y="696888"/>
                    </a:cubicBezTo>
                    <a:close/>
                  </a:path>
                </a:pathLst>
              </a:custGeom>
              <a:noFill/>
              <a:ln w="9525" cap="flat">
                <a:solidFill>
                  <a:schemeClr val="accent4"/>
                </a:solid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53148CAD-B908-4E23-9634-7A0BC7325BA6}"/>
                  </a:ext>
                </a:extLst>
              </p:cNvPr>
              <p:cNvSpPr/>
              <p:nvPr/>
            </p:nvSpPr>
            <p:spPr>
              <a:xfrm>
                <a:off x="5653034" y="731631"/>
                <a:ext cx="1324473" cy="1324473"/>
              </a:xfrm>
              <a:custGeom>
                <a:avLst/>
                <a:gdLst>
                  <a:gd name="connsiteX0" fmla="*/ 1326783 w 1324472"/>
                  <a:gd name="connsiteY0" fmla="*/ 669167 h 1324472"/>
                  <a:gd name="connsiteX1" fmla="*/ 669167 w 1324472"/>
                  <a:gd name="connsiteY1" fmla="*/ 1326783 h 1324472"/>
                  <a:gd name="connsiteX2" fmla="*/ 11551 w 1324472"/>
                  <a:gd name="connsiteY2" fmla="*/ 669167 h 1324472"/>
                  <a:gd name="connsiteX3" fmla="*/ 669167 w 1324472"/>
                  <a:gd name="connsiteY3" fmla="*/ 11551 h 1324472"/>
                  <a:gd name="connsiteX4" fmla="*/ 1326783 w 1324472"/>
                  <a:gd name="connsiteY4" fmla="*/ 669167 h 132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72" h="1324472">
                    <a:moveTo>
                      <a:pt x="1326783" y="669167"/>
                    </a:moveTo>
                    <a:cubicBezTo>
                      <a:pt x="1326783" y="1032358"/>
                      <a:pt x="1032358" y="1326783"/>
                      <a:pt x="669167" y="1326783"/>
                    </a:cubicBezTo>
                    <a:cubicBezTo>
                      <a:pt x="305975" y="1326783"/>
                      <a:pt x="11551" y="1032358"/>
                      <a:pt x="11551" y="669167"/>
                    </a:cubicBezTo>
                    <a:cubicBezTo>
                      <a:pt x="11551" y="305975"/>
                      <a:pt x="305975" y="11551"/>
                      <a:pt x="669167" y="11551"/>
                    </a:cubicBezTo>
                    <a:cubicBezTo>
                      <a:pt x="1032358" y="11551"/>
                      <a:pt x="1326783" y="305975"/>
                      <a:pt x="1326783" y="669167"/>
                    </a:cubicBezTo>
                    <a:close/>
                  </a:path>
                </a:pathLst>
              </a:custGeom>
              <a:solidFill>
                <a:schemeClr val="accent4"/>
              </a:solidFill>
              <a:ln w="9525" cap="flat">
                <a:noFill/>
                <a:prstDash val="solid"/>
                <a:miter/>
              </a:ln>
            </p:spPr>
            <p:txBody>
              <a:bodyPr rtlCol="0" anchor="ctr"/>
              <a:lstStyle/>
              <a:p>
                <a:endParaRPr lang="en-US" dirty="0"/>
              </a:p>
            </p:txBody>
          </p:sp>
          <p:grpSp>
            <p:nvGrpSpPr>
              <p:cNvPr id="99" name="Group 98">
                <a:extLst>
                  <a:ext uri="{FF2B5EF4-FFF2-40B4-BE49-F238E27FC236}">
                    <a16:creationId xmlns:a16="http://schemas.microsoft.com/office/drawing/2014/main" id="{B68BA696-FF70-42AD-A3D6-81BFF98442E5}"/>
                  </a:ext>
                </a:extLst>
              </p:cNvPr>
              <p:cNvGrpSpPr/>
              <p:nvPr/>
            </p:nvGrpSpPr>
            <p:grpSpPr>
              <a:xfrm>
                <a:off x="6004174" y="799396"/>
                <a:ext cx="648932" cy="204832"/>
                <a:chOff x="6004174" y="799396"/>
                <a:chExt cx="648932" cy="204832"/>
              </a:xfrm>
              <a:solidFill>
                <a:schemeClr val="accent5"/>
              </a:solidFill>
            </p:grpSpPr>
            <p:sp>
              <p:nvSpPr>
                <p:cNvPr id="110" name="Freeform: Shape 109">
                  <a:extLst>
                    <a:ext uri="{FF2B5EF4-FFF2-40B4-BE49-F238E27FC236}">
                      <a16:creationId xmlns:a16="http://schemas.microsoft.com/office/drawing/2014/main" id="{5B6672CB-8C78-4885-B6E3-F1B24BD37643}"/>
                    </a:ext>
                  </a:extLst>
                </p:cNvPr>
                <p:cNvSpPr/>
                <p:nvPr/>
              </p:nvSpPr>
              <p:spPr>
                <a:xfrm>
                  <a:off x="6004174" y="865620"/>
                  <a:ext cx="123207" cy="138608"/>
                </a:xfrm>
                <a:custGeom>
                  <a:avLst/>
                  <a:gdLst>
                    <a:gd name="connsiteX0" fmla="*/ 80854 w 123206"/>
                    <a:gd name="connsiteY0" fmla="*/ 85475 h 138607"/>
                    <a:gd name="connsiteX1" fmla="*/ 50053 w 123206"/>
                    <a:gd name="connsiteY1" fmla="*/ 102416 h 138607"/>
                    <a:gd name="connsiteX2" fmla="*/ 53133 w 123206"/>
                    <a:gd name="connsiteY2" fmla="*/ 119357 h 138607"/>
                    <a:gd name="connsiteX3" fmla="*/ 25411 w 123206"/>
                    <a:gd name="connsiteY3" fmla="*/ 134757 h 138607"/>
                    <a:gd name="connsiteX4" fmla="*/ 11551 w 123206"/>
                    <a:gd name="connsiteY4" fmla="*/ 26951 h 138607"/>
                    <a:gd name="connsiteX5" fmla="*/ 40812 w 123206"/>
                    <a:gd name="connsiteY5" fmla="*/ 11551 h 138607"/>
                    <a:gd name="connsiteX6" fmla="*/ 120897 w 123206"/>
                    <a:gd name="connsiteY6" fmla="*/ 82395 h 138607"/>
                    <a:gd name="connsiteX7" fmla="*/ 91635 w 123206"/>
                    <a:gd name="connsiteY7" fmla="*/ 97795 h 138607"/>
                    <a:gd name="connsiteX8" fmla="*/ 80854 w 123206"/>
                    <a:gd name="connsiteY8" fmla="*/ 85475 h 138607"/>
                    <a:gd name="connsiteX9" fmla="*/ 65454 w 123206"/>
                    <a:gd name="connsiteY9" fmla="*/ 70074 h 138607"/>
                    <a:gd name="connsiteX10" fmla="*/ 39272 w 123206"/>
                    <a:gd name="connsiteY10" fmla="*/ 42352 h 138607"/>
                    <a:gd name="connsiteX11" fmla="*/ 46973 w 123206"/>
                    <a:gd name="connsiteY11" fmla="*/ 79314 h 138607"/>
                    <a:gd name="connsiteX12" fmla="*/ 65454 w 123206"/>
                    <a:gd name="connsiteY12" fmla="*/ 70074 h 13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206" h="138607">
                      <a:moveTo>
                        <a:pt x="80854" y="85475"/>
                      </a:moveTo>
                      <a:lnTo>
                        <a:pt x="50053" y="102416"/>
                      </a:lnTo>
                      <a:lnTo>
                        <a:pt x="53133" y="119357"/>
                      </a:lnTo>
                      <a:lnTo>
                        <a:pt x="25411" y="134757"/>
                      </a:lnTo>
                      <a:lnTo>
                        <a:pt x="11551" y="26951"/>
                      </a:lnTo>
                      <a:lnTo>
                        <a:pt x="40812" y="11551"/>
                      </a:lnTo>
                      <a:lnTo>
                        <a:pt x="120897" y="82395"/>
                      </a:lnTo>
                      <a:lnTo>
                        <a:pt x="91635" y="97795"/>
                      </a:lnTo>
                      <a:lnTo>
                        <a:pt x="80854" y="85475"/>
                      </a:lnTo>
                      <a:close/>
                      <a:moveTo>
                        <a:pt x="65454" y="70074"/>
                      </a:moveTo>
                      <a:lnTo>
                        <a:pt x="39272" y="42352"/>
                      </a:lnTo>
                      <a:lnTo>
                        <a:pt x="46973" y="79314"/>
                      </a:lnTo>
                      <a:lnTo>
                        <a:pt x="65454" y="70074"/>
                      </a:lnTo>
                      <a:close/>
                    </a:path>
                  </a:pathLst>
                </a:custGeom>
                <a:grpFill/>
                <a:ln w="9525"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594AE925-49A8-4B00-9A34-7D29179EAD05}"/>
                    </a:ext>
                  </a:extLst>
                </p:cNvPr>
                <p:cNvSpPr/>
                <p:nvPr/>
              </p:nvSpPr>
              <p:spPr>
                <a:xfrm>
                  <a:off x="6091958" y="831738"/>
                  <a:ext cx="123207" cy="123207"/>
                </a:xfrm>
                <a:custGeom>
                  <a:avLst/>
                  <a:gdLst>
                    <a:gd name="connsiteX0" fmla="*/ 11551 w 123206"/>
                    <a:gd name="connsiteY0" fmla="*/ 20791 h 123206"/>
                    <a:gd name="connsiteX1" fmla="*/ 40812 w 123206"/>
                    <a:gd name="connsiteY1" fmla="*/ 11551 h 123206"/>
                    <a:gd name="connsiteX2" fmla="*/ 62373 w 123206"/>
                    <a:gd name="connsiteY2" fmla="*/ 83935 h 123206"/>
                    <a:gd name="connsiteX3" fmla="*/ 108576 w 123206"/>
                    <a:gd name="connsiteY3" fmla="*/ 70074 h 123206"/>
                    <a:gd name="connsiteX4" fmla="*/ 116276 w 123206"/>
                    <a:gd name="connsiteY4" fmla="*/ 93175 h 123206"/>
                    <a:gd name="connsiteX5" fmla="*/ 40812 w 123206"/>
                    <a:gd name="connsiteY5" fmla="*/ 116276 h 123206"/>
                    <a:gd name="connsiteX6" fmla="*/ 11551 w 123206"/>
                    <a:gd name="connsiteY6" fmla="*/ 20791 h 1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06" h="123206">
                      <a:moveTo>
                        <a:pt x="11551" y="20791"/>
                      </a:moveTo>
                      <a:lnTo>
                        <a:pt x="40812" y="11551"/>
                      </a:lnTo>
                      <a:lnTo>
                        <a:pt x="62373" y="83935"/>
                      </a:lnTo>
                      <a:lnTo>
                        <a:pt x="108576" y="70074"/>
                      </a:lnTo>
                      <a:lnTo>
                        <a:pt x="116276" y="93175"/>
                      </a:lnTo>
                      <a:lnTo>
                        <a:pt x="40812" y="116276"/>
                      </a:lnTo>
                      <a:lnTo>
                        <a:pt x="11551" y="20791"/>
                      </a:lnTo>
                      <a:close/>
                    </a:path>
                  </a:pathLst>
                </a:custGeom>
                <a:grpFill/>
                <a:ln w="9525"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1DF15C9A-E5E2-4B54-A1A9-BC4E49A46E4D}"/>
                    </a:ext>
                  </a:extLst>
                </p:cNvPr>
                <p:cNvSpPr/>
                <p:nvPr/>
              </p:nvSpPr>
              <p:spPr>
                <a:xfrm>
                  <a:off x="6184363" y="799396"/>
                  <a:ext cx="154008" cy="123207"/>
                </a:xfrm>
                <a:custGeom>
                  <a:avLst/>
                  <a:gdLst>
                    <a:gd name="connsiteX0" fmla="*/ 11551 w 154008"/>
                    <a:gd name="connsiteY0" fmla="*/ 23871 h 123206"/>
                    <a:gd name="connsiteX1" fmla="*/ 40812 w 154008"/>
                    <a:gd name="connsiteY1" fmla="*/ 20791 h 123206"/>
                    <a:gd name="connsiteX2" fmla="*/ 56213 w 154008"/>
                    <a:gd name="connsiteY2" fmla="*/ 76234 h 123206"/>
                    <a:gd name="connsiteX3" fmla="*/ 66994 w 154008"/>
                    <a:gd name="connsiteY3" fmla="*/ 19251 h 123206"/>
                    <a:gd name="connsiteX4" fmla="*/ 96255 w 154008"/>
                    <a:gd name="connsiteY4" fmla="*/ 16171 h 123206"/>
                    <a:gd name="connsiteX5" fmla="*/ 116276 w 154008"/>
                    <a:gd name="connsiteY5" fmla="*/ 70074 h 123206"/>
                    <a:gd name="connsiteX6" fmla="*/ 122437 w 154008"/>
                    <a:gd name="connsiteY6" fmla="*/ 14631 h 123206"/>
                    <a:gd name="connsiteX7" fmla="*/ 151698 w 154008"/>
                    <a:gd name="connsiteY7" fmla="*/ 11551 h 123206"/>
                    <a:gd name="connsiteX8" fmla="*/ 137838 w 154008"/>
                    <a:gd name="connsiteY8" fmla="*/ 113196 h 123206"/>
                    <a:gd name="connsiteX9" fmla="*/ 107036 w 154008"/>
                    <a:gd name="connsiteY9" fmla="*/ 116276 h 123206"/>
                    <a:gd name="connsiteX10" fmla="*/ 83935 w 154008"/>
                    <a:gd name="connsiteY10" fmla="*/ 54673 h 123206"/>
                    <a:gd name="connsiteX11" fmla="*/ 71614 w 154008"/>
                    <a:gd name="connsiteY11" fmla="*/ 119357 h 123206"/>
                    <a:gd name="connsiteX12" fmla="*/ 40812 w 154008"/>
                    <a:gd name="connsiteY12" fmla="*/ 122437 h 123206"/>
                    <a:gd name="connsiteX13" fmla="*/ 11551 w 154008"/>
                    <a:gd name="connsiteY13" fmla="*/ 23871 h 1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008" h="123206">
                      <a:moveTo>
                        <a:pt x="11551" y="23871"/>
                      </a:moveTo>
                      <a:lnTo>
                        <a:pt x="40812" y="20791"/>
                      </a:lnTo>
                      <a:lnTo>
                        <a:pt x="56213" y="76234"/>
                      </a:lnTo>
                      <a:lnTo>
                        <a:pt x="66994" y="19251"/>
                      </a:lnTo>
                      <a:lnTo>
                        <a:pt x="96255" y="16171"/>
                      </a:lnTo>
                      <a:lnTo>
                        <a:pt x="116276" y="70074"/>
                      </a:lnTo>
                      <a:lnTo>
                        <a:pt x="122437" y="14631"/>
                      </a:lnTo>
                      <a:lnTo>
                        <a:pt x="151698" y="11551"/>
                      </a:lnTo>
                      <a:lnTo>
                        <a:pt x="137838" y="113196"/>
                      </a:lnTo>
                      <a:lnTo>
                        <a:pt x="107036" y="116276"/>
                      </a:lnTo>
                      <a:lnTo>
                        <a:pt x="83935" y="54673"/>
                      </a:lnTo>
                      <a:lnTo>
                        <a:pt x="71614" y="119357"/>
                      </a:lnTo>
                      <a:lnTo>
                        <a:pt x="40812" y="122437"/>
                      </a:lnTo>
                      <a:lnTo>
                        <a:pt x="11551" y="23871"/>
                      </a:lnTo>
                      <a:close/>
                    </a:path>
                  </a:pathLst>
                </a:custGeom>
                <a:grpFill/>
                <a:ln w="9525"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6BD8EA25-4F1B-4E84-826C-476909C434BC}"/>
                    </a:ext>
                  </a:extLst>
                </p:cNvPr>
                <p:cNvSpPr/>
                <p:nvPr/>
              </p:nvSpPr>
              <p:spPr>
                <a:xfrm>
                  <a:off x="6326051" y="808637"/>
                  <a:ext cx="123207" cy="123207"/>
                </a:xfrm>
                <a:custGeom>
                  <a:avLst/>
                  <a:gdLst>
                    <a:gd name="connsiteX0" fmla="*/ 85475 w 123206"/>
                    <a:gd name="connsiteY0" fmla="*/ 99335 h 123206"/>
                    <a:gd name="connsiteX1" fmla="*/ 50053 w 123206"/>
                    <a:gd name="connsiteY1" fmla="*/ 94715 h 123206"/>
                    <a:gd name="connsiteX2" fmla="*/ 42352 w 123206"/>
                    <a:gd name="connsiteY2" fmla="*/ 110116 h 123206"/>
                    <a:gd name="connsiteX3" fmla="*/ 11551 w 123206"/>
                    <a:gd name="connsiteY3" fmla="*/ 105496 h 123206"/>
                    <a:gd name="connsiteX4" fmla="*/ 63914 w 123206"/>
                    <a:gd name="connsiteY4" fmla="*/ 11551 h 123206"/>
                    <a:gd name="connsiteX5" fmla="*/ 97795 w 123206"/>
                    <a:gd name="connsiteY5" fmla="*/ 16171 h 123206"/>
                    <a:gd name="connsiteX6" fmla="*/ 120897 w 123206"/>
                    <a:gd name="connsiteY6" fmla="*/ 120897 h 123206"/>
                    <a:gd name="connsiteX7" fmla="*/ 88555 w 123206"/>
                    <a:gd name="connsiteY7" fmla="*/ 116276 h 123206"/>
                    <a:gd name="connsiteX8" fmla="*/ 85475 w 123206"/>
                    <a:gd name="connsiteY8" fmla="*/ 99335 h 123206"/>
                    <a:gd name="connsiteX9" fmla="*/ 82394 w 123206"/>
                    <a:gd name="connsiteY9" fmla="*/ 76234 h 123206"/>
                    <a:gd name="connsiteX10" fmla="*/ 76234 w 123206"/>
                    <a:gd name="connsiteY10" fmla="*/ 39272 h 123206"/>
                    <a:gd name="connsiteX11" fmla="*/ 59293 w 123206"/>
                    <a:gd name="connsiteY11" fmla="*/ 73154 h 123206"/>
                    <a:gd name="connsiteX12" fmla="*/ 82394 w 123206"/>
                    <a:gd name="connsiteY12" fmla="*/ 76234 h 1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206" h="123206">
                      <a:moveTo>
                        <a:pt x="85475" y="99335"/>
                      </a:moveTo>
                      <a:lnTo>
                        <a:pt x="50053" y="94715"/>
                      </a:lnTo>
                      <a:lnTo>
                        <a:pt x="42352" y="110116"/>
                      </a:lnTo>
                      <a:lnTo>
                        <a:pt x="11551" y="105496"/>
                      </a:lnTo>
                      <a:lnTo>
                        <a:pt x="63914" y="11551"/>
                      </a:lnTo>
                      <a:lnTo>
                        <a:pt x="97795" y="16171"/>
                      </a:lnTo>
                      <a:lnTo>
                        <a:pt x="120897" y="120897"/>
                      </a:lnTo>
                      <a:lnTo>
                        <a:pt x="88555" y="116276"/>
                      </a:lnTo>
                      <a:lnTo>
                        <a:pt x="85475" y="99335"/>
                      </a:lnTo>
                      <a:close/>
                      <a:moveTo>
                        <a:pt x="82394" y="76234"/>
                      </a:moveTo>
                      <a:lnTo>
                        <a:pt x="76234" y="39272"/>
                      </a:lnTo>
                      <a:lnTo>
                        <a:pt x="59293" y="73154"/>
                      </a:lnTo>
                      <a:lnTo>
                        <a:pt x="82394" y="76234"/>
                      </a:lnTo>
                      <a:close/>
                    </a:path>
                  </a:pathLst>
                </a:custGeom>
                <a:grpFill/>
                <a:ln w="9525"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5188C707-34DB-435D-9A23-259FF0BC32D4}"/>
                    </a:ext>
                  </a:extLst>
                </p:cNvPr>
                <p:cNvSpPr/>
                <p:nvPr/>
              </p:nvSpPr>
              <p:spPr>
                <a:xfrm>
                  <a:off x="6452338" y="819417"/>
                  <a:ext cx="123207" cy="138608"/>
                </a:xfrm>
                <a:custGeom>
                  <a:avLst/>
                  <a:gdLst>
                    <a:gd name="connsiteX0" fmla="*/ 11551 w 123206"/>
                    <a:gd name="connsiteY0" fmla="*/ 11551 h 138607"/>
                    <a:gd name="connsiteX1" fmla="*/ 43892 w 123206"/>
                    <a:gd name="connsiteY1" fmla="*/ 22331 h 138607"/>
                    <a:gd name="connsiteX2" fmla="*/ 51593 w 123206"/>
                    <a:gd name="connsiteY2" fmla="*/ 60833 h 138607"/>
                    <a:gd name="connsiteX3" fmla="*/ 82394 w 123206"/>
                    <a:gd name="connsiteY3" fmla="*/ 34652 h 138607"/>
                    <a:gd name="connsiteX4" fmla="*/ 114736 w 123206"/>
                    <a:gd name="connsiteY4" fmla="*/ 45432 h 138607"/>
                    <a:gd name="connsiteX5" fmla="*/ 57753 w 123206"/>
                    <a:gd name="connsiteY5" fmla="*/ 88555 h 138607"/>
                    <a:gd name="connsiteX6" fmla="*/ 43892 w 123206"/>
                    <a:gd name="connsiteY6" fmla="*/ 128597 h 138607"/>
                    <a:gd name="connsiteX7" fmla="*/ 16171 w 123206"/>
                    <a:gd name="connsiteY7" fmla="*/ 119357 h 138607"/>
                    <a:gd name="connsiteX8" fmla="*/ 30032 w 123206"/>
                    <a:gd name="connsiteY8" fmla="*/ 79314 h 138607"/>
                    <a:gd name="connsiteX9" fmla="*/ 11551 w 123206"/>
                    <a:gd name="connsiteY9" fmla="*/ 11551 h 13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206" h="138607">
                      <a:moveTo>
                        <a:pt x="11551" y="11551"/>
                      </a:moveTo>
                      <a:lnTo>
                        <a:pt x="43892" y="22331"/>
                      </a:lnTo>
                      <a:lnTo>
                        <a:pt x="51593" y="60833"/>
                      </a:lnTo>
                      <a:lnTo>
                        <a:pt x="82394" y="34652"/>
                      </a:lnTo>
                      <a:lnTo>
                        <a:pt x="114736" y="45432"/>
                      </a:lnTo>
                      <a:lnTo>
                        <a:pt x="57753" y="88555"/>
                      </a:lnTo>
                      <a:lnTo>
                        <a:pt x="43892" y="128597"/>
                      </a:lnTo>
                      <a:lnTo>
                        <a:pt x="16171" y="119357"/>
                      </a:lnTo>
                      <a:lnTo>
                        <a:pt x="30032" y="79314"/>
                      </a:lnTo>
                      <a:lnTo>
                        <a:pt x="11551" y="11551"/>
                      </a:lnTo>
                      <a:close/>
                    </a:path>
                  </a:pathLst>
                </a:custGeom>
                <a:grpFill/>
                <a:ln w="9525" cap="flat">
                  <a:noFill/>
                  <a:prstDash val="solid"/>
                  <a:miter/>
                </a:ln>
              </p:spPr>
              <p:txBody>
                <a:bodyPr rtlCol="0" anchor="ctr"/>
                <a:lstStyle/>
                <a:p>
                  <a:endParaRPr lang="en-US" dirty="0"/>
                </a:p>
              </p:txBody>
            </p:sp>
            <p:sp>
              <p:nvSpPr>
                <p:cNvPr id="115" name="Freeform: Shape 114">
                  <a:extLst>
                    <a:ext uri="{FF2B5EF4-FFF2-40B4-BE49-F238E27FC236}">
                      <a16:creationId xmlns:a16="http://schemas.microsoft.com/office/drawing/2014/main" id="{60DA8968-5BE9-4322-BDE0-7192459CE5F8}"/>
                    </a:ext>
                  </a:extLst>
                </p:cNvPr>
                <p:cNvSpPr/>
                <p:nvPr/>
              </p:nvSpPr>
              <p:spPr>
                <a:xfrm>
                  <a:off x="6529899" y="873320"/>
                  <a:ext cx="123207" cy="123207"/>
                </a:xfrm>
                <a:custGeom>
                  <a:avLst/>
                  <a:gdLst>
                    <a:gd name="connsiteX0" fmla="*/ 15614 w 123206"/>
                    <a:gd name="connsiteY0" fmla="*/ 57753 h 123206"/>
                    <a:gd name="connsiteX1" fmla="*/ 41795 w 123206"/>
                    <a:gd name="connsiteY1" fmla="*/ 70074 h 123206"/>
                    <a:gd name="connsiteX2" fmla="*/ 40255 w 123206"/>
                    <a:gd name="connsiteY2" fmla="*/ 80854 h 123206"/>
                    <a:gd name="connsiteX3" fmla="*/ 49496 w 123206"/>
                    <a:gd name="connsiteY3" fmla="*/ 93175 h 123206"/>
                    <a:gd name="connsiteX4" fmla="*/ 60276 w 123206"/>
                    <a:gd name="connsiteY4" fmla="*/ 96255 h 123206"/>
                    <a:gd name="connsiteX5" fmla="*/ 66437 w 123206"/>
                    <a:gd name="connsiteY5" fmla="*/ 91635 h 123206"/>
                    <a:gd name="connsiteX6" fmla="*/ 66437 w 123206"/>
                    <a:gd name="connsiteY6" fmla="*/ 83935 h 123206"/>
                    <a:gd name="connsiteX7" fmla="*/ 55656 w 123206"/>
                    <a:gd name="connsiteY7" fmla="*/ 71614 h 123206"/>
                    <a:gd name="connsiteX8" fmla="*/ 35635 w 123206"/>
                    <a:gd name="connsiteY8" fmla="*/ 46973 h 123206"/>
                    <a:gd name="connsiteX9" fmla="*/ 37175 w 123206"/>
                    <a:gd name="connsiteY9" fmla="*/ 25411 h 123206"/>
                    <a:gd name="connsiteX10" fmla="*/ 47956 w 123206"/>
                    <a:gd name="connsiteY10" fmla="*/ 14631 h 123206"/>
                    <a:gd name="connsiteX11" fmla="*/ 64896 w 123206"/>
                    <a:gd name="connsiteY11" fmla="*/ 11551 h 123206"/>
                    <a:gd name="connsiteX12" fmla="*/ 87998 w 123206"/>
                    <a:gd name="connsiteY12" fmla="*/ 20791 h 123206"/>
                    <a:gd name="connsiteX13" fmla="*/ 109559 w 123206"/>
                    <a:gd name="connsiteY13" fmla="*/ 40812 h 123206"/>
                    <a:gd name="connsiteX14" fmla="*/ 109559 w 123206"/>
                    <a:gd name="connsiteY14" fmla="*/ 66994 h 123206"/>
                    <a:gd name="connsiteX15" fmla="*/ 84918 w 123206"/>
                    <a:gd name="connsiteY15" fmla="*/ 53133 h 123206"/>
                    <a:gd name="connsiteX16" fmla="*/ 84918 w 123206"/>
                    <a:gd name="connsiteY16" fmla="*/ 42352 h 123206"/>
                    <a:gd name="connsiteX17" fmla="*/ 77217 w 123206"/>
                    <a:gd name="connsiteY17" fmla="*/ 34652 h 123206"/>
                    <a:gd name="connsiteX18" fmla="*/ 69517 w 123206"/>
                    <a:gd name="connsiteY18" fmla="*/ 33112 h 123206"/>
                    <a:gd name="connsiteX19" fmla="*/ 64896 w 123206"/>
                    <a:gd name="connsiteY19" fmla="*/ 36192 h 123206"/>
                    <a:gd name="connsiteX20" fmla="*/ 64896 w 123206"/>
                    <a:gd name="connsiteY20" fmla="*/ 40812 h 123206"/>
                    <a:gd name="connsiteX21" fmla="*/ 72597 w 123206"/>
                    <a:gd name="connsiteY21" fmla="*/ 48513 h 123206"/>
                    <a:gd name="connsiteX22" fmla="*/ 94158 w 123206"/>
                    <a:gd name="connsiteY22" fmla="*/ 70074 h 123206"/>
                    <a:gd name="connsiteX23" fmla="*/ 100318 w 123206"/>
                    <a:gd name="connsiteY23" fmla="*/ 85475 h 123206"/>
                    <a:gd name="connsiteX24" fmla="*/ 97238 w 123206"/>
                    <a:gd name="connsiteY24" fmla="*/ 100876 h 123206"/>
                    <a:gd name="connsiteX25" fmla="*/ 83378 w 123206"/>
                    <a:gd name="connsiteY25" fmla="*/ 113196 h 123206"/>
                    <a:gd name="connsiteX26" fmla="*/ 64896 w 123206"/>
                    <a:gd name="connsiteY26" fmla="*/ 116276 h 123206"/>
                    <a:gd name="connsiteX27" fmla="*/ 41795 w 123206"/>
                    <a:gd name="connsiteY27" fmla="*/ 108576 h 123206"/>
                    <a:gd name="connsiteX28" fmla="*/ 15614 w 123206"/>
                    <a:gd name="connsiteY28" fmla="*/ 82395 h 123206"/>
                    <a:gd name="connsiteX29" fmla="*/ 15614 w 123206"/>
                    <a:gd name="connsiteY29" fmla="*/ 57753 h 1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3206" h="123206">
                      <a:moveTo>
                        <a:pt x="15614" y="57753"/>
                      </a:moveTo>
                      <a:lnTo>
                        <a:pt x="41795" y="70074"/>
                      </a:lnTo>
                      <a:cubicBezTo>
                        <a:pt x="40255" y="74694"/>
                        <a:pt x="38715" y="77774"/>
                        <a:pt x="40255" y="80854"/>
                      </a:cubicBezTo>
                      <a:cubicBezTo>
                        <a:pt x="41795" y="85475"/>
                        <a:pt x="43335" y="90095"/>
                        <a:pt x="49496" y="93175"/>
                      </a:cubicBezTo>
                      <a:cubicBezTo>
                        <a:pt x="54116" y="94715"/>
                        <a:pt x="57196" y="96255"/>
                        <a:pt x="60276" y="96255"/>
                      </a:cubicBezTo>
                      <a:cubicBezTo>
                        <a:pt x="63356" y="96255"/>
                        <a:pt x="64896" y="94715"/>
                        <a:pt x="66437" y="91635"/>
                      </a:cubicBezTo>
                      <a:cubicBezTo>
                        <a:pt x="67977" y="90095"/>
                        <a:pt x="67977" y="87015"/>
                        <a:pt x="66437" y="83935"/>
                      </a:cubicBezTo>
                      <a:cubicBezTo>
                        <a:pt x="64896" y="80854"/>
                        <a:pt x="61816" y="76234"/>
                        <a:pt x="55656" y="71614"/>
                      </a:cubicBezTo>
                      <a:cubicBezTo>
                        <a:pt x="44875" y="62373"/>
                        <a:pt x="38715" y="54673"/>
                        <a:pt x="35635" y="46973"/>
                      </a:cubicBezTo>
                      <a:cubicBezTo>
                        <a:pt x="32555" y="39272"/>
                        <a:pt x="34095" y="33112"/>
                        <a:pt x="37175" y="25411"/>
                      </a:cubicBezTo>
                      <a:cubicBezTo>
                        <a:pt x="40255" y="20791"/>
                        <a:pt x="43335" y="17711"/>
                        <a:pt x="47956" y="14631"/>
                      </a:cubicBezTo>
                      <a:cubicBezTo>
                        <a:pt x="52576" y="11551"/>
                        <a:pt x="58736" y="11551"/>
                        <a:pt x="64896" y="11551"/>
                      </a:cubicBezTo>
                      <a:cubicBezTo>
                        <a:pt x="71057" y="11551"/>
                        <a:pt x="78757" y="14631"/>
                        <a:pt x="87998" y="20791"/>
                      </a:cubicBezTo>
                      <a:cubicBezTo>
                        <a:pt x="98778" y="26951"/>
                        <a:pt x="106479" y="34652"/>
                        <a:pt x="109559" y="40812"/>
                      </a:cubicBezTo>
                      <a:cubicBezTo>
                        <a:pt x="112639" y="48513"/>
                        <a:pt x="112639" y="56213"/>
                        <a:pt x="109559" y="66994"/>
                      </a:cubicBezTo>
                      <a:lnTo>
                        <a:pt x="84918" y="53133"/>
                      </a:lnTo>
                      <a:cubicBezTo>
                        <a:pt x="86458" y="48513"/>
                        <a:pt x="86458" y="45432"/>
                        <a:pt x="84918" y="42352"/>
                      </a:cubicBezTo>
                      <a:cubicBezTo>
                        <a:pt x="83378" y="39272"/>
                        <a:pt x="81837" y="36192"/>
                        <a:pt x="77217" y="34652"/>
                      </a:cubicBezTo>
                      <a:cubicBezTo>
                        <a:pt x="74137" y="33112"/>
                        <a:pt x="71057" y="31572"/>
                        <a:pt x="69517" y="33112"/>
                      </a:cubicBezTo>
                      <a:cubicBezTo>
                        <a:pt x="66437" y="33112"/>
                        <a:pt x="64896" y="34652"/>
                        <a:pt x="64896" y="36192"/>
                      </a:cubicBezTo>
                      <a:cubicBezTo>
                        <a:pt x="63356" y="37732"/>
                        <a:pt x="63356" y="39272"/>
                        <a:pt x="64896" y="40812"/>
                      </a:cubicBezTo>
                      <a:cubicBezTo>
                        <a:pt x="64896" y="42352"/>
                        <a:pt x="67977" y="45432"/>
                        <a:pt x="72597" y="48513"/>
                      </a:cubicBezTo>
                      <a:cubicBezTo>
                        <a:pt x="83378" y="57753"/>
                        <a:pt x="89538" y="65454"/>
                        <a:pt x="94158" y="70074"/>
                      </a:cubicBezTo>
                      <a:cubicBezTo>
                        <a:pt x="97238" y="76234"/>
                        <a:pt x="100318" y="80854"/>
                        <a:pt x="100318" y="85475"/>
                      </a:cubicBezTo>
                      <a:cubicBezTo>
                        <a:pt x="100318" y="90095"/>
                        <a:pt x="98778" y="96255"/>
                        <a:pt x="97238" y="100876"/>
                      </a:cubicBezTo>
                      <a:cubicBezTo>
                        <a:pt x="94158" y="107036"/>
                        <a:pt x="89538" y="110116"/>
                        <a:pt x="83378" y="113196"/>
                      </a:cubicBezTo>
                      <a:cubicBezTo>
                        <a:pt x="77217" y="116276"/>
                        <a:pt x="71057" y="117816"/>
                        <a:pt x="64896" y="116276"/>
                      </a:cubicBezTo>
                      <a:cubicBezTo>
                        <a:pt x="57196" y="116276"/>
                        <a:pt x="49496" y="113196"/>
                        <a:pt x="41795" y="108576"/>
                      </a:cubicBezTo>
                      <a:cubicBezTo>
                        <a:pt x="26394" y="100876"/>
                        <a:pt x="18694" y="91635"/>
                        <a:pt x="15614" y="82395"/>
                      </a:cubicBezTo>
                      <a:cubicBezTo>
                        <a:pt x="9453" y="74694"/>
                        <a:pt x="10994" y="66994"/>
                        <a:pt x="15614" y="57753"/>
                      </a:cubicBezTo>
                      <a:close/>
                    </a:path>
                  </a:pathLst>
                </a:custGeom>
                <a:grpFill/>
                <a:ln w="9525" cap="flat">
                  <a:noFill/>
                  <a:prstDash val="solid"/>
                  <a:miter/>
                </a:ln>
              </p:spPr>
              <p:txBody>
                <a:bodyPr rtlCol="0" anchor="ctr"/>
                <a:lstStyle/>
                <a:p>
                  <a:endParaRPr lang="en-US" dirty="0"/>
                </a:p>
              </p:txBody>
            </p:sp>
          </p:grpSp>
          <p:grpSp>
            <p:nvGrpSpPr>
              <p:cNvPr id="100" name="Group 99">
                <a:extLst>
                  <a:ext uri="{FF2B5EF4-FFF2-40B4-BE49-F238E27FC236}">
                    <a16:creationId xmlns:a16="http://schemas.microsoft.com/office/drawing/2014/main" id="{8280C9AD-5016-4891-B980-70AEA1ACA15B}"/>
                  </a:ext>
                </a:extLst>
              </p:cNvPr>
              <p:cNvGrpSpPr/>
              <p:nvPr/>
            </p:nvGrpSpPr>
            <p:grpSpPr>
              <a:xfrm>
                <a:off x="5837844" y="1637202"/>
                <a:ext cx="994895" cy="363460"/>
                <a:chOff x="5837844" y="1637202"/>
                <a:chExt cx="994895" cy="363460"/>
              </a:xfrm>
              <a:solidFill>
                <a:schemeClr val="accent5"/>
              </a:solidFill>
            </p:grpSpPr>
            <p:sp>
              <p:nvSpPr>
                <p:cNvPr id="101" name="Freeform: Shape 100">
                  <a:extLst>
                    <a:ext uri="{FF2B5EF4-FFF2-40B4-BE49-F238E27FC236}">
                      <a16:creationId xmlns:a16="http://schemas.microsoft.com/office/drawing/2014/main" id="{8BDD2685-F531-4079-A3FA-240178F4F5FB}"/>
                    </a:ext>
                  </a:extLst>
                </p:cNvPr>
                <p:cNvSpPr/>
                <p:nvPr/>
              </p:nvSpPr>
              <p:spPr>
                <a:xfrm>
                  <a:off x="5837844" y="1664924"/>
                  <a:ext cx="138608" cy="138608"/>
                </a:xfrm>
                <a:custGeom>
                  <a:avLst/>
                  <a:gdLst>
                    <a:gd name="connsiteX0" fmla="*/ 85475 w 138607"/>
                    <a:gd name="connsiteY0" fmla="*/ 11551 h 138607"/>
                    <a:gd name="connsiteX1" fmla="*/ 123977 w 138607"/>
                    <a:gd name="connsiteY1" fmla="*/ 54673 h 138607"/>
                    <a:gd name="connsiteX2" fmla="*/ 133217 w 138607"/>
                    <a:gd name="connsiteY2" fmla="*/ 76234 h 138607"/>
                    <a:gd name="connsiteX3" fmla="*/ 125517 w 138607"/>
                    <a:gd name="connsiteY3" fmla="*/ 93175 h 138607"/>
                    <a:gd name="connsiteX4" fmla="*/ 110116 w 138607"/>
                    <a:gd name="connsiteY4" fmla="*/ 99335 h 138607"/>
                    <a:gd name="connsiteX5" fmla="*/ 97795 w 138607"/>
                    <a:gd name="connsiteY5" fmla="*/ 96255 h 138607"/>
                    <a:gd name="connsiteX6" fmla="*/ 102416 w 138607"/>
                    <a:gd name="connsiteY6" fmla="*/ 114736 h 138607"/>
                    <a:gd name="connsiteX7" fmla="*/ 94715 w 138607"/>
                    <a:gd name="connsiteY7" fmla="*/ 128597 h 138607"/>
                    <a:gd name="connsiteX8" fmla="*/ 82395 w 138607"/>
                    <a:gd name="connsiteY8" fmla="*/ 134757 h 138607"/>
                    <a:gd name="connsiteX9" fmla="*/ 68534 w 138607"/>
                    <a:gd name="connsiteY9" fmla="*/ 133217 h 138607"/>
                    <a:gd name="connsiteX10" fmla="*/ 57753 w 138607"/>
                    <a:gd name="connsiteY10" fmla="*/ 127057 h 138607"/>
                    <a:gd name="connsiteX11" fmla="*/ 46973 w 138607"/>
                    <a:gd name="connsiteY11" fmla="*/ 117816 h 138607"/>
                    <a:gd name="connsiteX12" fmla="*/ 11551 w 138607"/>
                    <a:gd name="connsiteY12" fmla="*/ 77774 h 138607"/>
                    <a:gd name="connsiteX13" fmla="*/ 85475 w 138607"/>
                    <a:gd name="connsiteY13" fmla="*/ 11551 h 138607"/>
                    <a:gd name="connsiteX14" fmla="*/ 46973 w 138607"/>
                    <a:gd name="connsiteY14" fmla="*/ 87015 h 138607"/>
                    <a:gd name="connsiteX15" fmla="*/ 57753 w 138607"/>
                    <a:gd name="connsiteY15" fmla="*/ 99335 h 138607"/>
                    <a:gd name="connsiteX16" fmla="*/ 66994 w 138607"/>
                    <a:gd name="connsiteY16" fmla="*/ 105496 h 138607"/>
                    <a:gd name="connsiteX17" fmla="*/ 74694 w 138607"/>
                    <a:gd name="connsiteY17" fmla="*/ 102416 h 138607"/>
                    <a:gd name="connsiteX18" fmla="*/ 77774 w 138607"/>
                    <a:gd name="connsiteY18" fmla="*/ 94715 h 138607"/>
                    <a:gd name="connsiteX19" fmla="*/ 71614 w 138607"/>
                    <a:gd name="connsiteY19" fmla="*/ 83935 h 138607"/>
                    <a:gd name="connsiteX20" fmla="*/ 62373 w 138607"/>
                    <a:gd name="connsiteY20" fmla="*/ 74694 h 138607"/>
                    <a:gd name="connsiteX21" fmla="*/ 46973 w 138607"/>
                    <a:gd name="connsiteY21" fmla="*/ 87015 h 138607"/>
                    <a:gd name="connsiteX22" fmla="*/ 76234 w 138607"/>
                    <a:gd name="connsiteY22" fmla="*/ 60833 h 138607"/>
                    <a:gd name="connsiteX23" fmla="*/ 85475 w 138607"/>
                    <a:gd name="connsiteY23" fmla="*/ 71614 h 138607"/>
                    <a:gd name="connsiteX24" fmla="*/ 94715 w 138607"/>
                    <a:gd name="connsiteY24" fmla="*/ 77774 h 138607"/>
                    <a:gd name="connsiteX25" fmla="*/ 102416 w 138607"/>
                    <a:gd name="connsiteY25" fmla="*/ 74694 h 138607"/>
                    <a:gd name="connsiteX26" fmla="*/ 105496 w 138607"/>
                    <a:gd name="connsiteY26" fmla="*/ 68534 h 138607"/>
                    <a:gd name="connsiteX27" fmla="*/ 100876 w 138607"/>
                    <a:gd name="connsiteY27" fmla="*/ 59293 h 138607"/>
                    <a:gd name="connsiteX28" fmla="*/ 91635 w 138607"/>
                    <a:gd name="connsiteY28" fmla="*/ 48513 h 138607"/>
                    <a:gd name="connsiteX29" fmla="*/ 76234 w 138607"/>
                    <a:gd name="connsiteY29" fmla="*/ 60833 h 13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8607" h="138607">
                      <a:moveTo>
                        <a:pt x="85475" y="11551"/>
                      </a:moveTo>
                      <a:lnTo>
                        <a:pt x="123977" y="54673"/>
                      </a:lnTo>
                      <a:cubicBezTo>
                        <a:pt x="130137" y="62373"/>
                        <a:pt x="133217" y="68534"/>
                        <a:pt x="133217" y="76234"/>
                      </a:cubicBezTo>
                      <a:cubicBezTo>
                        <a:pt x="133217" y="83935"/>
                        <a:pt x="130137" y="88555"/>
                        <a:pt x="125517" y="93175"/>
                      </a:cubicBezTo>
                      <a:cubicBezTo>
                        <a:pt x="120897" y="97795"/>
                        <a:pt x="116276" y="99335"/>
                        <a:pt x="110116" y="99335"/>
                      </a:cubicBezTo>
                      <a:cubicBezTo>
                        <a:pt x="107036" y="99335"/>
                        <a:pt x="102416" y="97795"/>
                        <a:pt x="97795" y="96255"/>
                      </a:cubicBezTo>
                      <a:cubicBezTo>
                        <a:pt x="100876" y="102416"/>
                        <a:pt x="102416" y="108576"/>
                        <a:pt x="102416" y="114736"/>
                      </a:cubicBezTo>
                      <a:cubicBezTo>
                        <a:pt x="100876" y="119357"/>
                        <a:pt x="99335" y="125517"/>
                        <a:pt x="94715" y="128597"/>
                      </a:cubicBezTo>
                      <a:cubicBezTo>
                        <a:pt x="90095" y="131677"/>
                        <a:pt x="87015" y="134757"/>
                        <a:pt x="82395" y="134757"/>
                      </a:cubicBezTo>
                      <a:cubicBezTo>
                        <a:pt x="77774" y="136297"/>
                        <a:pt x="73154" y="134757"/>
                        <a:pt x="68534" y="133217"/>
                      </a:cubicBezTo>
                      <a:cubicBezTo>
                        <a:pt x="65454" y="131677"/>
                        <a:pt x="62373" y="130137"/>
                        <a:pt x="57753" y="127057"/>
                      </a:cubicBezTo>
                      <a:cubicBezTo>
                        <a:pt x="53133" y="122437"/>
                        <a:pt x="48513" y="119357"/>
                        <a:pt x="46973" y="117816"/>
                      </a:cubicBezTo>
                      <a:lnTo>
                        <a:pt x="11551" y="77774"/>
                      </a:lnTo>
                      <a:lnTo>
                        <a:pt x="85475" y="11551"/>
                      </a:lnTo>
                      <a:close/>
                      <a:moveTo>
                        <a:pt x="46973" y="87015"/>
                      </a:moveTo>
                      <a:lnTo>
                        <a:pt x="57753" y="99335"/>
                      </a:lnTo>
                      <a:cubicBezTo>
                        <a:pt x="60833" y="103956"/>
                        <a:pt x="63914" y="105496"/>
                        <a:pt x="66994" y="105496"/>
                      </a:cubicBezTo>
                      <a:cubicBezTo>
                        <a:pt x="70074" y="105496"/>
                        <a:pt x="73154" y="105496"/>
                        <a:pt x="74694" y="102416"/>
                      </a:cubicBezTo>
                      <a:cubicBezTo>
                        <a:pt x="76234" y="100875"/>
                        <a:pt x="77774" y="97795"/>
                        <a:pt x="77774" y="94715"/>
                      </a:cubicBezTo>
                      <a:cubicBezTo>
                        <a:pt x="77774" y="91635"/>
                        <a:pt x="76234" y="88555"/>
                        <a:pt x="71614" y="83935"/>
                      </a:cubicBezTo>
                      <a:lnTo>
                        <a:pt x="62373" y="74694"/>
                      </a:lnTo>
                      <a:lnTo>
                        <a:pt x="46973" y="87015"/>
                      </a:lnTo>
                      <a:close/>
                      <a:moveTo>
                        <a:pt x="76234" y="60833"/>
                      </a:moveTo>
                      <a:lnTo>
                        <a:pt x="85475" y="71614"/>
                      </a:lnTo>
                      <a:cubicBezTo>
                        <a:pt x="88555" y="74694"/>
                        <a:pt x="91635" y="77774"/>
                        <a:pt x="94715" y="77774"/>
                      </a:cubicBezTo>
                      <a:cubicBezTo>
                        <a:pt x="97795" y="77774"/>
                        <a:pt x="99335" y="77774"/>
                        <a:pt x="102416" y="74694"/>
                      </a:cubicBezTo>
                      <a:cubicBezTo>
                        <a:pt x="103956" y="73154"/>
                        <a:pt x="105496" y="70074"/>
                        <a:pt x="105496" y="68534"/>
                      </a:cubicBezTo>
                      <a:cubicBezTo>
                        <a:pt x="105496" y="65454"/>
                        <a:pt x="103956" y="62373"/>
                        <a:pt x="100876" y="59293"/>
                      </a:cubicBezTo>
                      <a:lnTo>
                        <a:pt x="91635" y="48513"/>
                      </a:lnTo>
                      <a:lnTo>
                        <a:pt x="76234" y="60833"/>
                      </a:lnTo>
                      <a:close/>
                    </a:path>
                  </a:pathLst>
                </a:custGeom>
                <a:grpFill/>
                <a:ln w="9525"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7CDDBDC6-E009-4457-807F-CF5A66EB6200}"/>
                    </a:ext>
                  </a:extLst>
                </p:cNvPr>
                <p:cNvSpPr/>
                <p:nvPr/>
              </p:nvSpPr>
              <p:spPr>
                <a:xfrm>
                  <a:off x="5919469" y="1740388"/>
                  <a:ext cx="138608" cy="154008"/>
                </a:xfrm>
                <a:custGeom>
                  <a:avLst/>
                  <a:gdLst>
                    <a:gd name="connsiteX0" fmla="*/ 73154 w 138607"/>
                    <a:gd name="connsiteY0" fmla="*/ 11551 h 154008"/>
                    <a:gd name="connsiteX1" fmla="*/ 137838 w 138607"/>
                    <a:gd name="connsiteY1" fmla="*/ 62373 h 154008"/>
                    <a:gd name="connsiteX2" fmla="*/ 125517 w 138607"/>
                    <a:gd name="connsiteY2" fmla="*/ 79314 h 154008"/>
                    <a:gd name="connsiteX3" fmla="*/ 83935 w 138607"/>
                    <a:gd name="connsiteY3" fmla="*/ 46973 h 154008"/>
                    <a:gd name="connsiteX4" fmla="*/ 74694 w 138607"/>
                    <a:gd name="connsiteY4" fmla="*/ 59293 h 154008"/>
                    <a:gd name="connsiteX5" fmla="*/ 113196 w 138607"/>
                    <a:gd name="connsiteY5" fmla="*/ 88555 h 154008"/>
                    <a:gd name="connsiteX6" fmla="*/ 100876 w 138607"/>
                    <a:gd name="connsiteY6" fmla="*/ 103956 h 154008"/>
                    <a:gd name="connsiteX7" fmla="*/ 62373 w 138607"/>
                    <a:gd name="connsiteY7" fmla="*/ 76234 h 154008"/>
                    <a:gd name="connsiteX8" fmla="*/ 50053 w 138607"/>
                    <a:gd name="connsiteY8" fmla="*/ 91635 h 154008"/>
                    <a:gd name="connsiteX9" fmla="*/ 91635 w 138607"/>
                    <a:gd name="connsiteY9" fmla="*/ 123977 h 154008"/>
                    <a:gd name="connsiteX10" fmla="*/ 77774 w 138607"/>
                    <a:gd name="connsiteY10" fmla="*/ 142458 h 154008"/>
                    <a:gd name="connsiteX11" fmla="*/ 11551 w 138607"/>
                    <a:gd name="connsiteY11" fmla="*/ 90095 h 154008"/>
                    <a:gd name="connsiteX12" fmla="*/ 73154 w 138607"/>
                    <a:gd name="connsiteY12" fmla="*/ 11551 h 15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607" h="154008">
                      <a:moveTo>
                        <a:pt x="73154" y="11551"/>
                      </a:moveTo>
                      <a:lnTo>
                        <a:pt x="137838" y="62373"/>
                      </a:lnTo>
                      <a:lnTo>
                        <a:pt x="125517" y="79314"/>
                      </a:lnTo>
                      <a:lnTo>
                        <a:pt x="83935" y="46973"/>
                      </a:lnTo>
                      <a:lnTo>
                        <a:pt x="74694" y="59293"/>
                      </a:lnTo>
                      <a:lnTo>
                        <a:pt x="113196" y="88555"/>
                      </a:lnTo>
                      <a:lnTo>
                        <a:pt x="100876" y="103956"/>
                      </a:lnTo>
                      <a:lnTo>
                        <a:pt x="62373" y="76234"/>
                      </a:lnTo>
                      <a:lnTo>
                        <a:pt x="50053" y="91635"/>
                      </a:lnTo>
                      <a:lnTo>
                        <a:pt x="91635" y="123977"/>
                      </a:lnTo>
                      <a:lnTo>
                        <a:pt x="77774" y="142458"/>
                      </a:lnTo>
                      <a:lnTo>
                        <a:pt x="11551" y="90095"/>
                      </a:lnTo>
                      <a:lnTo>
                        <a:pt x="73154" y="11551"/>
                      </a:lnTo>
                      <a:close/>
                    </a:path>
                  </a:pathLst>
                </a:custGeom>
                <a:grpFill/>
                <a:ln w="9525"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7AD91838-92CD-4477-BA0A-4B768A14488B}"/>
                    </a:ext>
                  </a:extLst>
                </p:cNvPr>
                <p:cNvSpPr/>
                <p:nvPr/>
              </p:nvSpPr>
              <p:spPr>
                <a:xfrm>
                  <a:off x="6044216" y="1834333"/>
                  <a:ext cx="123207" cy="138608"/>
                </a:xfrm>
                <a:custGeom>
                  <a:avLst/>
                  <a:gdLst>
                    <a:gd name="connsiteX0" fmla="*/ 83935 w 123206"/>
                    <a:gd name="connsiteY0" fmla="*/ 99335 h 138607"/>
                    <a:gd name="connsiteX1" fmla="*/ 51593 w 123206"/>
                    <a:gd name="connsiteY1" fmla="*/ 85475 h 138607"/>
                    <a:gd name="connsiteX2" fmla="*/ 40812 w 123206"/>
                    <a:gd name="connsiteY2" fmla="*/ 99335 h 138607"/>
                    <a:gd name="connsiteX3" fmla="*/ 11551 w 123206"/>
                    <a:gd name="connsiteY3" fmla="*/ 87015 h 138607"/>
                    <a:gd name="connsiteX4" fmla="*/ 87015 w 123206"/>
                    <a:gd name="connsiteY4" fmla="*/ 11551 h 138607"/>
                    <a:gd name="connsiteX5" fmla="*/ 117816 w 123206"/>
                    <a:gd name="connsiteY5" fmla="*/ 25411 h 138607"/>
                    <a:gd name="connsiteX6" fmla="*/ 111656 w 123206"/>
                    <a:gd name="connsiteY6" fmla="*/ 131677 h 138607"/>
                    <a:gd name="connsiteX7" fmla="*/ 82394 w 123206"/>
                    <a:gd name="connsiteY7" fmla="*/ 117816 h 138607"/>
                    <a:gd name="connsiteX8" fmla="*/ 83935 w 123206"/>
                    <a:gd name="connsiteY8" fmla="*/ 99335 h 138607"/>
                    <a:gd name="connsiteX9" fmla="*/ 87015 w 123206"/>
                    <a:gd name="connsiteY9" fmla="*/ 77774 h 138607"/>
                    <a:gd name="connsiteX10" fmla="*/ 91635 w 123206"/>
                    <a:gd name="connsiteY10" fmla="*/ 40812 h 138607"/>
                    <a:gd name="connsiteX11" fmla="*/ 66994 w 123206"/>
                    <a:gd name="connsiteY11" fmla="*/ 68534 h 138607"/>
                    <a:gd name="connsiteX12" fmla="*/ 87015 w 123206"/>
                    <a:gd name="connsiteY12" fmla="*/ 77774 h 13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206" h="138607">
                      <a:moveTo>
                        <a:pt x="83935" y="99335"/>
                      </a:moveTo>
                      <a:lnTo>
                        <a:pt x="51593" y="85475"/>
                      </a:lnTo>
                      <a:lnTo>
                        <a:pt x="40812" y="99335"/>
                      </a:lnTo>
                      <a:lnTo>
                        <a:pt x="11551" y="87015"/>
                      </a:lnTo>
                      <a:lnTo>
                        <a:pt x="87015" y="11551"/>
                      </a:lnTo>
                      <a:lnTo>
                        <a:pt x="117816" y="25411"/>
                      </a:lnTo>
                      <a:lnTo>
                        <a:pt x="111656" y="131677"/>
                      </a:lnTo>
                      <a:lnTo>
                        <a:pt x="82394" y="117816"/>
                      </a:lnTo>
                      <a:lnTo>
                        <a:pt x="83935" y="99335"/>
                      </a:lnTo>
                      <a:close/>
                      <a:moveTo>
                        <a:pt x="87015" y="77774"/>
                      </a:moveTo>
                      <a:lnTo>
                        <a:pt x="91635" y="40812"/>
                      </a:lnTo>
                      <a:lnTo>
                        <a:pt x="66994" y="68534"/>
                      </a:lnTo>
                      <a:lnTo>
                        <a:pt x="87015" y="77774"/>
                      </a:lnTo>
                      <a:close/>
                    </a:path>
                  </a:pathLst>
                </a:custGeom>
                <a:grp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C4721872-67AC-4AAD-88A0-1ED6F2F9769C}"/>
                    </a:ext>
                  </a:extLst>
                </p:cNvPr>
                <p:cNvSpPr/>
                <p:nvPr/>
              </p:nvSpPr>
              <p:spPr>
                <a:xfrm>
                  <a:off x="6176663" y="1862054"/>
                  <a:ext cx="154008" cy="138608"/>
                </a:xfrm>
                <a:custGeom>
                  <a:avLst/>
                  <a:gdLst>
                    <a:gd name="connsiteX0" fmla="*/ 11551 w 154008"/>
                    <a:gd name="connsiteY0" fmla="*/ 11551 h 138607"/>
                    <a:gd name="connsiteX1" fmla="*/ 40812 w 154008"/>
                    <a:gd name="connsiteY1" fmla="*/ 17711 h 138607"/>
                    <a:gd name="connsiteX2" fmla="*/ 40812 w 154008"/>
                    <a:gd name="connsiteY2" fmla="*/ 74694 h 138607"/>
                    <a:gd name="connsiteX3" fmla="*/ 66994 w 154008"/>
                    <a:gd name="connsiteY3" fmla="*/ 22331 h 138607"/>
                    <a:gd name="connsiteX4" fmla="*/ 96255 w 154008"/>
                    <a:gd name="connsiteY4" fmla="*/ 28492 h 138607"/>
                    <a:gd name="connsiteX5" fmla="*/ 100876 w 154008"/>
                    <a:gd name="connsiteY5" fmla="*/ 87015 h 138607"/>
                    <a:gd name="connsiteX6" fmla="*/ 122437 w 154008"/>
                    <a:gd name="connsiteY6" fmla="*/ 34652 h 138607"/>
                    <a:gd name="connsiteX7" fmla="*/ 151698 w 154008"/>
                    <a:gd name="connsiteY7" fmla="*/ 40812 h 138607"/>
                    <a:gd name="connsiteX8" fmla="*/ 111656 w 154008"/>
                    <a:gd name="connsiteY8" fmla="*/ 134757 h 138607"/>
                    <a:gd name="connsiteX9" fmla="*/ 82395 w 154008"/>
                    <a:gd name="connsiteY9" fmla="*/ 128597 h 138607"/>
                    <a:gd name="connsiteX10" fmla="*/ 76234 w 154008"/>
                    <a:gd name="connsiteY10" fmla="*/ 63914 h 138607"/>
                    <a:gd name="connsiteX11" fmla="*/ 46973 w 154008"/>
                    <a:gd name="connsiteY11" fmla="*/ 122437 h 138607"/>
                    <a:gd name="connsiteX12" fmla="*/ 17711 w 154008"/>
                    <a:gd name="connsiteY12" fmla="*/ 116276 h 138607"/>
                    <a:gd name="connsiteX13" fmla="*/ 11551 w 154008"/>
                    <a:gd name="connsiteY13" fmla="*/ 11551 h 13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008" h="138607">
                      <a:moveTo>
                        <a:pt x="11551" y="11551"/>
                      </a:moveTo>
                      <a:lnTo>
                        <a:pt x="40812" y="17711"/>
                      </a:lnTo>
                      <a:lnTo>
                        <a:pt x="40812" y="74694"/>
                      </a:lnTo>
                      <a:lnTo>
                        <a:pt x="66994" y="22331"/>
                      </a:lnTo>
                      <a:lnTo>
                        <a:pt x="96255" y="28492"/>
                      </a:lnTo>
                      <a:lnTo>
                        <a:pt x="100876" y="87015"/>
                      </a:lnTo>
                      <a:lnTo>
                        <a:pt x="122437" y="34652"/>
                      </a:lnTo>
                      <a:lnTo>
                        <a:pt x="151698" y="40812"/>
                      </a:lnTo>
                      <a:lnTo>
                        <a:pt x="111656" y="134757"/>
                      </a:lnTo>
                      <a:lnTo>
                        <a:pt x="82395" y="128597"/>
                      </a:lnTo>
                      <a:lnTo>
                        <a:pt x="76234" y="63914"/>
                      </a:lnTo>
                      <a:lnTo>
                        <a:pt x="46973" y="122437"/>
                      </a:lnTo>
                      <a:lnTo>
                        <a:pt x="17711" y="116276"/>
                      </a:lnTo>
                      <a:lnTo>
                        <a:pt x="11551" y="11551"/>
                      </a:lnTo>
                      <a:close/>
                    </a:path>
                  </a:pathLst>
                </a:custGeom>
                <a:grpFill/>
                <a:ln w="9525"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2D99C7EB-1CDE-4752-A417-E534A2D0A44D}"/>
                    </a:ext>
                  </a:extLst>
                </p:cNvPr>
                <p:cNvSpPr/>
                <p:nvPr/>
              </p:nvSpPr>
              <p:spPr>
                <a:xfrm>
                  <a:off x="6315271" y="1877455"/>
                  <a:ext cx="107806" cy="123207"/>
                </a:xfrm>
                <a:custGeom>
                  <a:avLst/>
                  <a:gdLst>
                    <a:gd name="connsiteX0" fmla="*/ 11551 w 107805"/>
                    <a:gd name="connsiteY0" fmla="*/ 17711 h 123206"/>
                    <a:gd name="connsiteX1" fmla="*/ 94715 w 107805"/>
                    <a:gd name="connsiteY1" fmla="*/ 11551 h 123206"/>
                    <a:gd name="connsiteX2" fmla="*/ 96255 w 107805"/>
                    <a:gd name="connsiteY2" fmla="*/ 33112 h 123206"/>
                    <a:gd name="connsiteX3" fmla="*/ 43892 w 107805"/>
                    <a:gd name="connsiteY3" fmla="*/ 36192 h 123206"/>
                    <a:gd name="connsiteX4" fmla="*/ 45433 w 107805"/>
                    <a:gd name="connsiteY4" fmla="*/ 51593 h 123206"/>
                    <a:gd name="connsiteX5" fmla="*/ 93175 w 107805"/>
                    <a:gd name="connsiteY5" fmla="*/ 48513 h 123206"/>
                    <a:gd name="connsiteX6" fmla="*/ 94715 w 107805"/>
                    <a:gd name="connsiteY6" fmla="*/ 68534 h 123206"/>
                    <a:gd name="connsiteX7" fmla="*/ 46973 w 107805"/>
                    <a:gd name="connsiteY7" fmla="*/ 71614 h 123206"/>
                    <a:gd name="connsiteX8" fmla="*/ 48513 w 107805"/>
                    <a:gd name="connsiteY8" fmla="*/ 91635 h 123206"/>
                    <a:gd name="connsiteX9" fmla="*/ 102416 w 107805"/>
                    <a:gd name="connsiteY9" fmla="*/ 87015 h 123206"/>
                    <a:gd name="connsiteX10" fmla="*/ 103956 w 107805"/>
                    <a:gd name="connsiteY10" fmla="*/ 110116 h 123206"/>
                    <a:gd name="connsiteX11" fmla="*/ 19251 w 107805"/>
                    <a:gd name="connsiteY11" fmla="*/ 116276 h 123206"/>
                    <a:gd name="connsiteX12" fmla="*/ 11551 w 107805"/>
                    <a:gd name="connsiteY12" fmla="*/ 17711 h 1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805" h="123206">
                      <a:moveTo>
                        <a:pt x="11551" y="17711"/>
                      </a:moveTo>
                      <a:lnTo>
                        <a:pt x="94715" y="11551"/>
                      </a:lnTo>
                      <a:lnTo>
                        <a:pt x="96255" y="33112"/>
                      </a:lnTo>
                      <a:lnTo>
                        <a:pt x="43892" y="36192"/>
                      </a:lnTo>
                      <a:lnTo>
                        <a:pt x="45433" y="51593"/>
                      </a:lnTo>
                      <a:lnTo>
                        <a:pt x="93175" y="48513"/>
                      </a:lnTo>
                      <a:lnTo>
                        <a:pt x="94715" y="68534"/>
                      </a:lnTo>
                      <a:lnTo>
                        <a:pt x="46973" y="71614"/>
                      </a:lnTo>
                      <a:lnTo>
                        <a:pt x="48513" y="91635"/>
                      </a:lnTo>
                      <a:lnTo>
                        <a:pt x="102416" y="87015"/>
                      </a:lnTo>
                      <a:lnTo>
                        <a:pt x="103956" y="110116"/>
                      </a:lnTo>
                      <a:lnTo>
                        <a:pt x="19251" y="116276"/>
                      </a:lnTo>
                      <a:lnTo>
                        <a:pt x="11551" y="17711"/>
                      </a:lnTo>
                      <a:close/>
                    </a:path>
                  </a:pathLst>
                </a:custGeom>
                <a:grpFill/>
                <a:ln w="9525"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24623178-3397-46A1-BEE5-0A243E2ECD32}"/>
                    </a:ext>
                  </a:extLst>
                </p:cNvPr>
                <p:cNvSpPr/>
                <p:nvPr/>
              </p:nvSpPr>
              <p:spPr>
                <a:xfrm>
                  <a:off x="6417301" y="1858835"/>
                  <a:ext cx="107806" cy="123207"/>
                </a:xfrm>
                <a:custGeom>
                  <a:avLst/>
                  <a:gdLst>
                    <a:gd name="connsiteX0" fmla="*/ 17326 w 107805"/>
                    <a:gd name="connsiteY0" fmla="*/ 94854 h 123206"/>
                    <a:gd name="connsiteX1" fmla="*/ 45047 w 107805"/>
                    <a:gd name="connsiteY1" fmla="*/ 84073 h 123206"/>
                    <a:gd name="connsiteX2" fmla="*/ 52748 w 107805"/>
                    <a:gd name="connsiteY2" fmla="*/ 93314 h 123206"/>
                    <a:gd name="connsiteX3" fmla="*/ 68149 w 107805"/>
                    <a:gd name="connsiteY3" fmla="*/ 94854 h 123206"/>
                    <a:gd name="connsiteX4" fmla="*/ 77389 w 107805"/>
                    <a:gd name="connsiteY4" fmla="*/ 88694 h 123206"/>
                    <a:gd name="connsiteX5" fmla="*/ 78929 w 107805"/>
                    <a:gd name="connsiteY5" fmla="*/ 80993 h 123206"/>
                    <a:gd name="connsiteX6" fmla="*/ 74309 w 107805"/>
                    <a:gd name="connsiteY6" fmla="*/ 74833 h 123206"/>
                    <a:gd name="connsiteX7" fmla="*/ 57368 w 107805"/>
                    <a:gd name="connsiteY7" fmla="*/ 73293 h 123206"/>
                    <a:gd name="connsiteX8" fmla="*/ 26566 w 107805"/>
                    <a:gd name="connsiteY8" fmla="*/ 70213 h 123206"/>
                    <a:gd name="connsiteX9" fmla="*/ 12706 w 107805"/>
                    <a:gd name="connsiteY9" fmla="*/ 54812 h 123206"/>
                    <a:gd name="connsiteX10" fmla="*/ 12706 w 107805"/>
                    <a:gd name="connsiteY10" fmla="*/ 39411 h 123206"/>
                    <a:gd name="connsiteX11" fmla="*/ 21946 w 107805"/>
                    <a:gd name="connsiteY11" fmla="*/ 25550 h 123206"/>
                    <a:gd name="connsiteX12" fmla="*/ 45047 w 107805"/>
                    <a:gd name="connsiteY12" fmla="*/ 14770 h 123206"/>
                    <a:gd name="connsiteX13" fmla="*/ 75849 w 107805"/>
                    <a:gd name="connsiteY13" fmla="*/ 13230 h 123206"/>
                    <a:gd name="connsiteX14" fmla="*/ 94330 w 107805"/>
                    <a:gd name="connsiteY14" fmla="*/ 31711 h 123206"/>
                    <a:gd name="connsiteX15" fmla="*/ 66609 w 107805"/>
                    <a:gd name="connsiteY15" fmla="*/ 42491 h 123206"/>
                    <a:gd name="connsiteX16" fmla="*/ 58908 w 107805"/>
                    <a:gd name="connsiteY16" fmla="*/ 34791 h 123206"/>
                    <a:gd name="connsiteX17" fmla="*/ 48128 w 107805"/>
                    <a:gd name="connsiteY17" fmla="*/ 34791 h 123206"/>
                    <a:gd name="connsiteX18" fmla="*/ 40427 w 107805"/>
                    <a:gd name="connsiteY18" fmla="*/ 39411 h 123206"/>
                    <a:gd name="connsiteX19" fmla="*/ 38887 w 107805"/>
                    <a:gd name="connsiteY19" fmla="*/ 45571 h 123206"/>
                    <a:gd name="connsiteX20" fmla="*/ 41967 w 107805"/>
                    <a:gd name="connsiteY20" fmla="*/ 48652 h 123206"/>
                    <a:gd name="connsiteX21" fmla="*/ 52748 w 107805"/>
                    <a:gd name="connsiteY21" fmla="*/ 48652 h 123206"/>
                    <a:gd name="connsiteX22" fmla="*/ 83550 w 107805"/>
                    <a:gd name="connsiteY22" fmla="*/ 48652 h 123206"/>
                    <a:gd name="connsiteX23" fmla="*/ 98950 w 107805"/>
                    <a:gd name="connsiteY23" fmla="*/ 54812 h 123206"/>
                    <a:gd name="connsiteX24" fmla="*/ 106651 w 107805"/>
                    <a:gd name="connsiteY24" fmla="*/ 67133 h 123206"/>
                    <a:gd name="connsiteX25" fmla="*/ 106651 w 107805"/>
                    <a:gd name="connsiteY25" fmla="*/ 85614 h 123206"/>
                    <a:gd name="connsiteX26" fmla="*/ 95870 w 107805"/>
                    <a:gd name="connsiteY26" fmla="*/ 102555 h 123206"/>
                    <a:gd name="connsiteX27" fmla="*/ 74309 w 107805"/>
                    <a:gd name="connsiteY27" fmla="*/ 113335 h 123206"/>
                    <a:gd name="connsiteX28" fmla="*/ 37347 w 107805"/>
                    <a:gd name="connsiteY28" fmla="*/ 114875 h 123206"/>
                    <a:gd name="connsiteX29" fmla="*/ 17326 w 107805"/>
                    <a:gd name="connsiteY29" fmla="*/ 94854 h 1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7805" h="123206">
                      <a:moveTo>
                        <a:pt x="17326" y="94854"/>
                      </a:moveTo>
                      <a:lnTo>
                        <a:pt x="45047" y="84073"/>
                      </a:lnTo>
                      <a:cubicBezTo>
                        <a:pt x="46588" y="88694"/>
                        <a:pt x="49668" y="91774"/>
                        <a:pt x="52748" y="93314"/>
                      </a:cubicBezTo>
                      <a:cubicBezTo>
                        <a:pt x="57368" y="96394"/>
                        <a:pt x="61988" y="96394"/>
                        <a:pt x="68149" y="94854"/>
                      </a:cubicBezTo>
                      <a:cubicBezTo>
                        <a:pt x="72769" y="93314"/>
                        <a:pt x="75849" y="91774"/>
                        <a:pt x="77389" y="88694"/>
                      </a:cubicBezTo>
                      <a:cubicBezTo>
                        <a:pt x="78929" y="85614"/>
                        <a:pt x="78929" y="84073"/>
                        <a:pt x="78929" y="80993"/>
                      </a:cubicBezTo>
                      <a:cubicBezTo>
                        <a:pt x="78929" y="77913"/>
                        <a:pt x="75849" y="76373"/>
                        <a:pt x="74309" y="74833"/>
                      </a:cubicBezTo>
                      <a:cubicBezTo>
                        <a:pt x="72769" y="73293"/>
                        <a:pt x="66609" y="73293"/>
                        <a:pt x="57368" y="73293"/>
                      </a:cubicBezTo>
                      <a:cubicBezTo>
                        <a:pt x="43507" y="74833"/>
                        <a:pt x="32727" y="73293"/>
                        <a:pt x="26566" y="70213"/>
                      </a:cubicBezTo>
                      <a:cubicBezTo>
                        <a:pt x="18866" y="67133"/>
                        <a:pt x="14246" y="62512"/>
                        <a:pt x="12706" y="54812"/>
                      </a:cubicBezTo>
                      <a:cubicBezTo>
                        <a:pt x="11166" y="50192"/>
                        <a:pt x="11166" y="44031"/>
                        <a:pt x="12706" y="39411"/>
                      </a:cubicBezTo>
                      <a:cubicBezTo>
                        <a:pt x="14246" y="34791"/>
                        <a:pt x="17326" y="28630"/>
                        <a:pt x="21946" y="25550"/>
                      </a:cubicBezTo>
                      <a:cubicBezTo>
                        <a:pt x="26566" y="20930"/>
                        <a:pt x="34267" y="17850"/>
                        <a:pt x="45047" y="14770"/>
                      </a:cubicBezTo>
                      <a:cubicBezTo>
                        <a:pt x="57368" y="11690"/>
                        <a:pt x="66609" y="10149"/>
                        <a:pt x="75849" y="13230"/>
                      </a:cubicBezTo>
                      <a:cubicBezTo>
                        <a:pt x="83550" y="16310"/>
                        <a:pt x="89710" y="22470"/>
                        <a:pt x="94330" y="31711"/>
                      </a:cubicBezTo>
                      <a:lnTo>
                        <a:pt x="66609" y="42491"/>
                      </a:lnTo>
                      <a:cubicBezTo>
                        <a:pt x="65069" y="37871"/>
                        <a:pt x="61988" y="36331"/>
                        <a:pt x="58908" y="34791"/>
                      </a:cubicBezTo>
                      <a:cubicBezTo>
                        <a:pt x="55828" y="33251"/>
                        <a:pt x="52748" y="33251"/>
                        <a:pt x="48128" y="34791"/>
                      </a:cubicBezTo>
                      <a:cubicBezTo>
                        <a:pt x="45047" y="36331"/>
                        <a:pt x="41967" y="37871"/>
                        <a:pt x="40427" y="39411"/>
                      </a:cubicBezTo>
                      <a:cubicBezTo>
                        <a:pt x="38887" y="40951"/>
                        <a:pt x="38887" y="44031"/>
                        <a:pt x="38887" y="45571"/>
                      </a:cubicBezTo>
                      <a:cubicBezTo>
                        <a:pt x="38887" y="47111"/>
                        <a:pt x="40427" y="48652"/>
                        <a:pt x="41967" y="48652"/>
                      </a:cubicBezTo>
                      <a:cubicBezTo>
                        <a:pt x="43507" y="50192"/>
                        <a:pt x="48128" y="50192"/>
                        <a:pt x="52748" y="48652"/>
                      </a:cubicBezTo>
                      <a:cubicBezTo>
                        <a:pt x="66609" y="47111"/>
                        <a:pt x="77389" y="47111"/>
                        <a:pt x="83550" y="48652"/>
                      </a:cubicBezTo>
                      <a:cubicBezTo>
                        <a:pt x="89710" y="50192"/>
                        <a:pt x="95870" y="51732"/>
                        <a:pt x="98950" y="54812"/>
                      </a:cubicBezTo>
                      <a:cubicBezTo>
                        <a:pt x="102031" y="57892"/>
                        <a:pt x="105111" y="62512"/>
                        <a:pt x="106651" y="67133"/>
                      </a:cubicBezTo>
                      <a:cubicBezTo>
                        <a:pt x="108191" y="73293"/>
                        <a:pt x="108191" y="79453"/>
                        <a:pt x="106651" y="85614"/>
                      </a:cubicBezTo>
                      <a:cubicBezTo>
                        <a:pt x="105111" y="91774"/>
                        <a:pt x="102031" y="97934"/>
                        <a:pt x="95870" y="102555"/>
                      </a:cubicBezTo>
                      <a:cubicBezTo>
                        <a:pt x="89710" y="107175"/>
                        <a:pt x="83550" y="110255"/>
                        <a:pt x="74309" y="113335"/>
                      </a:cubicBezTo>
                      <a:cubicBezTo>
                        <a:pt x="57368" y="117955"/>
                        <a:pt x="45047" y="117955"/>
                        <a:pt x="37347" y="114875"/>
                      </a:cubicBezTo>
                      <a:cubicBezTo>
                        <a:pt x="29647" y="111795"/>
                        <a:pt x="20406" y="104095"/>
                        <a:pt x="17326" y="94854"/>
                      </a:cubicBezTo>
                      <a:close/>
                    </a:path>
                  </a:pathLst>
                </a:custGeom>
                <a:grpFill/>
                <a:ln w="9525"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BE88F7D2-52C3-4BE6-BDF5-FAB5F79AD65F}"/>
                    </a:ext>
                  </a:extLst>
                </p:cNvPr>
                <p:cNvSpPr/>
                <p:nvPr/>
              </p:nvSpPr>
              <p:spPr>
                <a:xfrm>
                  <a:off x="6509681" y="1813131"/>
                  <a:ext cx="123207" cy="123207"/>
                </a:xfrm>
                <a:custGeom>
                  <a:avLst/>
                  <a:gdLst>
                    <a:gd name="connsiteX0" fmla="*/ 20431 w 123206"/>
                    <a:gd name="connsiteY0" fmla="*/ 91275 h 123206"/>
                    <a:gd name="connsiteX1" fmla="*/ 12731 w 123206"/>
                    <a:gd name="connsiteY1" fmla="*/ 51233 h 123206"/>
                    <a:gd name="connsiteX2" fmla="*/ 38912 w 123206"/>
                    <a:gd name="connsiteY2" fmla="*/ 20431 h 123206"/>
                    <a:gd name="connsiteX3" fmla="*/ 78955 w 123206"/>
                    <a:gd name="connsiteY3" fmla="*/ 12731 h 123206"/>
                    <a:gd name="connsiteX4" fmla="*/ 109756 w 123206"/>
                    <a:gd name="connsiteY4" fmla="*/ 38912 h 123206"/>
                    <a:gd name="connsiteX5" fmla="*/ 118997 w 123206"/>
                    <a:gd name="connsiteY5" fmla="*/ 66634 h 123206"/>
                    <a:gd name="connsiteX6" fmla="*/ 112836 w 123206"/>
                    <a:gd name="connsiteY6" fmla="*/ 89735 h 123206"/>
                    <a:gd name="connsiteX7" fmla="*/ 91275 w 123206"/>
                    <a:gd name="connsiteY7" fmla="*/ 109756 h 123206"/>
                    <a:gd name="connsiteX8" fmla="*/ 63554 w 123206"/>
                    <a:gd name="connsiteY8" fmla="*/ 118997 h 123206"/>
                    <a:gd name="connsiteX9" fmla="*/ 38912 w 123206"/>
                    <a:gd name="connsiteY9" fmla="*/ 112836 h 123206"/>
                    <a:gd name="connsiteX10" fmla="*/ 20431 w 123206"/>
                    <a:gd name="connsiteY10" fmla="*/ 91275 h 123206"/>
                    <a:gd name="connsiteX11" fmla="*/ 48153 w 123206"/>
                    <a:gd name="connsiteY11" fmla="*/ 75874 h 123206"/>
                    <a:gd name="connsiteX12" fmla="*/ 63554 w 123206"/>
                    <a:gd name="connsiteY12" fmla="*/ 91275 h 123206"/>
                    <a:gd name="connsiteX13" fmla="*/ 80495 w 123206"/>
                    <a:gd name="connsiteY13" fmla="*/ 89735 h 123206"/>
                    <a:gd name="connsiteX14" fmla="*/ 91275 w 123206"/>
                    <a:gd name="connsiteY14" fmla="*/ 75874 h 123206"/>
                    <a:gd name="connsiteX15" fmla="*/ 85115 w 123206"/>
                    <a:gd name="connsiteY15" fmla="*/ 52773 h 123206"/>
                    <a:gd name="connsiteX16" fmla="*/ 69714 w 123206"/>
                    <a:gd name="connsiteY16" fmla="*/ 37372 h 123206"/>
                    <a:gd name="connsiteX17" fmla="*/ 52773 w 123206"/>
                    <a:gd name="connsiteY17" fmla="*/ 38912 h 123206"/>
                    <a:gd name="connsiteX18" fmla="*/ 43533 w 123206"/>
                    <a:gd name="connsiteY18" fmla="*/ 52773 h 123206"/>
                    <a:gd name="connsiteX19" fmla="*/ 48153 w 123206"/>
                    <a:gd name="connsiteY19" fmla="*/ 75874 h 1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206" h="123206">
                      <a:moveTo>
                        <a:pt x="20431" y="91275"/>
                      </a:moveTo>
                      <a:cubicBezTo>
                        <a:pt x="12731" y="77415"/>
                        <a:pt x="9651" y="63554"/>
                        <a:pt x="12731" y="51233"/>
                      </a:cubicBezTo>
                      <a:cubicBezTo>
                        <a:pt x="15811" y="38912"/>
                        <a:pt x="25052" y="28132"/>
                        <a:pt x="38912" y="20431"/>
                      </a:cubicBezTo>
                      <a:cubicBezTo>
                        <a:pt x="52773" y="12731"/>
                        <a:pt x="66634" y="9651"/>
                        <a:pt x="78955" y="12731"/>
                      </a:cubicBezTo>
                      <a:cubicBezTo>
                        <a:pt x="91275" y="15811"/>
                        <a:pt x="102056" y="25052"/>
                        <a:pt x="109756" y="38912"/>
                      </a:cubicBezTo>
                      <a:cubicBezTo>
                        <a:pt x="115917" y="49693"/>
                        <a:pt x="118997" y="58933"/>
                        <a:pt x="118997" y="66634"/>
                      </a:cubicBezTo>
                      <a:cubicBezTo>
                        <a:pt x="118997" y="74334"/>
                        <a:pt x="117457" y="83575"/>
                        <a:pt x="112836" y="89735"/>
                      </a:cubicBezTo>
                      <a:cubicBezTo>
                        <a:pt x="108216" y="95896"/>
                        <a:pt x="102056" y="103596"/>
                        <a:pt x="91275" y="109756"/>
                      </a:cubicBezTo>
                      <a:cubicBezTo>
                        <a:pt x="82035" y="115917"/>
                        <a:pt x="72794" y="118997"/>
                        <a:pt x="63554" y="118997"/>
                      </a:cubicBezTo>
                      <a:cubicBezTo>
                        <a:pt x="54313" y="118997"/>
                        <a:pt x="46613" y="117457"/>
                        <a:pt x="38912" y="112836"/>
                      </a:cubicBezTo>
                      <a:cubicBezTo>
                        <a:pt x="31212" y="108216"/>
                        <a:pt x="26592" y="102056"/>
                        <a:pt x="20431" y="91275"/>
                      </a:cubicBezTo>
                      <a:close/>
                      <a:moveTo>
                        <a:pt x="48153" y="75874"/>
                      </a:moveTo>
                      <a:cubicBezTo>
                        <a:pt x="52773" y="85115"/>
                        <a:pt x="58934" y="89735"/>
                        <a:pt x="63554" y="91275"/>
                      </a:cubicBezTo>
                      <a:cubicBezTo>
                        <a:pt x="69714" y="92815"/>
                        <a:pt x="74334" y="92815"/>
                        <a:pt x="80495" y="89735"/>
                      </a:cubicBezTo>
                      <a:cubicBezTo>
                        <a:pt x="86655" y="86655"/>
                        <a:pt x="89735" y="82035"/>
                        <a:pt x="91275" y="75874"/>
                      </a:cubicBezTo>
                      <a:cubicBezTo>
                        <a:pt x="92815" y="69714"/>
                        <a:pt x="89735" y="62014"/>
                        <a:pt x="85115" y="52773"/>
                      </a:cubicBezTo>
                      <a:cubicBezTo>
                        <a:pt x="80495" y="45073"/>
                        <a:pt x="75874" y="38912"/>
                        <a:pt x="69714" y="37372"/>
                      </a:cubicBezTo>
                      <a:cubicBezTo>
                        <a:pt x="63554" y="35832"/>
                        <a:pt x="58934" y="35832"/>
                        <a:pt x="52773" y="38912"/>
                      </a:cubicBezTo>
                      <a:cubicBezTo>
                        <a:pt x="46613" y="41993"/>
                        <a:pt x="43533" y="46613"/>
                        <a:pt x="43533" y="52773"/>
                      </a:cubicBezTo>
                      <a:cubicBezTo>
                        <a:pt x="40452" y="60474"/>
                        <a:pt x="41993" y="68174"/>
                        <a:pt x="48153" y="75874"/>
                      </a:cubicBezTo>
                      <a:close/>
                    </a:path>
                  </a:pathLst>
                </a:custGeom>
                <a:grpFill/>
                <a:ln w="9525"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CCC86438-AFCB-4AEF-82F8-19B9F0530632}"/>
                    </a:ext>
                  </a:extLst>
                </p:cNvPr>
                <p:cNvSpPr/>
                <p:nvPr/>
              </p:nvSpPr>
              <p:spPr>
                <a:xfrm>
                  <a:off x="6590946" y="1717286"/>
                  <a:ext cx="169409" cy="169409"/>
                </a:xfrm>
                <a:custGeom>
                  <a:avLst/>
                  <a:gdLst>
                    <a:gd name="connsiteX0" fmla="*/ 11551 w 169409"/>
                    <a:gd name="connsiteY0" fmla="*/ 88555 h 169409"/>
                    <a:gd name="connsiteX1" fmla="*/ 40812 w 169409"/>
                    <a:gd name="connsiteY1" fmla="*/ 60833 h 169409"/>
                    <a:gd name="connsiteX2" fmla="*/ 94715 w 169409"/>
                    <a:gd name="connsiteY2" fmla="*/ 94715 h 169409"/>
                    <a:gd name="connsiteX3" fmla="*/ 63913 w 169409"/>
                    <a:gd name="connsiteY3" fmla="*/ 39272 h 169409"/>
                    <a:gd name="connsiteX4" fmla="*/ 93175 w 169409"/>
                    <a:gd name="connsiteY4" fmla="*/ 11551 h 169409"/>
                    <a:gd name="connsiteX5" fmla="*/ 162479 w 169409"/>
                    <a:gd name="connsiteY5" fmla="*/ 83935 h 169409"/>
                    <a:gd name="connsiteX6" fmla="*/ 143998 w 169409"/>
                    <a:gd name="connsiteY6" fmla="*/ 100875 h 169409"/>
                    <a:gd name="connsiteX7" fmla="*/ 91635 w 169409"/>
                    <a:gd name="connsiteY7" fmla="*/ 45432 h 169409"/>
                    <a:gd name="connsiteX8" fmla="*/ 130137 w 169409"/>
                    <a:gd name="connsiteY8" fmla="*/ 114736 h 169409"/>
                    <a:gd name="connsiteX9" fmla="*/ 113196 w 169409"/>
                    <a:gd name="connsiteY9" fmla="*/ 130137 h 169409"/>
                    <a:gd name="connsiteX10" fmla="*/ 46973 w 169409"/>
                    <a:gd name="connsiteY10" fmla="*/ 88555 h 169409"/>
                    <a:gd name="connsiteX11" fmla="*/ 99335 w 169409"/>
                    <a:gd name="connsiteY11" fmla="*/ 143998 h 169409"/>
                    <a:gd name="connsiteX12" fmla="*/ 80854 w 169409"/>
                    <a:gd name="connsiteY12" fmla="*/ 160939 h 169409"/>
                    <a:gd name="connsiteX13" fmla="*/ 11551 w 169409"/>
                    <a:gd name="connsiteY13" fmla="*/ 88555 h 16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409" h="169409">
                      <a:moveTo>
                        <a:pt x="11551" y="88555"/>
                      </a:moveTo>
                      <a:lnTo>
                        <a:pt x="40812" y="60833"/>
                      </a:lnTo>
                      <a:lnTo>
                        <a:pt x="94715" y="94715"/>
                      </a:lnTo>
                      <a:lnTo>
                        <a:pt x="63913" y="39272"/>
                      </a:lnTo>
                      <a:lnTo>
                        <a:pt x="93175" y="11551"/>
                      </a:lnTo>
                      <a:lnTo>
                        <a:pt x="162479" y="83935"/>
                      </a:lnTo>
                      <a:lnTo>
                        <a:pt x="143998" y="100875"/>
                      </a:lnTo>
                      <a:lnTo>
                        <a:pt x="91635" y="45432"/>
                      </a:lnTo>
                      <a:lnTo>
                        <a:pt x="130137" y="114736"/>
                      </a:lnTo>
                      <a:lnTo>
                        <a:pt x="113196" y="130137"/>
                      </a:lnTo>
                      <a:lnTo>
                        <a:pt x="46973" y="88555"/>
                      </a:lnTo>
                      <a:lnTo>
                        <a:pt x="99335" y="143998"/>
                      </a:lnTo>
                      <a:lnTo>
                        <a:pt x="80854" y="160939"/>
                      </a:lnTo>
                      <a:lnTo>
                        <a:pt x="11551" y="88555"/>
                      </a:lnTo>
                      <a:close/>
                    </a:path>
                  </a:pathLst>
                </a:custGeom>
                <a:grpFill/>
                <a:ln w="9525"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78034CC4-28B2-4C34-8472-905BD9CFDC28}"/>
                    </a:ext>
                  </a:extLst>
                </p:cNvPr>
                <p:cNvSpPr/>
                <p:nvPr/>
              </p:nvSpPr>
              <p:spPr>
                <a:xfrm>
                  <a:off x="6678731" y="1637202"/>
                  <a:ext cx="154008" cy="138608"/>
                </a:xfrm>
                <a:custGeom>
                  <a:avLst/>
                  <a:gdLst>
                    <a:gd name="connsiteX0" fmla="*/ 11551 w 154008"/>
                    <a:gd name="connsiteY0" fmla="*/ 79314 h 138607"/>
                    <a:gd name="connsiteX1" fmla="*/ 59293 w 154008"/>
                    <a:gd name="connsiteY1" fmla="*/ 11551 h 138607"/>
                    <a:gd name="connsiteX2" fmla="*/ 76234 w 154008"/>
                    <a:gd name="connsiteY2" fmla="*/ 23871 h 138607"/>
                    <a:gd name="connsiteX3" fmla="*/ 46973 w 154008"/>
                    <a:gd name="connsiteY3" fmla="*/ 66994 h 138607"/>
                    <a:gd name="connsiteX4" fmla="*/ 60833 w 154008"/>
                    <a:gd name="connsiteY4" fmla="*/ 76234 h 138607"/>
                    <a:gd name="connsiteX5" fmla="*/ 88555 w 154008"/>
                    <a:gd name="connsiteY5" fmla="*/ 36192 h 138607"/>
                    <a:gd name="connsiteX6" fmla="*/ 105496 w 154008"/>
                    <a:gd name="connsiteY6" fmla="*/ 48513 h 138607"/>
                    <a:gd name="connsiteX7" fmla="*/ 77774 w 154008"/>
                    <a:gd name="connsiteY7" fmla="*/ 87015 h 138607"/>
                    <a:gd name="connsiteX8" fmla="*/ 94715 w 154008"/>
                    <a:gd name="connsiteY8" fmla="*/ 97795 h 138607"/>
                    <a:gd name="connsiteX9" fmla="*/ 125517 w 154008"/>
                    <a:gd name="connsiteY9" fmla="*/ 53133 h 138607"/>
                    <a:gd name="connsiteX10" fmla="*/ 143998 w 154008"/>
                    <a:gd name="connsiteY10" fmla="*/ 65454 h 138607"/>
                    <a:gd name="connsiteX11" fmla="*/ 96255 w 154008"/>
                    <a:gd name="connsiteY11" fmla="*/ 134757 h 138607"/>
                    <a:gd name="connsiteX12" fmla="*/ 11551 w 154008"/>
                    <a:gd name="connsiteY12" fmla="*/ 79314 h 13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008" h="138607">
                      <a:moveTo>
                        <a:pt x="11551" y="79314"/>
                      </a:moveTo>
                      <a:lnTo>
                        <a:pt x="59293" y="11551"/>
                      </a:lnTo>
                      <a:lnTo>
                        <a:pt x="76234" y="23871"/>
                      </a:lnTo>
                      <a:lnTo>
                        <a:pt x="46973" y="66994"/>
                      </a:lnTo>
                      <a:lnTo>
                        <a:pt x="60833" y="76234"/>
                      </a:lnTo>
                      <a:lnTo>
                        <a:pt x="88555" y="36192"/>
                      </a:lnTo>
                      <a:lnTo>
                        <a:pt x="105496" y="48513"/>
                      </a:lnTo>
                      <a:lnTo>
                        <a:pt x="77774" y="87015"/>
                      </a:lnTo>
                      <a:lnTo>
                        <a:pt x="94715" y="97795"/>
                      </a:lnTo>
                      <a:lnTo>
                        <a:pt x="125517" y="53133"/>
                      </a:lnTo>
                      <a:lnTo>
                        <a:pt x="143998" y="65454"/>
                      </a:lnTo>
                      <a:lnTo>
                        <a:pt x="96255" y="134757"/>
                      </a:lnTo>
                      <a:lnTo>
                        <a:pt x="11551" y="79314"/>
                      </a:lnTo>
                      <a:close/>
                    </a:path>
                  </a:pathLst>
                </a:custGeom>
                <a:grpFill/>
                <a:ln w="9525" cap="flat">
                  <a:noFill/>
                  <a:prstDash val="solid"/>
                  <a:miter/>
                </a:ln>
              </p:spPr>
              <p:txBody>
                <a:bodyPr rtlCol="0" anchor="ctr"/>
                <a:lstStyle/>
                <a:p>
                  <a:endParaRPr lang="en-US" dirty="0"/>
                </a:p>
              </p:txBody>
            </p:sp>
          </p:grpSp>
        </p:grpSp>
        <p:sp>
          <p:nvSpPr>
            <p:cNvPr id="94" name="Freeform: Shape 93">
              <a:extLst>
                <a:ext uri="{FF2B5EF4-FFF2-40B4-BE49-F238E27FC236}">
                  <a16:creationId xmlns:a16="http://schemas.microsoft.com/office/drawing/2014/main" id="{D98B39B7-784A-47FB-B486-43C39C5B45DF}"/>
                </a:ext>
              </a:extLst>
            </p:cNvPr>
            <p:cNvSpPr/>
            <p:nvPr/>
          </p:nvSpPr>
          <p:spPr>
            <a:xfrm>
              <a:off x="9327998" y="3619985"/>
              <a:ext cx="595856" cy="595856"/>
            </a:xfrm>
            <a:custGeom>
              <a:avLst/>
              <a:gdLst>
                <a:gd name="connsiteX0" fmla="*/ 302930 w 595855"/>
                <a:gd name="connsiteY0" fmla="*/ 594519 h 595855"/>
                <a:gd name="connsiteX1" fmla="*/ 12609 w 595855"/>
                <a:gd name="connsiteY1" fmla="*/ 302930 h 595855"/>
                <a:gd name="connsiteX2" fmla="*/ 302930 w 595855"/>
                <a:gd name="connsiteY2" fmla="*/ 12609 h 595855"/>
                <a:gd name="connsiteX3" fmla="*/ 593251 w 595855"/>
                <a:gd name="connsiteY3" fmla="*/ 302930 h 595855"/>
                <a:gd name="connsiteX4" fmla="*/ 593251 w 595855"/>
                <a:gd name="connsiteY4" fmla="*/ 302930 h 595855"/>
                <a:gd name="connsiteX5" fmla="*/ 302930 w 595855"/>
                <a:gd name="connsiteY5" fmla="*/ 594519 h 595855"/>
                <a:gd name="connsiteX6" fmla="*/ 302930 w 595855"/>
                <a:gd name="connsiteY6" fmla="*/ 36697 h 595855"/>
                <a:gd name="connsiteX7" fmla="*/ 36697 w 595855"/>
                <a:gd name="connsiteY7" fmla="*/ 302930 h 595855"/>
                <a:gd name="connsiteX8" fmla="*/ 302930 w 595855"/>
                <a:gd name="connsiteY8" fmla="*/ 569164 h 595855"/>
                <a:gd name="connsiteX9" fmla="*/ 569164 w 595855"/>
                <a:gd name="connsiteY9" fmla="*/ 302930 h 595855"/>
                <a:gd name="connsiteX10" fmla="*/ 302930 w 595855"/>
                <a:gd name="connsiteY10" fmla="*/ 36697 h 595855"/>
                <a:gd name="connsiteX11" fmla="*/ 201508 w 595855"/>
                <a:gd name="connsiteY11" fmla="*/ 107692 h 595855"/>
                <a:gd name="connsiteX12" fmla="*/ 166010 w 595855"/>
                <a:gd name="connsiteY12" fmla="*/ 157136 h 595855"/>
                <a:gd name="connsiteX13" fmla="*/ 169813 w 595855"/>
                <a:gd name="connsiteY13" fmla="*/ 164742 h 595855"/>
                <a:gd name="connsiteX14" fmla="*/ 201508 w 595855"/>
                <a:gd name="connsiteY14" fmla="*/ 181223 h 595855"/>
                <a:gd name="connsiteX15" fmla="*/ 164742 w 595855"/>
                <a:gd name="connsiteY15" fmla="*/ 195169 h 595855"/>
                <a:gd name="connsiteX16" fmla="*/ 159671 w 595855"/>
                <a:gd name="connsiteY16" fmla="*/ 202776 h 595855"/>
                <a:gd name="connsiteX17" fmla="*/ 198972 w 595855"/>
                <a:gd name="connsiteY17" fmla="*/ 297859 h 595855"/>
                <a:gd name="connsiteX18" fmla="*/ 240809 w 595855"/>
                <a:gd name="connsiteY18" fmla="*/ 202776 h 595855"/>
                <a:gd name="connsiteX19" fmla="*/ 201508 w 595855"/>
                <a:gd name="connsiteY19" fmla="*/ 107692 h 595855"/>
                <a:gd name="connsiteX20" fmla="*/ 201508 w 595855"/>
                <a:gd name="connsiteY20" fmla="*/ 107692 h 595855"/>
                <a:gd name="connsiteX21" fmla="*/ 405620 w 595855"/>
                <a:gd name="connsiteY21" fmla="*/ 105157 h 595855"/>
                <a:gd name="connsiteX22" fmla="*/ 370122 w 595855"/>
                <a:gd name="connsiteY22" fmla="*/ 158403 h 595855"/>
                <a:gd name="connsiteX23" fmla="*/ 373926 w 595855"/>
                <a:gd name="connsiteY23" fmla="*/ 166010 h 595855"/>
                <a:gd name="connsiteX24" fmla="*/ 403085 w 595855"/>
                <a:gd name="connsiteY24" fmla="*/ 179956 h 595855"/>
                <a:gd name="connsiteX25" fmla="*/ 370122 w 595855"/>
                <a:gd name="connsiteY25" fmla="*/ 192633 h 595855"/>
                <a:gd name="connsiteX26" fmla="*/ 365051 w 595855"/>
                <a:gd name="connsiteY26" fmla="*/ 198972 h 595855"/>
                <a:gd name="connsiteX27" fmla="*/ 404352 w 595855"/>
                <a:gd name="connsiteY27" fmla="*/ 294056 h 595855"/>
                <a:gd name="connsiteX28" fmla="*/ 443654 w 595855"/>
                <a:gd name="connsiteY28" fmla="*/ 198972 h 595855"/>
                <a:gd name="connsiteX29" fmla="*/ 405620 w 595855"/>
                <a:gd name="connsiteY29" fmla="*/ 105157 h 595855"/>
                <a:gd name="connsiteX30" fmla="*/ 405620 w 595855"/>
                <a:gd name="connsiteY30" fmla="*/ 105157 h 59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5855" h="595855">
                  <a:moveTo>
                    <a:pt x="302930" y="594519"/>
                  </a:moveTo>
                  <a:cubicBezTo>
                    <a:pt x="143190" y="594519"/>
                    <a:pt x="12609" y="463938"/>
                    <a:pt x="12609" y="302930"/>
                  </a:cubicBezTo>
                  <a:cubicBezTo>
                    <a:pt x="12609" y="141922"/>
                    <a:pt x="143190" y="12609"/>
                    <a:pt x="302930" y="12609"/>
                  </a:cubicBezTo>
                  <a:cubicBezTo>
                    <a:pt x="463938" y="12609"/>
                    <a:pt x="593251" y="143190"/>
                    <a:pt x="593251" y="302930"/>
                  </a:cubicBezTo>
                  <a:cubicBezTo>
                    <a:pt x="593251" y="302930"/>
                    <a:pt x="593251" y="302930"/>
                    <a:pt x="593251" y="302930"/>
                  </a:cubicBezTo>
                  <a:cubicBezTo>
                    <a:pt x="593251" y="463938"/>
                    <a:pt x="463938" y="593251"/>
                    <a:pt x="302930" y="594519"/>
                  </a:cubicBezTo>
                  <a:close/>
                  <a:moveTo>
                    <a:pt x="302930" y="36697"/>
                  </a:moveTo>
                  <a:cubicBezTo>
                    <a:pt x="155868" y="36697"/>
                    <a:pt x="36697" y="155868"/>
                    <a:pt x="36697" y="302930"/>
                  </a:cubicBezTo>
                  <a:cubicBezTo>
                    <a:pt x="36697" y="449992"/>
                    <a:pt x="155868" y="569164"/>
                    <a:pt x="302930" y="569164"/>
                  </a:cubicBezTo>
                  <a:cubicBezTo>
                    <a:pt x="449992" y="569164"/>
                    <a:pt x="569164" y="449992"/>
                    <a:pt x="569164" y="302930"/>
                  </a:cubicBezTo>
                  <a:cubicBezTo>
                    <a:pt x="569164" y="155868"/>
                    <a:pt x="449992" y="36697"/>
                    <a:pt x="302930" y="36697"/>
                  </a:cubicBezTo>
                  <a:close/>
                  <a:moveTo>
                    <a:pt x="201508" y="107692"/>
                  </a:moveTo>
                  <a:cubicBezTo>
                    <a:pt x="186295" y="107692"/>
                    <a:pt x="173617" y="125441"/>
                    <a:pt x="166010" y="157136"/>
                  </a:cubicBezTo>
                  <a:cubicBezTo>
                    <a:pt x="164742" y="160939"/>
                    <a:pt x="167278" y="163474"/>
                    <a:pt x="169813" y="164742"/>
                  </a:cubicBezTo>
                  <a:lnTo>
                    <a:pt x="201508" y="181223"/>
                  </a:lnTo>
                  <a:lnTo>
                    <a:pt x="164742" y="195169"/>
                  </a:lnTo>
                  <a:cubicBezTo>
                    <a:pt x="162207" y="196437"/>
                    <a:pt x="159671" y="200240"/>
                    <a:pt x="159671" y="202776"/>
                  </a:cubicBezTo>
                  <a:cubicBezTo>
                    <a:pt x="159671" y="249683"/>
                    <a:pt x="173617" y="297859"/>
                    <a:pt x="198972" y="297859"/>
                  </a:cubicBezTo>
                  <a:cubicBezTo>
                    <a:pt x="224328" y="297859"/>
                    <a:pt x="240809" y="250951"/>
                    <a:pt x="240809" y="202776"/>
                  </a:cubicBezTo>
                  <a:cubicBezTo>
                    <a:pt x="240809" y="154600"/>
                    <a:pt x="226863" y="107692"/>
                    <a:pt x="201508" y="107692"/>
                  </a:cubicBezTo>
                  <a:lnTo>
                    <a:pt x="201508" y="107692"/>
                  </a:lnTo>
                  <a:close/>
                  <a:moveTo>
                    <a:pt x="405620" y="105157"/>
                  </a:moveTo>
                  <a:cubicBezTo>
                    <a:pt x="389139" y="105157"/>
                    <a:pt x="376461" y="124173"/>
                    <a:pt x="370122" y="158403"/>
                  </a:cubicBezTo>
                  <a:cubicBezTo>
                    <a:pt x="370122" y="162207"/>
                    <a:pt x="371390" y="164742"/>
                    <a:pt x="373926" y="166010"/>
                  </a:cubicBezTo>
                  <a:lnTo>
                    <a:pt x="403085" y="179956"/>
                  </a:lnTo>
                  <a:lnTo>
                    <a:pt x="370122" y="192633"/>
                  </a:lnTo>
                  <a:cubicBezTo>
                    <a:pt x="367587" y="193901"/>
                    <a:pt x="365051" y="196437"/>
                    <a:pt x="365051" y="198972"/>
                  </a:cubicBezTo>
                  <a:cubicBezTo>
                    <a:pt x="365051" y="245880"/>
                    <a:pt x="378997" y="294056"/>
                    <a:pt x="404352" y="294056"/>
                  </a:cubicBezTo>
                  <a:cubicBezTo>
                    <a:pt x="429708" y="294056"/>
                    <a:pt x="443654" y="245880"/>
                    <a:pt x="443654" y="198972"/>
                  </a:cubicBezTo>
                  <a:cubicBezTo>
                    <a:pt x="443654" y="152064"/>
                    <a:pt x="430976" y="105157"/>
                    <a:pt x="405620" y="105157"/>
                  </a:cubicBezTo>
                  <a:lnTo>
                    <a:pt x="405620" y="105157"/>
                  </a:lnTo>
                  <a:close/>
                </a:path>
              </a:pathLst>
            </a:custGeom>
            <a:solidFill>
              <a:schemeClr val="accent1"/>
            </a:solidFill>
            <a:ln w="12631"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78987FDD-5E15-48BC-85AE-DF43B165CC61}"/>
                </a:ext>
              </a:extLst>
            </p:cNvPr>
            <p:cNvSpPr/>
            <p:nvPr/>
          </p:nvSpPr>
          <p:spPr>
            <a:xfrm>
              <a:off x="9483038" y="3964118"/>
              <a:ext cx="304267" cy="177489"/>
            </a:xfrm>
            <a:custGeom>
              <a:avLst/>
              <a:gdLst>
                <a:gd name="connsiteX0" fmla="*/ 281007 w 304266"/>
                <a:gd name="connsiteY0" fmla="*/ 9508 h 177488"/>
                <a:gd name="connsiteX1" fmla="*/ 21112 w 304266"/>
                <a:gd name="connsiteY1" fmla="*/ 36132 h 177488"/>
                <a:gd name="connsiteX2" fmla="*/ 9702 w 304266"/>
                <a:gd name="connsiteY2" fmla="*/ 50077 h 177488"/>
                <a:gd name="connsiteX3" fmla="*/ 19845 w 304266"/>
                <a:gd name="connsiteY3" fmla="*/ 90646 h 177488"/>
                <a:gd name="connsiteX4" fmla="*/ 21112 w 304266"/>
                <a:gd name="connsiteY4" fmla="*/ 93182 h 177488"/>
                <a:gd name="connsiteX5" fmla="*/ 210011 w 304266"/>
                <a:gd name="connsiteY5" fmla="*/ 166713 h 177488"/>
                <a:gd name="connsiteX6" fmla="*/ 292417 w 304266"/>
                <a:gd name="connsiteY6" fmla="*/ 65291 h 177488"/>
                <a:gd name="connsiteX7" fmla="*/ 292417 w 304266"/>
                <a:gd name="connsiteY7" fmla="*/ 65291 h 177488"/>
                <a:gd name="connsiteX8" fmla="*/ 293685 w 304266"/>
                <a:gd name="connsiteY8" fmla="*/ 62755 h 177488"/>
                <a:gd name="connsiteX9" fmla="*/ 294953 w 304266"/>
                <a:gd name="connsiteY9" fmla="*/ 22186 h 177488"/>
                <a:gd name="connsiteX10" fmla="*/ 294953 w 304266"/>
                <a:gd name="connsiteY10" fmla="*/ 20918 h 177488"/>
                <a:gd name="connsiteX11" fmla="*/ 281007 w 304266"/>
                <a:gd name="connsiteY11" fmla="*/ 9508 h 177488"/>
                <a:gd name="connsiteX12" fmla="*/ 281007 w 304266"/>
                <a:gd name="connsiteY12" fmla="*/ 9508 h 177488"/>
                <a:gd name="connsiteX13" fmla="*/ 281007 w 304266"/>
                <a:gd name="connsiteY13" fmla="*/ 9508 h 17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266" h="177488">
                  <a:moveTo>
                    <a:pt x="281007" y="9508"/>
                  </a:moveTo>
                  <a:lnTo>
                    <a:pt x="21112" y="36132"/>
                  </a:lnTo>
                  <a:cubicBezTo>
                    <a:pt x="13506" y="37399"/>
                    <a:pt x="8435" y="42471"/>
                    <a:pt x="9702" y="50077"/>
                  </a:cubicBezTo>
                  <a:cubicBezTo>
                    <a:pt x="10970" y="64023"/>
                    <a:pt x="14774" y="77968"/>
                    <a:pt x="19845" y="90646"/>
                  </a:cubicBezTo>
                  <a:cubicBezTo>
                    <a:pt x="19845" y="91914"/>
                    <a:pt x="21112" y="91914"/>
                    <a:pt x="21112" y="93182"/>
                  </a:cubicBezTo>
                  <a:cubicBezTo>
                    <a:pt x="52807" y="165445"/>
                    <a:pt x="137748" y="198407"/>
                    <a:pt x="210011" y="166713"/>
                  </a:cubicBezTo>
                  <a:cubicBezTo>
                    <a:pt x="251848" y="147696"/>
                    <a:pt x="283543" y="110931"/>
                    <a:pt x="292417" y="65291"/>
                  </a:cubicBezTo>
                  <a:lnTo>
                    <a:pt x="292417" y="65291"/>
                  </a:lnTo>
                  <a:cubicBezTo>
                    <a:pt x="292417" y="65291"/>
                    <a:pt x="292417" y="64023"/>
                    <a:pt x="293685" y="62755"/>
                  </a:cubicBezTo>
                  <a:cubicBezTo>
                    <a:pt x="296220" y="48809"/>
                    <a:pt x="297488" y="36132"/>
                    <a:pt x="294953" y="22186"/>
                  </a:cubicBezTo>
                  <a:cubicBezTo>
                    <a:pt x="294953" y="22186"/>
                    <a:pt x="294953" y="22186"/>
                    <a:pt x="294953" y="20918"/>
                  </a:cubicBezTo>
                  <a:cubicBezTo>
                    <a:pt x="293685" y="14579"/>
                    <a:pt x="287346" y="9508"/>
                    <a:pt x="281007" y="9508"/>
                  </a:cubicBezTo>
                  <a:cubicBezTo>
                    <a:pt x="279739" y="10776"/>
                    <a:pt x="279739" y="10776"/>
                    <a:pt x="281007" y="9508"/>
                  </a:cubicBezTo>
                  <a:lnTo>
                    <a:pt x="281007" y="9508"/>
                  </a:lnTo>
                  <a:close/>
                </a:path>
              </a:pathLst>
            </a:custGeom>
            <a:solidFill>
              <a:schemeClr val="accent1"/>
            </a:solid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79D8B1D3-183A-4CDD-9FA8-CEA89C5C6D6F}"/>
                </a:ext>
              </a:extLst>
            </p:cNvPr>
            <p:cNvSpPr/>
            <p:nvPr/>
          </p:nvSpPr>
          <p:spPr>
            <a:xfrm>
              <a:off x="9494642" y="3976796"/>
              <a:ext cx="278911" cy="76067"/>
            </a:xfrm>
            <a:custGeom>
              <a:avLst/>
              <a:gdLst>
                <a:gd name="connsiteX0" fmla="*/ 269403 w 278911"/>
                <a:gd name="connsiteY0" fmla="*/ 9508 h 76066"/>
                <a:gd name="connsiteX1" fmla="*/ 266867 w 278911"/>
                <a:gd name="connsiteY1" fmla="*/ 47542 h 76066"/>
                <a:gd name="connsiteX2" fmla="*/ 17115 w 278911"/>
                <a:gd name="connsiteY2" fmla="*/ 72897 h 76066"/>
                <a:gd name="connsiteX3" fmla="*/ 9508 w 278911"/>
                <a:gd name="connsiteY3" fmla="*/ 36132 h 76066"/>
                <a:gd name="connsiteX4" fmla="*/ 269403 w 278911"/>
                <a:gd name="connsiteY4" fmla="*/ 9508 h 7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911" h="76066">
                  <a:moveTo>
                    <a:pt x="269403" y="9508"/>
                  </a:moveTo>
                  <a:cubicBezTo>
                    <a:pt x="270671" y="22186"/>
                    <a:pt x="269403" y="34864"/>
                    <a:pt x="266867" y="47542"/>
                  </a:cubicBezTo>
                  <a:lnTo>
                    <a:pt x="17115" y="72897"/>
                  </a:lnTo>
                  <a:cubicBezTo>
                    <a:pt x="13312" y="61487"/>
                    <a:pt x="10776" y="48809"/>
                    <a:pt x="9508" y="36132"/>
                  </a:cubicBezTo>
                  <a:lnTo>
                    <a:pt x="269403" y="9508"/>
                  </a:lnTo>
                  <a:close/>
                </a:path>
              </a:pathLst>
            </a:custGeom>
            <a:solidFill>
              <a:schemeClr val="accent4"/>
            </a:solidFill>
            <a:ln w="9525" cap="flat">
              <a:noFill/>
              <a:prstDash val="solid"/>
              <a:miter/>
            </a:ln>
          </p:spPr>
          <p:txBody>
            <a:bodyPr rtlCol="0" anchor="ctr"/>
            <a:lstStyle/>
            <a:p>
              <a:endParaRPr lang="en-US" dirty="0"/>
            </a:p>
          </p:txBody>
        </p:sp>
      </p:grpSp>
      <p:sp>
        <p:nvSpPr>
          <p:cNvPr id="63" name="Title 62"/>
          <p:cNvSpPr txBox="1">
            <a:spLocks noGrp="1"/>
          </p:cNvSpPr>
          <p:nvPr>
            <p:ph type="title"/>
          </p:nvPr>
        </p:nvSpPr>
        <p:spPr>
          <a:xfrm>
            <a:off x="742279" y="701543"/>
            <a:ext cx="5148000" cy="775597"/>
          </a:xfrm>
          <a:prstGeom prst="rect">
            <a:avLst/>
          </a:prstGeom>
          <a:noFill/>
        </p:spPr>
        <p:txBody>
          <a:bodyPr wrap="square" rtlCol="0">
            <a:spAutoFit/>
          </a:bodyPr>
          <a:lstStyle/>
          <a:p>
            <a:pPr lvl="1" algn="l" rtl="0">
              <a:lnSpc>
                <a:spcPct val="90000"/>
              </a:lnSpc>
              <a:spcBef>
                <a:spcPct val="0"/>
              </a:spcBef>
            </a:pPr>
            <a:r>
              <a:rPr lang="en-US" sz="2800" b="1" dirty="0" err="1">
                <a:latin typeface="+mn-lt"/>
              </a:rPr>
              <a:t>Jenis</a:t>
            </a:r>
            <a:r>
              <a:rPr lang="en-US" sz="2800" b="1" dirty="0">
                <a:latin typeface="+mn-lt"/>
              </a:rPr>
              <a:t> </a:t>
            </a:r>
            <a:r>
              <a:rPr lang="en-US" sz="2800" b="1" dirty="0" err="1">
                <a:latin typeface="+mn-lt"/>
              </a:rPr>
              <a:t>Penelitian</a:t>
            </a:r>
            <a:r>
              <a:rPr lang="en-US" sz="2800" b="1" dirty="0">
                <a:latin typeface="+mn-lt"/>
              </a:rPr>
              <a:t> </a:t>
            </a:r>
            <a:r>
              <a:rPr lang="en-US" sz="2800" b="1" dirty="0" err="1">
                <a:latin typeface="+mn-lt"/>
              </a:rPr>
              <a:t>Berdasar</a:t>
            </a:r>
            <a:r>
              <a:rPr lang="en-US" sz="2800" b="1" dirty="0">
                <a:latin typeface="+mn-lt"/>
              </a:rPr>
              <a:t> </a:t>
            </a:r>
            <a:r>
              <a:rPr lang="en-US" sz="2800" b="1" dirty="0" err="1">
                <a:latin typeface="+mn-lt"/>
              </a:rPr>
              <a:t>Tujuan</a:t>
            </a:r>
            <a:r>
              <a:rPr lang="en-US" sz="2800" b="1" dirty="0">
                <a:latin typeface="+mn-lt"/>
              </a:rPr>
              <a:t> </a:t>
            </a:r>
            <a:r>
              <a:rPr lang="en-US" sz="2800" b="1" dirty="0" err="1">
                <a:latin typeface="+mn-lt"/>
              </a:rPr>
              <a:t>Penelitian</a:t>
            </a:r>
            <a:endParaRPr lang="en-US" sz="11500" b="1" dirty="0">
              <a:latin typeface="+mn-lt"/>
            </a:endParaRPr>
          </a:p>
        </p:txBody>
      </p:sp>
      <p:sp>
        <p:nvSpPr>
          <p:cNvPr id="2" name="Content Placeholder 1"/>
          <p:cNvSpPr>
            <a:spLocks noGrp="1"/>
          </p:cNvSpPr>
          <p:nvPr>
            <p:ph sz="half" idx="1"/>
          </p:nvPr>
        </p:nvSpPr>
        <p:spPr>
          <a:xfrm>
            <a:off x="783766" y="1635559"/>
            <a:ext cx="4950747" cy="3285896"/>
          </a:xfrm>
        </p:spPr>
        <p:txBody>
          <a:bodyPr>
            <a:normAutofit/>
          </a:bodyPr>
          <a:lstStyle/>
          <a:p>
            <a:r>
              <a:rPr lang="en-US" sz="2400" b="1" dirty="0" err="1"/>
              <a:t>eksplorasi</a:t>
            </a:r>
            <a:r>
              <a:rPr lang="en-US" sz="2400" b="1" dirty="0"/>
              <a:t> </a:t>
            </a:r>
            <a:r>
              <a:rPr lang="en-US" sz="2400" b="1" i="1" dirty="0"/>
              <a:t>(e</a:t>
            </a:r>
            <a:r>
              <a:rPr lang="en-GB" sz="2400" b="1" i="1" dirty="0" err="1"/>
              <a:t>xploratory</a:t>
            </a:r>
            <a:r>
              <a:rPr lang="en-GB" sz="2400" b="1" i="1" dirty="0"/>
              <a:t> research)</a:t>
            </a:r>
          </a:p>
          <a:p>
            <a:r>
              <a:rPr lang="en-US" sz="2400" b="1" dirty="0" err="1"/>
              <a:t>penelitian</a:t>
            </a:r>
            <a:r>
              <a:rPr lang="en-US" sz="2400" b="1" dirty="0"/>
              <a:t> </a:t>
            </a:r>
            <a:r>
              <a:rPr lang="en-US" sz="2400" b="1" dirty="0" err="1"/>
              <a:t>deskriptif</a:t>
            </a:r>
            <a:r>
              <a:rPr lang="en-US" sz="2400" b="1" dirty="0"/>
              <a:t> </a:t>
            </a:r>
            <a:r>
              <a:rPr lang="en-US" sz="2400" b="1" i="1" dirty="0"/>
              <a:t>(descriptive research)</a:t>
            </a:r>
          </a:p>
          <a:p>
            <a:r>
              <a:rPr lang="en-US" sz="2400" b="1" dirty="0" err="1"/>
              <a:t>penelitian</a:t>
            </a:r>
            <a:r>
              <a:rPr lang="en-US" sz="2400" b="1" dirty="0"/>
              <a:t> </a:t>
            </a:r>
            <a:r>
              <a:rPr lang="en-US" sz="2400" b="1" dirty="0" err="1"/>
              <a:t>penjelasan</a:t>
            </a:r>
            <a:r>
              <a:rPr lang="en-US" sz="2400" b="1" dirty="0"/>
              <a:t>/</a:t>
            </a:r>
            <a:r>
              <a:rPr lang="en-US" sz="2400" b="1" dirty="0" err="1"/>
              <a:t>eksplanatori</a:t>
            </a:r>
            <a:r>
              <a:rPr lang="en-US" sz="2400" b="1" dirty="0"/>
              <a:t> </a:t>
            </a:r>
            <a:r>
              <a:rPr lang="en-US" sz="2400" b="1" i="1" dirty="0"/>
              <a:t>(e</a:t>
            </a:r>
            <a:r>
              <a:rPr lang="en-GB" sz="2400" b="1" i="1" dirty="0" err="1"/>
              <a:t>xplanatory</a:t>
            </a:r>
            <a:r>
              <a:rPr lang="en-GB" sz="2400" b="1" i="1" dirty="0"/>
              <a:t> research )</a:t>
            </a:r>
            <a:r>
              <a:rPr lang="en-GB" sz="2400" b="1" dirty="0"/>
              <a:t> </a:t>
            </a:r>
          </a:p>
          <a:p>
            <a:r>
              <a:rPr lang="en-US" sz="2400" b="1" dirty="0" err="1"/>
              <a:t>penelitian</a:t>
            </a:r>
            <a:r>
              <a:rPr lang="en-US" sz="2400" b="1" dirty="0"/>
              <a:t> </a:t>
            </a:r>
            <a:r>
              <a:rPr lang="en-US" sz="2400" b="1" dirty="0" err="1"/>
              <a:t>sebab</a:t>
            </a:r>
            <a:r>
              <a:rPr lang="en-US" sz="2400" b="1" dirty="0"/>
              <a:t> </a:t>
            </a:r>
            <a:r>
              <a:rPr lang="en-US" sz="2400" b="1" dirty="0" err="1"/>
              <a:t>dan</a:t>
            </a:r>
            <a:r>
              <a:rPr lang="en-US" sz="2400" b="1" dirty="0"/>
              <a:t> </a:t>
            </a:r>
            <a:r>
              <a:rPr lang="en-US" sz="2400" b="1" dirty="0" err="1"/>
              <a:t>akibat</a:t>
            </a:r>
            <a:r>
              <a:rPr lang="en-US" sz="2400" b="1" dirty="0"/>
              <a:t> </a:t>
            </a:r>
            <a:r>
              <a:rPr lang="en-US" sz="2400" b="1" i="1" dirty="0"/>
              <a:t>(causal research)</a:t>
            </a:r>
            <a:r>
              <a:rPr lang="en-US" sz="2400" b="1" dirty="0"/>
              <a:t>. </a:t>
            </a:r>
          </a:p>
        </p:txBody>
      </p:sp>
      <p:pic>
        <p:nvPicPr>
          <p:cNvPr id="6" name="Picture Placeholder 5">
            <a:extLst>
              <a:ext uri="{FF2B5EF4-FFF2-40B4-BE49-F238E27FC236}">
                <a16:creationId xmlns:a16="http://schemas.microsoft.com/office/drawing/2014/main" id="{A960BB99-EC52-9072-3B4E-3E85712FCC11}"/>
              </a:ext>
            </a:extLst>
          </p:cNvPr>
          <p:cNvPicPr>
            <a:picLocks noGrp="1" noChangeAspect="1"/>
          </p:cNvPicPr>
          <p:nvPr>
            <p:ph type="pic" sz="quarter" idx="16"/>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254" r="3254"/>
          <a:stretch>
            <a:fillRect/>
          </a:stretch>
        </p:blipFill>
        <p:spPr>
          <a:xfrm rot="225446">
            <a:off x="7004830" y="1218184"/>
            <a:ext cx="3615425" cy="4130371"/>
          </a:xfrm>
        </p:spPr>
      </p:pic>
    </p:spTree>
    <p:extLst>
      <p:ext uri="{BB962C8B-B14F-4D97-AF65-F5344CB8AC3E}">
        <p14:creationId xmlns:p14="http://schemas.microsoft.com/office/powerpoint/2010/main" val="2751378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54183" y="1777791"/>
            <a:ext cx="4909836" cy="3116982"/>
          </a:xfrm>
        </p:spPr>
        <p:txBody>
          <a:bodyPr>
            <a:normAutofit fontScale="77500" lnSpcReduction="20000"/>
          </a:bodyPr>
          <a:lstStyle/>
          <a:p>
            <a:r>
              <a:rPr lang="en-US" sz="2800" b="1" dirty="0" err="1"/>
              <a:t>eksperimen</a:t>
            </a:r>
            <a:r>
              <a:rPr lang="en-US" sz="2800" b="1" dirty="0"/>
              <a:t>/</a:t>
            </a:r>
            <a:r>
              <a:rPr lang="en-US" sz="2800" b="1" dirty="0" err="1"/>
              <a:t>percobaan</a:t>
            </a:r>
            <a:r>
              <a:rPr lang="en-US" sz="2800" b="1" dirty="0"/>
              <a:t> (experiment)</a:t>
            </a:r>
          </a:p>
          <a:p>
            <a:r>
              <a:rPr lang="en-US" sz="2800" b="1" dirty="0" err="1"/>
              <a:t>survei</a:t>
            </a:r>
            <a:r>
              <a:rPr lang="en-US" sz="2800" b="1" dirty="0"/>
              <a:t> (survey)</a:t>
            </a:r>
          </a:p>
          <a:p>
            <a:r>
              <a:rPr lang="en-US" sz="2800" b="1" dirty="0" err="1"/>
              <a:t>studi</a:t>
            </a:r>
            <a:r>
              <a:rPr lang="en-US" sz="2800" b="1" dirty="0"/>
              <a:t> </a:t>
            </a:r>
            <a:r>
              <a:rPr lang="en-US" sz="2800" b="1" dirty="0" err="1"/>
              <a:t>kasus</a:t>
            </a:r>
            <a:r>
              <a:rPr lang="en-US" sz="2800" b="1" dirty="0"/>
              <a:t> (case study)</a:t>
            </a:r>
          </a:p>
          <a:p>
            <a:r>
              <a:rPr lang="en-US" sz="2800" b="1" dirty="0" err="1"/>
              <a:t>penelitian</a:t>
            </a:r>
            <a:r>
              <a:rPr lang="en-US" sz="2800" b="1" dirty="0"/>
              <a:t> </a:t>
            </a:r>
            <a:r>
              <a:rPr lang="en-US" sz="2800" b="1" dirty="0" err="1"/>
              <a:t>tindakan</a:t>
            </a:r>
            <a:r>
              <a:rPr lang="en-US" sz="2800" b="1" dirty="0"/>
              <a:t> (action research)</a:t>
            </a:r>
          </a:p>
          <a:p>
            <a:r>
              <a:rPr lang="en-US" sz="2800" b="1" dirty="0"/>
              <a:t>grounded theory</a:t>
            </a:r>
          </a:p>
          <a:p>
            <a:r>
              <a:rPr lang="en-US" sz="2800" b="1" dirty="0" err="1"/>
              <a:t>etnografi</a:t>
            </a:r>
            <a:r>
              <a:rPr lang="en-US" sz="2800" b="1" dirty="0"/>
              <a:t> (ethnography)</a:t>
            </a:r>
          </a:p>
          <a:p>
            <a:r>
              <a:rPr lang="en-US" sz="2800" b="1" dirty="0" err="1"/>
              <a:t>penelitian</a:t>
            </a:r>
            <a:r>
              <a:rPr lang="en-US" sz="2800" b="1" dirty="0"/>
              <a:t> </a:t>
            </a:r>
            <a:r>
              <a:rPr lang="en-US" sz="2800" b="1" dirty="0" err="1"/>
              <a:t>arsip</a:t>
            </a:r>
            <a:r>
              <a:rPr lang="en-US" sz="2800" b="1" dirty="0"/>
              <a:t> (archival research)</a:t>
            </a:r>
          </a:p>
        </p:txBody>
      </p:sp>
      <p:sp>
        <p:nvSpPr>
          <p:cNvPr id="63" name="Title 62"/>
          <p:cNvSpPr txBox="1">
            <a:spLocks noGrp="1"/>
          </p:cNvSpPr>
          <p:nvPr>
            <p:ph type="title"/>
          </p:nvPr>
        </p:nvSpPr>
        <p:spPr>
          <a:xfrm>
            <a:off x="697640" y="769608"/>
            <a:ext cx="5741554" cy="804702"/>
          </a:xfrm>
        </p:spPr>
        <p:txBody>
          <a:bodyPr>
            <a:normAutofit fontScale="90000"/>
          </a:bodyPr>
          <a:lstStyle/>
          <a:p>
            <a:r>
              <a:rPr lang="en-US" sz="2800" b="1" dirty="0" err="1"/>
              <a:t>Jenis</a:t>
            </a:r>
            <a:r>
              <a:rPr lang="en-US" sz="2800" b="1" dirty="0"/>
              <a:t> </a:t>
            </a:r>
            <a:r>
              <a:rPr lang="en-US" sz="2800" b="1" dirty="0" err="1"/>
              <a:t>Penelitian</a:t>
            </a:r>
            <a:r>
              <a:rPr lang="en-US" sz="2800" b="1" dirty="0"/>
              <a:t>  </a:t>
            </a:r>
            <a:r>
              <a:rPr lang="en-US" sz="2800" b="1" dirty="0" err="1"/>
              <a:t>Berdasarkan</a:t>
            </a:r>
            <a:r>
              <a:rPr lang="en-US" sz="2800" b="1" dirty="0"/>
              <a:t>  </a:t>
            </a:r>
            <a:r>
              <a:rPr lang="en-US" sz="2800" b="1" dirty="0" err="1"/>
              <a:t>Strategi</a:t>
            </a:r>
            <a:r>
              <a:rPr lang="en-US" sz="2800" b="1" dirty="0"/>
              <a:t> </a:t>
            </a:r>
            <a:r>
              <a:rPr lang="en-US" sz="2800" b="1" dirty="0" err="1"/>
              <a:t>Penelitian</a:t>
            </a:r>
            <a:endParaRPr lang="en-US" sz="2800" b="1" dirty="0"/>
          </a:p>
        </p:txBody>
      </p:sp>
      <p:grpSp>
        <p:nvGrpSpPr>
          <p:cNvPr id="38" name="Group 37" descr="High School Sticker Heart" title="High School Sticker Heart">
            <a:extLst>
              <a:ext uri="{FF2B5EF4-FFF2-40B4-BE49-F238E27FC236}">
                <a16:creationId xmlns:a16="http://schemas.microsoft.com/office/drawing/2014/main" id="{62D7FB1E-5AA9-4E84-8112-DAB89487ED15}"/>
              </a:ext>
            </a:extLst>
          </p:cNvPr>
          <p:cNvGrpSpPr>
            <a:grpSpLocks noChangeAspect="1"/>
          </p:cNvGrpSpPr>
          <p:nvPr/>
        </p:nvGrpSpPr>
        <p:grpSpPr>
          <a:xfrm rot="760211">
            <a:off x="6081414" y="2034439"/>
            <a:ext cx="1012825" cy="1012825"/>
            <a:chOff x="7950627" y="2930800"/>
            <a:chExt cx="1012825" cy="1012825"/>
          </a:xfrm>
        </p:grpSpPr>
        <p:sp>
          <p:nvSpPr>
            <p:cNvPr id="39" name="Freeform: Shape 38">
              <a:extLst>
                <a:ext uri="{FF2B5EF4-FFF2-40B4-BE49-F238E27FC236}">
                  <a16:creationId xmlns:a16="http://schemas.microsoft.com/office/drawing/2014/main" id="{85E31878-321F-489F-93CB-5283E610F1DE}"/>
                </a:ext>
              </a:extLst>
            </p:cNvPr>
            <p:cNvSpPr/>
            <p:nvPr/>
          </p:nvSpPr>
          <p:spPr>
            <a:xfrm>
              <a:off x="7950627" y="2930800"/>
              <a:ext cx="1012825" cy="1012825"/>
            </a:xfrm>
            <a:custGeom>
              <a:avLst/>
              <a:gdLst>
                <a:gd name="connsiteX0" fmla="*/ 1014513 w 1012825"/>
                <a:gd name="connsiteY0" fmla="*/ 511477 h 1012825"/>
                <a:gd name="connsiteX1" fmla="*/ 511477 w 1012825"/>
                <a:gd name="connsiteY1" fmla="*/ 1014513 h 1012825"/>
                <a:gd name="connsiteX2" fmla="*/ 8440 w 1012825"/>
                <a:gd name="connsiteY2" fmla="*/ 511477 h 1012825"/>
                <a:gd name="connsiteX3" fmla="*/ 511477 w 1012825"/>
                <a:gd name="connsiteY3" fmla="*/ 8440 h 1012825"/>
                <a:gd name="connsiteX4" fmla="*/ 1014513 w 1012825"/>
                <a:gd name="connsiteY4" fmla="*/ 511477 h 101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825" h="1012825">
                  <a:moveTo>
                    <a:pt x="1014513" y="511477"/>
                  </a:moveTo>
                  <a:cubicBezTo>
                    <a:pt x="1014513" y="789296"/>
                    <a:pt x="789296" y="1014513"/>
                    <a:pt x="511477" y="1014513"/>
                  </a:cubicBezTo>
                  <a:cubicBezTo>
                    <a:pt x="233657" y="1014513"/>
                    <a:pt x="8440" y="789296"/>
                    <a:pt x="8440" y="511477"/>
                  </a:cubicBezTo>
                  <a:cubicBezTo>
                    <a:pt x="8440" y="233657"/>
                    <a:pt x="233657" y="8440"/>
                    <a:pt x="511477" y="8440"/>
                  </a:cubicBezTo>
                  <a:cubicBezTo>
                    <a:pt x="789296" y="8440"/>
                    <a:pt x="1014513" y="233657"/>
                    <a:pt x="1014513" y="511477"/>
                  </a:cubicBezTo>
                  <a:close/>
                </a:path>
              </a:pathLst>
            </a:custGeom>
            <a:noFill/>
            <a:ln w="9525" cap="flat">
              <a:solidFill>
                <a:schemeClr val="accent1"/>
              </a:solid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2A2E0D57-B097-4EC0-A5A3-3BF16DFA073F}"/>
                </a:ext>
              </a:extLst>
            </p:cNvPr>
            <p:cNvSpPr/>
            <p:nvPr/>
          </p:nvSpPr>
          <p:spPr>
            <a:xfrm>
              <a:off x="7973134" y="2953307"/>
              <a:ext cx="967811" cy="967811"/>
            </a:xfrm>
            <a:custGeom>
              <a:avLst/>
              <a:gdLst>
                <a:gd name="connsiteX0" fmla="*/ 935738 w 967810"/>
                <a:gd name="connsiteY0" fmla="*/ 488969 h 967810"/>
                <a:gd name="connsiteX1" fmla="*/ 488969 w 967810"/>
                <a:gd name="connsiteY1" fmla="*/ 935738 h 967810"/>
                <a:gd name="connsiteX2" fmla="*/ 42201 w 967810"/>
                <a:gd name="connsiteY2" fmla="*/ 488969 h 967810"/>
                <a:gd name="connsiteX3" fmla="*/ 488969 w 967810"/>
                <a:gd name="connsiteY3" fmla="*/ 42201 h 967810"/>
                <a:gd name="connsiteX4" fmla="*/ 935738 w 967810"/>
                <a:gd name="connsiteY4" fmla="*/ 488969 h 967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810" h="967810">
                  <a:moveTo>
                    <a:pt x="935738" y="488969"/>
                  </a:moveTo>
                  <a:cubicBezTo>
                    <a:pt x="935738" y="735713"/>
                    <a:pt x="735713" y="935738"/>
                    <a:pt x="488969" y="935738"/>
                  </a:cubicBezTo>
                  <a:cubicBezTo>
                    <a:pt x="242226" y="935738"/>
                    <a:pt x="42201" y="735713"/>
                    <a:pt x="42201" y="488969"/>
                  </a:cubicBezTo>
                  <a:cubicBezTo>
                    <a:pt x="42201" y="242226"/>
                    <a:pt x="242226" y="42201"/>
                    <a:pt x="488969" y="42201"/>
                  </a:cubicBezTo>
                  <a:cubicBezTo>
                    <a:pt x="735713" y="42201"/>
                    <a:pt x="935738" y="242226"/>
                    <a:pt x="935738" y="488969"/>
                  </a:cubicBezTo>
                  <a:close/>
                </a:path>
              </a:pathLst>
            </a:custGeom>
            <a:solidFill>
              <a:schemeClr val="accent4"/>
            </a:solidFill>
            <a:ln w="47625" cap="flat">
              <a:solidFill>
                <a:schemeClr val="accent1"/>
              </a:solid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9C5F3673-4F7F-4B49-841C-FDBB0E1B9066}"/>
                </a:ext>
              </a:extLst>
            </p:cNvPr>
            <p:cNvSpPr/>
            <p:nvPr/>
          </p:nvSpPr>
          <p:spPr>
            <a:xfrm>
              <a:off x="8006895" y="2987068"/>
              <a:ext cx="900289" cy="900289"/>
            </a:xfrm>
            <a:custGeom>
              <a:avLst/>
              <a:gdLst>
                <a:gd name="connsiteX0" fmla="*/ 901977 w 900288"/>
                <a:gd name="connsiteY0" fmla="*/ 455209 h 900288"/>
                <a:gd name="connsiteX1" fmla="*/ 455209 w 900288"/>
                <a:gd name="connsiteY1" fmla="*/ 901977 h 900288"/>
                <a:gd name="connsiteX2" fmla="*/ 8440 w 900288"/>
                <a:gd name="connsiteY2" fmla="*/ 455209 h 900288"/>
                <a:gd name="connsiteX3" fmla="*/ 455209 w 900288"/>
                <a:gd name="connsiteY3" fmla="*/ 8440 h 900288"/>
                <a:gd name="connsiteX4" fmla="*/ 901977 w 900288"/>
                <a:gd name="connsiteY4" fmla="*/ 455209 h 900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288" h="900288">
                  <a:moveTo>
                    <a:pt x="901977" y="455209"/>
                  </a:moveTo>
                  <a:cubicBezTo>
                    <a:pt x="901977" y="701952"/>
                    <a:pt x="701952" y="901977"/>
                    <a:pt x="455209" y="901977"/>
                  </a:cubicBezTo>
                  <a:cubicBezTo>
                    <a:pt x="208465" y="901977"/>
                    <a:pt x="8440" y="701952"/>
                    <a:pt x="8440" y="455209"/>
                  </a:cubicBezTo>
                  <a:cubicBezTo>
                    <a:pt x="8440" y="208465"/>
                    <a:pt x="208465" y="8440"/>
                    <a:pt x="455209" y="8440"/>
                  </a:cubicBezTo>
                  <a:cubicBezTo>
                    <a:pt x="701952" y="8440"/>
                    <a:pt x="901977" y="208465"/>
                    <a:pt x="901977" y="455209"/>
                  </a:cubicBezTo>
                  <a:close/>
                </a:path>
              </a:pathLst>
            </a:custGeom>
            <a:solidFill>
              <a:schemeClr val="accent4"/>
            </a:solidFill>
            <a:ln w="9525" cap="flat">
              <a:solidFill>
                <a:schemeClr val="accent1"/>
              </a:solid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97893471-D117-4E06-9E0B-594B3FA48DC2}"/>
                </a:ext>
              </a:extLst>
            </p:cNvPr>
            <p:cNvSpPr/>
            <p:nvPr/>
          </p:nvSpPr>
          <p:spPr>
            <a:xfrm>
              <a:off x="8110428" y="3184006"/>
              <a:ext cx="697724" cy="618949"/>
            </a:xfrm>
            <a:custGeom>
              <a:avLst/>
              <a:gdLst>
                <a:gd name="connsiteX0" fmla="*/ 626263 w 697723"/>
                <a:gd name="connsiteY0" fmla="*/ 84965 h 618948"/>
                <a:gd name="connsiteX1" fmla="*/ 626263 w 697723"/>
                <a:gd name="connsiteY1" fmla="*/ 8440 h 618948"/>
                <a:gd name="connsiteX2" fmla="*/ 389938 w 697723"/>
                <a:gd name="connsiteY2" fmla="*/ 8440 h 618948"/>
                <a:gd name="connsiteX3" fmla="*/ 389938 w 697723"/>
                <a:gd name="connsiteY3" fmla="*/ 84965 h 618948"/>
                <a:gd name="connsiteX4" fmla="*/ 313413 w 697723"/>
                <a:gd name="connsiteY4" fmla="*/ 84965 h 618948"/>
                <a:gd name="connsiteX5" fmla="*/ 313413 w 697723"/>
                <a:gd name="connsiteY5" fmla="*/ 8440 h 618948"/>
                <a:gd name="connsiteX6" fmla="*/ 77087 w 697723"/>
                <a:gd name="connsiteY6" fmla="*/ 8440 h 618948"/>
                <a:gd name="connsiteX7" fmla="*/ 77087 w 697723"/>
                <a:gd name="connsiteY7" fmla="*/ 84965 h 618948"/>
                <a:gd name="connsiteX8" fmla="*/ 61332 w 697723"/>
                <a:gd name="connsiteY8" fmla="*/ 84965 h 618948"/>
                <a:gd name="connsiteX9" fmla="*/ 8440 w 697723"/>
                <a:gd name="connsiteY9" fmla="*/ 84965 h 618948"/>
                <a:gd name="connsiteX10" fmla="*/ 8440 w 697723"/>
                <a:gd name="connsiteY10" fmla="*/ 313413 h 618948"/>
                <a:gd name="connsiteX11" fmla="*/ 61332 w 697723"/>
                <a:gd name="connsiteY11" fmla="*/ 313413 h 618948"/>
                <a:gd name="connsiteX12" fmla="*/ 77087 w 697723"/>
                <a:gd name="connsiteY12" fmla="*/ 313413 h 618948"/>
                <a:gd name="connsiteX13" fmla="*/ 77087 w 697723"/>
                <a:gd name="connsiteY13" fmla="*/ 397815 h 618948"/>
                <a:gd name="connsiteX14" fmla="*/ 153612 w 697723"/>
                <a:gd name="connsiteY14" fmla="*/ 397815 h 618948"/>
                <a:gd name="connsiteX15" fmla="*/ 153612 w 697723"/>
                <a:gd name="connsiteY15" fmla="*/ 466462 h 618948"/>
                <a:gd name="connsiteX16" fmla="*/ 230136 w 697723"/>
                <a:gd name="connsiteY16" fmla="*/ 466462 h 618948"/>
                <a:gd name="connsiteX17" fmla="*/ 230136 w 697723"/>
                <a:gd name="connsiteY17" fmla="*/ 550864 h 618948"/>
                <a:gd name="connsiteX18" fmla="*/ 306661 w 697723"/>
                <a:gd name="connsiteY18" fmla="*/ 550864 h 618948"/>
                <a:gd name="connsiteX19" fmla="*/ 306661 w 697723"/>
                <a:gd name="connsiteY19" fmla="*/ 619511 h 618948"/>
                <a:gd name="connsiteX20" fmla="*/ 397815 w 697723"/>
                <a:gd name="connsiteY20" fmla="*/ 619511 h 618948"/>
                <a:gd name="connsiteX21" fmla="*/ 397815 w 697723"/>
                <a:gd name="connsiteY21" fmla="*/ 550864 h 618948"/>
                <a:gd name="connsiteX22" fmla="*/ 473214 w 697723"/>
                <a:gd name="connsiteY22" fmla="*/ 550864 h 618948"/>
                <a:gd name="connsiteX23" fmla="*/ 473214 w 697723"/>
                <a:gd name="connsiteY23" fmla="*/ 466462 h 618948"/>
                <a:gd name="connsiteX24" fmla="*/ 479967 w 697723"/>
                <a:gd name="connsiteY24" fmla="*/ 466462 h 618948"/>
                <a:gd name="connsiteX25" fmla="*/ 549739 w 697723"/>
                <a:gd name="connsiteY25" fmla="*/ 466462 h 618948"/>
                <a:gd name="connsiteX26" fmla="*/ 549739 w 697723"/>
                <a:gd name="connsiteY26" fmla="*/ 397815 h 618948"/>
                <a:gd name="connsiteX27" fmla="*/ 626263 w 697723"/>
                <a:gd name="connsiteY27" fmla="*/ 397815 h 618948"/>
                <a:gd name="connsiteX28" fmla="*/ 626263 w 697723"/>
                <a:gd name="connsiteY28" fmla="*/ 313413 h 618948"/>
                <a:gd name="connsiteX29" fmla="*/ 642019 w 697723"/>
                <a:gd name="connsiteY29" fmla="*/ 313413 h 618948"/>
                <a:gd name="connsiteX30" fmla="*/ 694910 w 697723"/>
                <a:gd name="connsiteY30" fmla="*/ 313413 h 618948"/>
                <a:gd name="connsiteX31" fmla="*/ 694910 w 697723"/>
                <a:gd name="connsiteY31" fmla="*/ 84965 h 618948"/>
                <a:gd name="connsiteX32" fmla="*/ 176119 w 697723"/>
                <a:gd name="connsiteY32" fmla="*/ 170492 h 618948"/>
                <a:gd name="connsiteX33" fmla="*/ 176119 w 697723"/>
                <a:gd name="connsiteY33" fmla="*/ 253769 h 618948"/>
                <a:gd name="connsiteX34" fmla="*/ 84965 w 697723"/>
                <a:gd name="connsiteY34" fmla="*/ 253769 h 618948"/>
                <a:gd name="connsiteX35" fmla="*/ 84965 w 697723"/>
                <a:gd name="connsiteY35" fmla="*/ 170492 h 618948"/>
                <a:gd name="connsiteX36" fmla="*/ 84965 w 697723"/>
                <a:gd name="connsiteY36" fmla="*/ 92842 h 618948"/>
                <a:gd name="connsiteX37" fmla="*/ 176119 w 697723"/>
                <a:gd name="connsiteY37" fmla="*/ 92842 h 618948"/>
                <a:gd name="connsiteX38" fmla="*/ 176119 w 697723"/>
                <a:gd name="connsiteY38" fmla="*/ 170492 h 61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7723" h="618948">
                  <a:moveTo>
                    <a:pt x="626263" y="84965"/>
                  </a:moveTo>
                  <a:lnTo>
                    <a:pt x="626263" y="8440"/>
                  </a:lnTo>
                  <a:lnTo>
                    <a:pt x="389938" y="8440"/>
                  </a:lnTo>
                  <a:lnTo>
                    <a:pt x="389938" y="84965"/>
                  </a:lnTo>
                  <a:lnTo>
                    <a:pt x="313413" y="84965"/>
                  </a:lnTo>
                  <a:lnTo>
                    <a:pt x="313413" y="8440"/>
                  </a:lnTo>
                  <a:lnTo>
                    <a:pt x="77087" y="8440"/>
                  </a:lnTo>
                  <a:lnTo>
                    <a:pt x="77087" y="84965"/>
                  </a:lnTo>
                  <a:lnTo>
                    <a:pt x="61332" y="84965"/>
                  </a:lnTo>
                  <a:lnTo>
                    <a:pt x="8440" y="84965"/>
                  </a:lnTo>
                  <a:lnTo>
                    <a:pt x="8440" y="313413"/>
                  </a:lnTo>
                  <a:lnTo>
                    <a:pt x="61332" y="313413"/>
                  </a:lnTo>
                  <a:lnTo>
                    <a:pt x="77087" y="313413"/>
                  </a:lnTo>
                  <a:lnTo>
                    <a:pt x="77087" y="397815"/>
                  </a:lnTo>
                  <a:lnTo>
                    <a:pt x="153612" y="397815"/>
                  </a:lnTo>
                  <a:lnTo>
                    <a:pt x="153612" y="466462"/>
                  </a:lnTo>
                  <a:lnTo>
                    <a:pt x="230136" y="466462"/>
                  </a:lnTo>
                  <a:lnTo>
                    <a:pt x="230136" y="550864"/>
                  </a:lnTo>
                  <a:lnTo>
                    <a:pt x="306661" y="550864"/>
                  </a:lnTo>
                  <a:lnTo>
                    <a:pt x="306661" y="619511"/>
                  </a:lnTo>
                  <a:lnTo>
                    <a:pt x="397815" y="619511"/>
                  </a:lnTo>
                  <a:lnTo>
                    <a:pt x="397815" y="550864"/>
                  </a:lnTo>
                  <a:lnTo>
                    <a:pt x="473214" y="550864"/>
                  </a:lnTo>
                  <a:lnTo>
                    <a:pt x="473214" y="466462"/>
                  </a:lnTo>
                  <a:lnTo>
                    <a:pt x="479967" y="466462"/>
                  </a:lnTo>
                  <a:lnTo>
                    <a:pt x="549739" y="466462"/>
                  </a:lnTo>
                  <a:lnTo>
                    <a:pt x="549739" y="397815"/>
                  </a:lnTo>
                  <a:lnTo>
                    <a:pt x="626263" y="397815"/>
                  </a:lnTo>
                  <a:lnTo>
                    <a:pt x="626263" y="313413"/>
                  </a:lnTo>
                  <a:lnTo>
                    <a:pt x="642019" y="313413"/>
                  </a:lnTo>
                  <a:lnTo>
                    <a:pt x="694910" y="313413"/>
                  </a:lnTo>
                  <a:lnTo>
                    <a:pt x="694910" y="84965"/>
                  </a:lnTo>
                  <a:moveTo>
                    <a:pt x="176119" y="170492"/>
                  </a:moveTo>
                  <a:lnTo>
                    <a:pt x="176119" y="253769"/>
                  </a:lnTo>
                  <a:lnTo>
                    <a:pt x="84965" y="253769"/>
                  </a:lnTo>
                  <a:lnTo>
                    <a:pt x="84965" y="170492"/>
                  </a:lnTo>
                  <a:lnTo>
                    <a:pt x="84965" y="92842"/>
                  </a:lnTo>
                  <a:lnTo>
                    <a:pt x="176119" y="92842"/>
                  </a:lnTo>
                  <a:lnTo>
                    <a:pt x="176119" y="170492"/>
                  </a:lnTo>
                  <a:close/>
                </a:path>
              </a:pathLst>
            </a:custGeom>
            <a:solidFill>
              <a:schemeClr val="accent5"/>
            </a:solidFill>
            <a:ln w="9525" cap="flat">
              <a:noFill/>
              <a:prstDash val="solid"/>
              <a:miter/>
            </a:ln>
          </p:spPr>
          <p:txBody>
            <a:bodyPr rtlCol="0" anchor="ctr"/>
            <a:lstStyle/>
            <a:p>
              <a:endParaRPr lang="en-US" dirty="0"/>
            </a:p>
          </p:txBody>
        </p:sp>
      </p:grpSp>
      <p:grpSp>
        <p:nvGrpSpPr>
          <p:cNvPr id="64" name="Group 63" descr="High School Sticker Smart Food&#10;" title="High School Sticker Smart Food">
            <a:extLst>
              <a:ext uri="{FF2B5EF4-FFF2-40B4-BE49-F238E27FC236}">
                <a16:creationId xmlns:a16="http://schemas.microsoft.com/office/drawing/2014/main" id="{18CAB5F5-E27F-44B0-9430-A448E6C1A328}"/>
              </a:ext>
            </a:extLst>
          </p:cNvPr>
          <p:cNvGrpSpPr>
            <a:grpSpLocks noChangeAspect="1"/>
          </p:cNvGrpSpPr>
          <p:nvPr/>
        </p:nvGrpSpPr>
        <p:grpSpPr>
          <a:xfrm rot="20770368">
            <a:off x="5901550" y="4602097"/>
            <a:ext cx="1422447" cy="962244"/>
            <a:chOff x="228294" y="3266533"/>
            <a:chExt cx="971550" cy="657225"/>
          </a:xfrm>
        </p:grpSpPr>
        <p:sp>
          <p:nvSpPr>
            <p:cNvPr id="65" name="Freeform: Shape 64">
              <a:extLst>
                <a:ext uri="{FF2B5EF4-FFF2-40B4-BE49-F238E27FC236}">
                  <a16:creationId xmlns:a16="http://schemas.microsoft.com/office/drawing/2014/main" id="{67C09DE5-3657-4424-BB7C-0CECC1EA6D1D}"/>
                </a:ext>
              </a:extLst>
            </p:cNvPr>
            <p:cNvSpPr/>
            <p:nvPr/>
          </p:nvSpPr>
          <p:spPr>
            <a:xfrm>
              <a:off x="228294" y="3266533"/>
              <a:ext cx="971550" cy="657225"/>
            </a:xfrm>
            <a:custGeom>
              <a:avLst/>
              <a:gdLst>
                <a:gd name="connsiteX0" fmla="*/ 870347 w 971550"/>
                <a:gd name="connsiteY0" fmla="*/ 657939 h 657225"/>
                <a:gd name="connsiteX1" fmla="*/ 110252 w 971550"/>
                <a:gd name="connsiteY1" fmla="*/ 657939 h 657225"/>
                <a:gd name="connsiteX2" fmla="*/ 3572 w 971550"/>
                <a:gd name="connsiteY2" fmla="*/ 551259 h 657225"/>
                <a:gd name="connsiteX3" fmla="*/ 3572 w 971550"/>
                <a:gd name="connsiteY3" fmla="*/ 110252 h 657225"/>
                <a:gd name="connsiteX4" fmla="*/ 110252 w 971550"/>
                <a:gd name="connsiteY4" fmla="*/ 3572 h 657225"/>
                <a:gd name="connsiteX5" fmla="*/ 870347 w 971550"/>
                <a:gd name="connsiteY5" fmla="*/ 3572 h 657225"/>
                <a:gd name="connsiteX6" fmla="*/ 977027 w 971550"/>
                <a:gd name="connsiteY6" fmla="*/ 110252 h 657225"/>
                <a:gd name="connsiteX7" fmla="*/ 977027 w 971550"/>
                <a:gd name="connsiteY7" fmla="*/ 551259 h 657225"/>
                <a:gd name="connsiteX8" fmla="*/ 870347 w 971550"/>
                <a:gd name="connsiteY8" fmla="*/ 657939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550" h="657225">
                  <a:moveTo>
                    <a:pt x="870347" y="657939"/>
                  </a:moveTo>
                  <a:lnTo>
                    <a:pt x="110252" y="657939"/>
                  </a:lnTo>
                  <a:cubicBezTo>
                    <a:pt x="51197" y="657939"/>
                    <a:pt x="3572" y="610314"/>
                    <a:pt x="3572" y="551259"/>
                  </a:cubicBezTo>
                  <a:lnTo>
                    <a:pt x="3572" y="110252"/>
                  </a:lnTo>
                  <a:cubicBezTo>
                    <a:pt x="3572" y="51197"/>
                    <a:pt x="52149" y="3572"/>
                    <a:pt x="110252" y="3572"/>
                  </a:cubicBezTo>
                  <a:lnTo>
                    <a:pt x="870347" y="3572"/>
                  </a:lnTo>
                  <a:cubicBezTo>
                    <a:pt x="929402" y="3572"/>
                    <a:pt x="977027" y="52149"/>
                    <a:pt x="977027" y="110252"/>
                  </a:cubicBezTo>
                  <a:lnTo>
                    <a:pt x="977027" y="551259"/>
                  </a:lnTo>
                  <a:cubicBezTo>
                    <a:pt x="977979" y="610314"/>
                    <a:pt x="929402" y="657939"/>
                    <a:pt x="870347" y="657939"/>
                  </a:cubicBezTo>
                  <a:close/>
                </a:path>
              </a:pathLst>
            </a:custGeom>
            <a:noFill/>
            <a:ln w="4763" cap="flat">
              <a:solidFill>
                <a:schemeClr val="accent1"/>
              </a:solid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87574FE6-AEC6-439E-A680-B50477530EB5}"/>
                </a:ext>
              </a:extLst>
            </p:cNvPr>
            <p:cNvSpPr/>
            <p:nvPr/>
          </p:nvSpPr>
          <p:spPr>
            <a:xfrm>
              <a:off x="248058" y="3285345"/>
              <a:ext cx="933450" cy="619125"/>
            </a:xfrm>
            <a:custGeom>
              <a:avLst/>
              <a:gdLst>
                <a:gd name="connsiteX0" fmla="*/ 845820 w 933450"/>
                <a:gd name="connsiteY0" fmla="*/ 609600 h 619125"/>
                <a:gd name="connsiteX1" fmla="*/ 95250 w 933450"/>
                <a:gd name="connsiteY1" fmla="*/ 609600 h 619125"/>
                <a:gd name="connsiteX2" fmla="*/ 14288 w 933450"/>
                <a:gd name="connsiteY2" fmla="*/ 528638 h 619125"/>
                <a:gd name="connsiteX3" fmla="*/ 14288 w 933450"/>
                <a:gd name="connsiteY3" fmla="*/ 95250 h 619125"/>
                <a:gd name="connsiteX4" fmla="*/ 95250 w 933450"/>
                <a:gd name="connsiteY4" fmla="*/ 14288 h 619125"/>
                <a:gd name="connsiteX5" fmla="*/ 846773 w 933450"/>
                <a:gd name="connsiteY5" fmla="*/ 14288 h 619125"/>
                <a:gd name="connsiteX6" fmla="*/ 927735 w 933450"/>
                <a:gd name="connsiteY6" fmla="*/ 95250 h 619125"/>
                <a:gd name="connsiteX7" fmla="*/ 927735 w 933450"/>
                <a:gd name="connsiteY7" fmla="*/ 528638 h 619125"/>
                <a:gd name="connsiteX8" fmla="*/ 845820 w 933450"/>
                <a:gd name="connsiteY8" fmla="*/ 60960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3450" h="619125">
                  <a:moveTo>
                    <a:pt x="845820" y="609600"/>
                  </a:moveTo>
                  <a:lnTo>
                    <a:pt x="95250" y="609600"/>
                  </a:lnTo>
                  <a:cubicBezTo>
                    <a:pt x="50483" y="609600"/>
                    <a:pt x="14288" y="573405"/>
                    <a:pt x="14288" y="528638"/>
                  </a:cubicBezTo>
                  <a:lnTo>
                    <a:pt x="14288" y="95250"/>
                  </a:lnTo>
                  <a:cubicBezTo>
                    <a:pt x="14288" y="50482"/>
                    <a:pt x="50483" y="14288"/>
                    <a:pt x="95250" y="14288"/>
                  </a:cubicBezTo>
                  <a:lnTo>
                    <a:pt x="846773" y="14288"/>
                  </a:lnTo>
                  <a:cubicBezTo>
                    <a:pt x="891540" y="14288"/>
                    <a:pt x="927735" y="50482"/>
                    <a:pt x="927735" y="95250"/>
                  </a:cubicBezTo>
                  <a:lnTo>
                    <a:pt x="927735" y="528638"/>
                  </a:lnTo>
                  <a:cubicBezTo>
                    <a:pt x="927735" y="573405"/>
                    <a:pt x="890588" y="609600"/>
                    <a:pt x="845820" y="609600"/>
                  </a:cubicBezTo>
                  <a:close/>
                </a:path>
              </a:pathLst>
            </a:custGeom>
            <a:solidFill>
              <a:schemeClr val="accent2"/>
            </a:solidFill>
            <a:ln w="19050" cap="flat">
              <a:solidFill>
                <a:schemeClr val="accent1"/>
              </a:solid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AD8A1E0C-5B00-4ED9-BCAE-2406FC1F3ED6}"/>
                </a:ext>
              </a:extLst>
            </p:cNvPr>
            <p:cNvSpPr/>
            <p:nvPr/>
          </p:nvSpPr>
          <p:spPr>
            <a:xfrm>
              <a:off x="372359" y="3349638"/>
              <a:ext cx="666750" cy="485775"/>
            </a:xfrm>
            <a:custGeom>
              <a:avLst/>
              <a:gdLst>
                <a:gd name="connsiteX0" fmla="*/ 140494 w 666750"/>
                <a:gd name="connsiteY0" fmla="*/ 478631 h 485775"/>
                <a:gd name="connsiteX1" fmla="*/ 140494 w 666750"/>
                <a:gd name="connsiteY1" fmla="*/ 354806 h 485775"/>
                <a:gd name="connsiteX2" fmla="*/ 111919 w 666750"/>
                <a:gd name="connsiteY2" fmla="*/ 354806 h 485775"/>
                <a:gd name="connsiteX3" fmla="*/ 55721 w 666750"/>
                <a:gd name="connsiteY3" fmla="*/ 298609 h 485775"/>
                <a:gd name="connsiteX4" fmla="*/ 55721 w 666750"/>
                <a:gd name="connsiteY4" fmla="*/ 237649 h 485775"/>
                <a:gd name="connsiteX5" fmla="*/ 7144 w 666750"/>
                <a:gd name="connsiteY5" fmla="*/ 173831 h 485775"/>
                <a:gd name="connsiteX6" fmla="*/ 36671 w 666750"/>
                <a:gd name="connsiteY6" fmla="*/ 118586 h 485775"/>
                <a:gd name="connsiteX7" fmla="*/ 40481 w 666750"/>
                <a:gd name="connsiteY7" fmla="*/ 115729 h 485775"/>
                <a:gd name="connsiteX8" fmla="*/ 58579 w 666750"/>
                <a:gd name="connsiteY8" fmla="*/ 143351 h 485775"/>
                <a:gd name="connsiteX9" fmla="*/ 54769 w 666750"/>
                <a:gd name="connsiteY9" fmla="*/ 146209 h 485775"/>
                <a:gd name="connsiteX10" fmla="*/ 40481 w 666750"/>
                <a:gd name="connsiteY10" fmla="*/ 172879 h 485775"/>
                <a:gd name="connsiteX11" fmla="*/ 72866 w 666750"/>
                <a:gd name="connsiteY11" fmla="*/ 205264 h 485775"/>
                <a:gd name="connsiteX12" fmla="*/ 105251 w 666750"/>
                <a:gd name="connsiteY12" fmla="*/ 172879 h 485775"/>
                <a:gd name="connsiteX13" fmla="*/ 90964 w 666750"/>
                <a:gd name="connsiteY13" fmla="*/ 146209 h 485775"/>
                <a:gd name="connsiteX14" fmla="*/ 87154 w 666750"/>
                <a:gd name="connsiteY14" fmla="*/ 143351 h 485775"/>
                <a:gd name="connsiteX15" fmla="*/ 104299 w 666750"/>
                <a:gd name="connsiteY15" fmla="*/ 117634 h 485775"/>
                <a:gd name="connsiteX16" fmla="*/ 108109 w 666750"/>
                <a:gd name="connsiteY16" fmla="*/ 120491 h 485775"/>
                <a:gd name="connsiteX17" fmla="*/ 137636 w 666750"/>
                <a:gd name="connsiteY17" fmla="*/ 175736 h 485775"/>
                <a:gd name="connsiteX18" fmla="*/ 89059 w 666750"/>
                <a:gd name="connsiteY18" fmla="*/ 239554 h 485775"/>
                <a:gd name="connsiteX19" fmla="*/ 89059 w 666750"/>
                <a:gd name="connsiteY19" fmla="*/ 300514 h 485775"/>
                <a:gd name="connsiteX20" fmla="*/ 111919 w 666750"/>
                <a:gd name="connsiteY20" fmla="*/ 323374 h 485775"/>
                <a:gd name="connsiteX21" fmla="*/ 140494 w 666750"/>
                <a:gd name="connsiteY21" fmla="*/ 323374 h 485775"/>
                <a:gd name="connsiteX22" fmla="*/ 140494 w 666750"/>
                <a:gd name="connsiteY22" fmla="*/ 170974 h 485775"/>
                <a:gd name="connsiteX23" fmla="*/ 230981 w 666750"/>
                <a:gd name="connsiteY23" fmla="*/ 67151 h 485775"/>
                <a:gd name="connsiteX24" fmla="*/ 230981 w 666750"/>
                <a:gd name="connsiteY24" fmla="*/ 7144 h 485775"/>
                <a:gd name="connsiteX25" fmla="*/ 456724 w 666750"/>
                <a:gd name="connsiteY25" fmla="*/ 7144 h 485775"/>
                <a:gd name="connsiteX26" fmla="*/ 456724 w 666750"/>
                <a:gd name="connsiteY26" fmla="*/ 62389 h 485775"/>
                <a:gd name="connsiteX27" fmla="*/ 534829 w 666750"/>
                <a:gd name="connsiteY27" fmla="*/ 167164 h 485775"/>
                <a:gd name="connsiteX28" fmla="*/ 564356 w 666750"/>
                <a:gd name="connsiteY28" fmla="*/ 118586 h 485775"/>
                <a:gd name="connsiteX29" fmla="*/ 568166 w 666750"/>
                <a:gd name="connsiteY29" fmla="*/ 115729 h 485775"/>
                <a:gd name="connsiteX30" fmla="*/ 586264 w 666750"/>
                <a:gd name="connsiteY30" fmla="*/ 143351 h 485775"/>
                <a:gd name="connsiteX31" fmla="*/ 582454 w 666750"/>
                <a:gd name="connsiteY31" fmla="*/ 146209 h 485775"/>
                <a:gd name="connsiteX32" fmla="*/ 568166 w 666750"/>
                <a:gd name="connsiteY32" fmla="*/ 172879 h 485775"/>
                <a:gd name="connsiteX33" fmla="*/ 600551 w 666750"/>
                <a:gd name="connsiteY33" fmla="*/ 205264 h 485775"/>
                <a:gd name="connsiteX34" fmla="*/ 632936 w 666750"/>
                <a:gd name="connsiteY34" fmla="*/ 172879 h 485775"/>
                <a:gd name="connsiteX35" fmla="*/ 618649 w 666750"/>
                <a:gd name="connsiteY35" fmla="*/ 146209 h 485775"/>
                <a:gd name="connsiteX36" fmla="*/ 614839 w 666750"/>
                <a:gd name="connsiteY36" fmla="*/ 143351 h 485775"/>
                <a:gd name="connsiteX37" fmla="*/ 632936 w 666750"/>
                <a:gd name="connsiteY37" fmla="*/ 115729 h 485775"/>
                <a:gd name="connsiteX38" fmla="*/ 636746 w 666750"/>
                <a:gd name="connsiteY38" fmla="*/ 118586 h 485775"/>
                <a:gd name="connsiteX39" fmla="*/ 666274 w 666750"/>
                <a:gd name="connsiteY39" fmla="*/ 173831 h 485775"/>
                <a:gd name="connsiteX40" fmla="*/ 617696 w 666750"/>
                <a:gd name="connsiteY40" fmla="*/ 237649 h 485775"/>
                <a:gd name="connsiteX41" fmla="*/ 617696 w 666750"/>
                <a:gd name="connsiteY41" fmla="*/ 298609 h 485775"/>
                <a:gd name="connsiteX42" fmla="*/ 561499 w 666750"/>
                <a:gd name="connsiteY42" fmla="*/ 354806 h 485775"/>
                <a:gd name="connsiteX43" fmla="*/ 536734 w 666750"/>
                <a:gd name="connsiteY43" fmla="*/ 354806 h 485775"/>
                <a:gd name="connsiteX44" fmla="*/ 536734 w 666750"/>
                <a:gd name="connsiteY44" fmla="*/ 478631 h 485775"/>
                <a:gd name="connsiteX45" fmla="*/ 140494 w 666750"/>
                <a:gd name="connsiteY45" fmla="*/ 478631 h 485775"/>
                <a:gd name="connsiteX46" fmla="*/ 561499 w 666750"/>
                <a:gd name="connsiteY46" fmla="*/ 321469 h 485775"/>
                <a:gd name="connsiteX47" fmla="*/ 584359 w 666750"/>
                <a:gd name="connsiteY47" fmla="*/ 298609 h 485775"/>
                <a:gd name="connsiteX48" fmla="*/ 584359 w 666750"/>
                <a:gd name="connsiteY48" fmla="*/ 237649 h 485775"/>
                <a:gd name="connsiteX49" fmla="*/ 536734 w 666750"/>
                <a:gd name="connsiteY49" fmla="*/ 188119 h 485775"/>
                <a:gd name="connsiteX50" fmla="*/ 536734 w 666750"/>
                <a:gd name="connsiteY50" fmla="*/ 321469 h 485775"/>
                <a:gd name="connsiteX51" fmla="*/ 561499 w 666750"/>
                <a:gd name="connsiteY51" fmla="*/ 321469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66750" h="485775">
                  <a:moveTo>
                    <a:pt x="140494" y="478631"/>
                  </a:moveTo>
                  <a:lnTo>
                    <a:pt x="140494" y="354806"/>
                  </a:lnTo>
                  <a:lnTo>
                    <a:pt x="111919" y="354806"/>
                  </a:lnTo>
                  <a:cubicBezTo>
                    <a:pt x="81439" y="354806"/>
                    <a:pt x="55721" y="330041"/>
                    <a:pt x="55721" y="298609"/>
                  </a:cubicBezTo>
                  <a:lnTo>
                    <a:pt x="55721" y="237649"/>
                  </a:lnTo>
                  <a:cubicBezTo>
                    <a:pt x="27146" y="230029"/>
                    <a:pt x="7144" y="204311"/>
                    <a:pt x="7144" y="173831"/>
                  </a:cubicBezTo>
                  <a:cubicBezTo>
                    <a:pt x="7144" y="151924"/>
                    <a:pt x="18574" y="130969"/>
                    <a:pt x="36671" y="118586"/>
                  </a:cubicBezTo>
                  <a:lnTo>
                    <a:pt x="40481" y="115729"/>
                  </a:lnTo>
                  <a:lnTo>
                    <a:pt x="58579" y="143351"/>
                  </a:lnTo>
                  <a:lnTo>
                    <a:pt x="54769" y="146209"/>
                  </a:lnTo>
                  <a:cubicBezTo>
                    <a:pt x="45244" y="151924"/>
                    <a:pt x="40481" y="162401"/>
                    <a:pt x="40481" y="172879"/>
                  </a:cubicBezTo>
                  <a:cubicBezTo>
                    <a:pt x="40481" y="190976"/>
                    <a:pt x="54769" y="205264"/>
                    <a:pt x="72866" y="205264"/>
                  </a:cubicBezTo>
                  <a:cubicBezTo>
                    <a:pt x="90964" y="205264"/>
                    <a:pt x="105251" y="190976"/>
                    <a:pt x="105251" y="172879"/>
                  </a:cubicBezTo>
                  <a:cubicBezTo>
                    <a:pt x="105251" y="162401"/>
                    <a:pt x="99536" y="151924"/>
                    <a:pt x="90964" y="146209"/>
                  </a:cubicBezTo>
                  <a:lnTo>
                    <a:pt x="87154" y="143351"/>
                  </a:lnTo>
                  <a:lnTo>
                    <a:pt x="104299" y="117634"/>
                  </a:lnTo>
                  <a:lnTo>
                    <a:pt x="108109" y="120491"/>
                  </a:lnTo>
                  <a:cubicBezTo>
                    <a:pt x="127159" y="132874"/>
                    <a:pt x="137636" y="152876"/>
                    <a:pt x="137636" y="175736"/>
                  </a:cubicBezTo>
                  <a:cubicBezTo>
                    <a:pt x="137636" y="205264"/>
                    <a:pt x="117634" y="231934"/>
                    <a:pt x="89059" y="239554"/>
                  </a:cubicBezTo>
                  <a:lnTo>
                    <a:pt x="89059" y="300514"/>
                  </a:lnTo>
                  <a:cubicBezTo>
                    <a:pt x="89059" y="312896"/>
                    <a:pt x="99536" y="323374"/>
                    <a:pt x="111919" y="323374"/>
                  </a:cubicBezTo>
                  <a:lnTo>
                    <a:pt x="140494" y="323374"/>
                  </a:lnTo>
                  <a:lnTo>
                    <a:pt x="140494" y="170974"/>
                  </a:lnTo>
                  <a:lnTo>
                    <a:pt x="230981" y="67151"/>
                  </a:lnTo>
                  <a:lnTo>
                    <a:pt x="230981" y="7144"/>
                  </a:lnTo>
                  <a:lnTo>
                    <a:pt x="456724" y="7144"/>
                  </a:lnTo>
                  <a:lnTo>
                    <a:pt x="456724" y="62389"/>
                  </a:lnTo>
                  <a:lnTo>
                    <a:pt x="534829" y="167164"/>
                  </a:lnTo>
                  <a:cubicBezTo>
                    <a:pt x="536734" y="147161"/>
                    <a:pt x="547211" y="130016"/>
                    <a:pt x="564356" y="118586"/>
                  </a:cubicBezTo>
                  <a:lnTo>
                    <a:pt x="568166" y="115729"/>
                  </a:lnTo>
                  <a:lnTo>
                    <a:pt x="586264" y="143351"/>
                  </a:lnTo>
                  <a:lnTo>
                    <a:pt x="582454" y="146209"/>
                  </a:lnTo>
                  <a:cubicBezTo>
                    <a:pt x="572929" y="151924"/>
                    <a:pt x="568166" y="162401"/>
                    <a:pt x="568166" y="172879"/>
                  </a:cubicBezTo>
                  <a:cubicBezTo>
                    <a:pt x="568166" y="190976"/>
                    <a:pt x="582454" y="205264"/>
                    <a:pt x="600551" y="205264"/>
                  </a:cubicBezTo>
                  <a:cubicBezTo>
                    <a:pt x="618649" y="205264"/>
                    <a:pt x="632936" y="190976"/>
                    <a:pt x="632936" y="172879"/>
                  </a:cubicBezTo>
                  <a:cubicBezTo>
                    <a:pt x="632936" y="162401"/>
                    <a:pt x="627221" y="151924"/>
                    <a:pt x="618649" y="146209"/>
                  </a:cubicBezTo>
                  <a:lnTo>
                    <a:pt x="614839" y="143351"/>
                  </a:lnTo>
                  <a:lnTo>
                    <a:pt x="632936" y="115729"/>
                  </a:lnTo>
                  <a:lnTo>
                    <a:pt x="636746" y="118586"/>
                  </a:lnTo>
                  <a:cubicBezTo>
                    <a:pt x="655796" y="130969"/>
                    <a:pt x="666274" y="150971"/>
                    <a:pt x="666274" y="173831"/>
                  </a:cubicBezTo>
                  <a:cubicBezTo>
                    <a:pt x="666274" y="203359"/>
                    <a:pt x="646271" y="230029"/>
                    <a:pt x="617696" y="237649"/>
                  </a:cubicBezTo>
                  <a:lnTo>
                    <a:pt x="617696" y="298609"/>
                  </a:lnTo>
                  <a:cubicBezTo>
                    <a:pt x="617696" y="329089"/>
                    <a:pt x="592931" y="354806"/>
                    <a:pt x="561499" y="354806"/>
                  </a:cubicBezTo>
                  <a:lnTo>
                    <a:pt x="536734" y="354806"/>
                  </a:lnTo>
                  <a:lnTo>
                    <a:pt x="536734" y="478631"/>
                  </a:lnTo>
                  <a:lnTo>
                    <a:pt x="140494" y="478631"/>
                  </a:lnTo>
                  <a:close/>
                  <a:moveTo>
                    <a:pt x="561499" y="321469"/>
                  </a:moveTo>
                  <a:cubicBezTo>
                    <a:pt x="573881" y="321469"/>
                    <a:pt x="584359" y="310991"/>
                    <a:pt x="584359" y="298609"/>
                  </a:cubicBezTo>
                  <a:lnTo>
                    <a:pt x="584359" y="237649"/>
                  </a:lnTo>
                  <a:cubicBezTo>
                    <a:pt x="560546" y="230981"/>
                    <a:pt x="541496" y="211931"/>
                    <a:pt x="536734" y="188119"/>
                  </a:cubicBezTo>
                  <a:lnTo>
                    <a:pt x="536734" y="321469"/>
                  </a:lnTo>
                  <a:lnTo>
                    <a:pt x="561499" y="321469"/>
                  </a:lnTo>
                  <a:close/>
                </a:path>
              </a:pathLst>
            </a:custGeom>
            <a:solidFill>
              <a:schemeClr val="accent3"/>
            </a:solidFill>
            <a:ln w="9525"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8549F401-AD1C-4D64-8D43-7E497C11EFD1}"/>
                </a:ext>
              </a:extLst>
            </p:cNvPr>
            <p:cNvSpPr/>
            <p:nvPr/>
          </p:nvSpPr>
          <p:spPr>
            <a:xfrm>
              <a:off x="368549" y="3344876"/>
              <a:ext cx="676275" cy="495300"/>
            </a:xfrm>
            <a:custGeom>
              <a:avLst/>
              <a:gdLst>
                <a:gd name="connsiteX0" fmla="*/ 455771 w 676275"/>
                <a:gd name="connsiteY0" fmla="*/ 16669 h 495300"/>
                <a:gd name="connsiteX1" fmla="*/ 455771 w 676275"/>
                <a:gd name="connsiteY1" fmla="*/ 69056 h 495300"/>
                <a:gd name="connsiteX2" fmla="*/ 534829 w 676275"/>
                <a:gd name="connsiteY2" fmla="*/ 175736 h 495300"/>
                <a:gd name="connsiteX3" fmla="*/ 534829 w 676275"/>
                <a:gd name="connsiteY3" fmla="*/ 330994 h 495300"/>
                <a:gd name="connsiteX4" fmla="*/ 565309 w 676275"/>
                <a:gd name="connsiteY4" fmla="*/ 330994 h 495300"/>
                <a:gd name="connsiteX5" fmla="*/ 592931 w 676275"/>
                <a:gd name="connsiteY5" fmla="*/ 303371 h 495300"/>
                <a:gd name="connsiteX6" fmla="*/ 592931 w 676275"/>
                <a:gd name="connsiteY6" fmla="*/ 238601 h 495300"/>
                <a:gd name="connsiteX7" fmla="*/ 544354 w 676275"/>
                <a:gd name="connsiteY7" fmla="*/ 178594 h 495300"/>
                <a:gd name="connsiteX8" fmla="*/ 571976 w 676275"/>
                <a:gd name="connsiteY8" fmla="*/ 128111 h 495300"/>
                <a:gd name="connsiteX9" fmla="*/ 585311 w 676275"/>
                <a:gd name="connsiteY9" fmla="*/ 148114 h 495300"/>
                <a:gd name="connsiteX10" fmla="*/ 568166 w 676275"/>
                <a:gd name="connsiteY10" fmla="*/ 178594 h 495300"/>
                <a:gd name="connsiteX11" fmla="*/ 605314 w 676275"/>
                <a:gd name="connsiteY11" fmla="*/ 215741 h 495300"/>
                <a:gd name="connsiteX12" fmla="*/ 642461 w 676275"/>
                <a:gd name="connsiteY12" fmla="*/ 178594 h 495300"/>
                <a:gd name="connsiteX13" fmla="*/ 625316 w 676275"/>
                <a:gd name="connsiteY13" fmla="*/ 148114 h 495300"/>
                <a:gd name="connsiteX14" fmla="*/ 638651 w 676275"/>
                <a:gd name="connsiteY14" fmla="*/ 128111 h 495300"/>
                <a:gd name="connsiteX15" fmla="*/ 666274 w 676275"/>
                <a:gd name="connsiteY15" fmla="*/ 178594 h 495300"/>
                <a:gd name="connsiteX16" fmla="*/ 617696 w 676275"/>
                <a:gd name="connsiteY16" fmla="*/ 238601 h 495300"/>
                <a:gd name="connsiteX17" fmla="*/ 617696 w 676275"/>
                <a:gd name="connsiteY17" fmla="*/ 303371 h 495300"/>
                <a:gd name="connsiteX18" fmla="*/ 566261 w 676275"/>
                <a:gd name="connsiteY18" fmla="*/ 354806 h 495300"/>
                <a:gd name="connsiteX19" fmla="*/ 536734 w 676275"/>
                <a:gd name="connsiteY19" fmla="*/ 354806 h 495300"/>
                <a:gd name="connsiteX20" fmla="*/ 536734 w 676275"/>
                <a:gd name="connsiteY20" fmla="*/ 478631 h 495300"/>
                <a:gd name="connsiteX21" fmla="*/ 149066 w 676275"/>
                <a:gd name="connsiteY21" fmla="*/ 478631 h 495300"/>
                <a:gd name="connsiteX22" fmla="*/ 149066 w 676275"/>
                <a:gd name="connsiteY22" fmla="*/ 354806 h 495300"/>
                <a:gd name="connsiteX23" fmla="*/ 115729 w 676275"/>
                <a:gd name="connsiteY23" fmla="*/ 354806 h 495300"/>
                <a:gd name="connsiteX24" fmla="*/ 64294 w 676275"/>
                <a:gd name="connsiteY24" fmla="*/ 303371 h 495300"/>
                <a:gd name="connsiteX25" fmla="*/ 64294 w 676275"/>
                <a:gd name="connsiteY25" fmla="*/ 238601 h 495300"/>
                <a:gd name="connsiteX26" fmla="*/ 15716 w 676275"/>
                <a:gd name="connsiteY26" fmla="*/ 178594 h 495300"/>
                <a:gd name="connsiteX27" fmla="*/ 43339 w 676275"/>
                <a:gd name="connsiteY27" fmla="*/ 128111 h 495300"/>
                <a:gd name="connsiteX28" fmla="*/ 56674 w 676275"/>
                <a:gd name="connsiteY28" fmla="*/ 148114 h 495300"/>
                <a:gd name="connsiteX29" fmla="*/ 39529 w 676275"/>
                <a:gd name="connsiteY29" fmla="*/ 178594 h 495300"/>
                <a:gd name="connsiteX30" fmla="*/ 76676 w 676275"/>
                <a:gd name="connsiteY30" fmla="*/ 215741 h 495300"/>
                <a:gd name="connsiteX31" fmla="*/ 113824 w 676275"/>
                <a:gd name="connsiteY31" fmla="*/ 178594 h 495300"/>
                <a:gd name="connsiteX32" fmla="*/ 96679 w 676275"/>
                <a:gd name="connsiteY32" fmla="*/ 148114 h 495300"/>
                <a:gd name="connsiteX33" fmla="*/ 110014 w 676275"/>
                <a:gd name="connsiteY33" fmla="*/ 128111 h 495300"/>
                <a:gd name="connsiteX34" fmla="*/ 137636 w 676275"/>
                <a:gd name="connsiteY34" fmla="*/ 178594 h 495300"/>
                <a:gd name="connsiteX35" fmla="*/ 89059 w 676275"/>
                <a:gd name="connsiteY35" fmla="*/ 238601 h 495300"/>
                <a:gd name="connsiteX36" fmla="*/ 89059 w 676275"/>
                <a:gd name="connsiteY36" fmla="*/ 303371 h 495300"/>
                <a:gd name="connsiteX37" fmla="*/ 116681 w 676275"/>
                <a:gd name="connsiteY37" fmla="*/ 330994 h 495300"/>
                <a:gd name="connsiteX38" fmla="*/ 150019 w 676275"/>
                <a:gd name="connsiteY38" fmla="*/ 330994 h 495300"/>
                <a:gd name="connsiteX39" fmla="*/ 150019 w 676275"/>
                <a:gd name="connsiteY39" fmla="*/ 175736 h 495300"/>
                <a:gd name="connsiteX40" fmla="*/ 240506 w 676275"/>
                <a:gd name="connsiteY40" fmla="*/ 71914 h 495300"/>
                <a:gd name="connsiteX41" fmla="*/ 240506 w 676275"/>
                <a:gd name="connsiteY41" fmla="*/ 16669 h 495300"/>
                <a:gd name="connsiteX42" fmla="*/ 455771 w 676275"/>
                <a:gd name="connsiteY42" fmla="*/ 16669 h 495300"/>
                <a:gd name="connsiteX43" fmla="*/ 465296 w 676275"/>
                <a:gd name="connsiteY43" fmla="*/ 7144 h 495300"/>
                <a:gd name="connsiteX44" fmla="*/ 455771 w 676275"/>
                <a:gd name="connsiteY44" fmla="*/ 7144 h 495300"/>
                <a:gd name="connsiteX45" fmla="*/ 239554 w 676275"/>
                <a:gd name="connsiteY45" fmla="*/ 7144 h 495300"/>
                <a:gd name="connsiteX46" fmla="*/ 230029 w 676275"/>
                <a:gd name="connsiteY46" fmla="*/ 7144 h 495300"/>
                <a:gd name="connsiteX47" fmla="*/ 230029 w 676275"/>
                <a:gd name="connsiteY47" fmla="*/ 16669 h 495300"/>
                <a:gd name="connsiteX48" fmla="*/ 230029 w 676275"/>
                <a:gd name="connsiteY48" fmla="*/ 68104 h 495300"/>
                <a:gd name="connsiteX49" fmla="*/ 145256 w 676275"/>
                <a:gd name="connsiteY49" fmla="*/ 165259 h 495300"/>
                <a:gd name="connsiteX50" fmla="*/ 114776 w 676275"/>
                <a:gd name="connsiteY50" fmla="*/ 120491 h 495300"/>
                <a:gd name="connsiteX51" fmla="*/ 107156 w 676275"/>
                <a:gd name="connsiteY51" fmla="*/ 115729 h 495300"/>
                <a:gd name="connsiteX52" fmla="*/ 102394 w 676275"/>
                <a:gd name="connsiteY52" fmla="*/ 123349 h 495300"/>
                <a:gd name="connsiteX53" fmla="*/ 89059 w 676275"/>
                <a:gd name="connsiteY53" fmla="*/ 143351 h 495300"/>
                <a:gd name="connsiteX54" fmla="*/ 83344 w 676275"/>
                <a:gd name="connsiteY54" fmla="*/ 150971 h 495300"/>
                <a:gd name="connsiteX55" fmla="*/ 90964 w 676275"/>
                <a:gd name="connsiteY55" fmla="*/ 155734 h 495300"/>
                <a:gd name="connsiteX56" fmla="*/ 103346 w 676275"/>
                <a:gd name="connsiteY56" fmla="*/ 178594 h 495300"/>
                <a:gd name="connsiteX57" fmla="*/ 75724 w 676275"/>
                <a:gd name="connsiteY57" fmla="*/ 206216 h 495300"/>
                <a:gd name="connsiteX58" fmla="*/ 48101 w 676275"/>
                <a:gd name="connsiteY58" fmla="*/ 178594 h 495300"/>
                <a:gd name="connsiteX59" fmla="*/ 60484 w 676275"/>
                <a:gd name="connsiteY59" fmla="*/ 155734 h 495300"/>
                <a:gd name="connsiteX60" fmla="*/ 68104 w 676275"/>
                <a:gd name="connsiteY60" fmla="*/ 150971 h 495300"/>
                <a:gd name="connsiteX61" fmla="*/ 63341 w 676275"/>
                <a:gd name="connsiteY61" fmla="*/ 143351 h 495300"/>
                <a:gd name="connsiteX62" fmla="*/ 50959 w 676275"/>
                <a:gd name="connsiteY62" fmla="*/ 123349 h 495300"/>
                <a:gd name="connsiteX63" fmla="*/ 46196 w 676275"/>
                <a:gd name="connsiteY63" fmla="*/ 115729 h 495300"/>
                <a:gd name="connsiteX64" fmla="*/ 38576 w 676275"/>
                <a:gd name="connsiteY64" fmla="*/ 120491 h 495300"/>
                <a:gd name="connsiteX65" fmla="*/ 7144 w 676275"/>
                <a:gd name="connsiteY65" fmla="*/ 179546 h 495300"/>
                <a:gd name="connsiteX66" fmla="*/ 55721 w 676275"/>
                <a:gd name="connsiteY66" fmla="*/ 246221 h 495300"/>
                <a:gd name="connsiteX67" fmla="*/ 55721 w 676275"/>
                <a:gd name="connsiteY67" fmla="*/ 303371 h 495300"/>
                <a:gd name="connsiteX68" fmla="*/ 116681 w 676275"/>
                <a:gd name="connsiteY68" fmla="*/ 364331 h 495300"/>
                <a:gd name="connsiteX69" fmla="*/ 140494 w 676275"/>
                <a:gd name="connsiteY69" fmla="*/ 364331 h 495300"/>
                <a:gd name="connsiteX70" fmla="*/ 140494 w 676275"/>
                <a:gd name="connsiteY70" fmla="*/ 478631 h 495300"/>
                <a:gd name="connsiteX71" fmla="*/ 140494 w 676275"/>
                <a:gd name="connsiteY71" fmla="*/ 488156 h 495300"/>
                <a:gd name="connsiteX72" fmla="*/ 150019 w 676275"/>
                <a:gd name="connsiteY72" fmla="*/ 488156 h 495300"/>
                <a:gd name="connsiteX73" fmla="*/ 536734 w 676275"/>
                <a:gd name="connsiteY73" fmla="*/ 488156 h 495300"/>
                <a:gd name="connsiteX74" fmla="*/ 546259 w 676275"/>
                <a:gd name="connsiteY74" fmla="*/ 488156 h 495300"/>
                <a:gd name="connsiteX75" fmla="*/ 546259 w 676275"/>
                <a:gd name="connsiteY75" fmla="*/ 478631 h 495300"/>
                <a:gd name="connsiteX76" fmla="*/ 546259 w 676275"/>
                <a:gd name="connsiteY76" fmla="*/ 364331 h 495300"/>
                <a:gd name="connsiteX77" fmla="*/ 565309 w 676275"/>
                <a:gd name="connsiteY77" fmla="*/ 364331 h 495300"/>
                <a:gd name="connsiteX78" fmla="*/ 626269 w 676275"/>
                <a:gd name="connsiteY78" fmla="*/ 303371 h 495300"/>
                <a:gd name="connsiteX79" fmla="*/ 626269 w 676275"/>
                <a:gd name="connsiteY79" fmla="*/ 246221 h 495300"/>
                <a:gd name="connsiteX80" fmla="*/ 674846 w 676275"/>
                <a:gd name="connsiteY80" fmla="*/ 179546 h 495300"/>
                <a:gd name="connsiteX81" fmla="*/ 643414 w 676275"/>
                <a:gd name="connsiteY81" fmla="*/ 120491 h 495300"/>
                <a:gd name="connsiteX82" fmla="*/ 635794 w 676275"/>
                <a:gd name="connsiteY82" fmla="*/ 115729 h 495300"/>
                <a:gd name="connsiteX83" fmla="*/ 631031 w 676275"/>
                <a:gd name="connsiteY83" fmla="*/ 123349 h 495300"/>
                <a:gd name="connsiteX84" fmla="*/ 617696 w 676275"/>
                <a:gd name="connsiteY84" fmla="*/ 143351 h 495300"/>
                <a:gd name="connsiteX85" fmla="*/ 611981 w 676275"/>
                <a:gd name="connsiteY85" fmla="*/ 150971 h 495300"/>
                <a:gd name="connsiteX86" fmla="*/ 619601 w 676275"/>
                <a:gd name="connsiteY86" fmla="*/ 155734 h 495300"/>
                <a:gd name="connsiteX87" fmla="*/ 631984 w 676275"/>
                <a:gd name="connsiteY87" fmla="*/ 179546 h 495300"/>
                <a:gd name="connsiteX88" fmla="*/ 604361 w 676275"/>
                <a:gd name="connsiteY88" fmla="*/ 207169 h 495300"/>
                <a:gd name="connsiteX89" fmla="*/ 576739 w 676275"/>
                <a:gd name="connsiteY89" fmla="*/ 179546 h 495300"/>
                <a:gd name="connsiteX90" fmla="*/ 589121 w 676275"/>
                <a:gd name="connsiteY90" fmla="*/ 156686 h 495300"/>
                <a:gd name="connsiteX91" fmla="*/ 596741 w 676275"/>
                <a:gd name="connsiteY91" fmla="*/ 151924 h 495300"/>
                <a:gd name="connsiteX92" fmla="*/ 591979 w 676275"/>
                <a:gd name="connsiteY92" fmla="*/ 144304 h 495300"/>
                <a:gd name="connsiteX93" fmla="*/ 578644 w 676275"/>
                <a:gd name="connsiteY93" fmla="*/ 124301 h 495300"/>
                <a:gd name="connsiteX94" fmla="*/ 573881 w 676275"/>
                <a:gd name="connsiteY94" fmla="*/ 116681 h 495300"/>
                <a:gd name="connsiteX95" fmla="*/ 566261 w 676275"/>
                <a:gd name="connsiteY95" fmla="*/ 121444 h 495300"/>
                <a:gd name="connsiteX96" fmla="*/ 536734 w 676275"/>
                <a:gd name="connsiteY96" fmla="*/ 162401 h 495300"/>
                <a:gd name="connsiteX97" fmla="*/ 466249 w 676275"/>
                <a:gd name="connsiteY97" fmla="*/ 67151 h 495300"/>
                <a:gd name="connsiteX98" fmla="*/ 466249 w 676275"/>
                <a:gd name="connsiteY98" fmla="*/ 16669 h 495300"/>
                <a:gd name="connsiteX99" fmla="*/ 466249 w 676275"/>
                <a:gd name="connsiteY99" fmla="*/ 7144 h 495300"/>
                <a:gd name="connsiteX100" fmla="*/ 465296 w 676275"/>
                <a:gd name="connsiteY100" fmla="*/ 7144 h 495300"/>
                <a:gd name="connsiteX101" fmla="*/ 97631 w 676275"/>
                <a:gd name="connsiteY101" fmla="*/ 246221 h 495300"/>
                <a:gd name="connsiteX102" fmla="*/ 139541 w 676275"/>
                <a:gd name="connsiteY102" fmla="*/ 210026 h 495300"/>
                <a:gd name="connsiteX103" fmla="*/ 139541 w 676275"/>
                <a:gd name="connsiteY103" fmla="*/ 321469 h 495300"/>
                <a:gd name="connsiteX104" fmla="*/ 115729 w 676275"/>
                <a:gd name="connsiteY104" fmla="*/ 321469 h 495300"/>
                <a:gd name="connsiteX105" fmla="*/ 97631 w 676275"/>
                <a:gd name="connsiteY105" fmla="*/ 303371 h 495300"/>
                <a:gd name="connsiteX106" fmla="*/ 97631 w 676275"/>
                <a:gd name="connsiteY106" fmla="*/ 246221 h 495300"/>
                <a:gd name="connsiteX107" fmla="*/ 97631 w 676275"/>
                <a:gd name="connsiteY107" fmla="*/ 246221 h 495300"/>
                <a:gd name="connsiteX108" fmla="*/ 545306 w 676275"/>
                <a:gd name="connsiteY108" fmla="*/ 321469 h 495300"/>
                <a:gd name="connsiteX109" fmla="*/ 545306 w 676275"/>
                <a:gd name="connsiteY109" fmla="*/ 216694 h 495300"/>
                <a:gd name="connsiteX110" fmla="*/ 583406 w 676275"/>
                <a:gd name="connsiteY110" fmla="*/ 246221 h 495300"/>
                <a:gd name="connsiteX111" fmla="*/ 583406 w 676275"/>
                <a:gd name="connsiteY111" fmla="*/ 303371 h 495300"/>
                <a:gd name="connsiteX112" fmla="*/ 565309 w 676275"/>
                <a:gd name="connsiteY112" fmla="*/ 321469 h 495300"/>
                <a:gd name="connsiteX113" fmla="*/ 545306 w 676275"/>
                <a:gd name="connsiteY113" fmla="*/ 321469 h 495300"/>
                <a:gd name="connsiteX114" fmla="*/ 545306 w 676275"/>
                <a:gd name="connsiteY114" fmla="*/ 321469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76275" h="495300">
                  <a:moveTo>
                    <a:pt x="455771" y="16669"/>
                  </a:moveTo>
                  <a:lnTo>
                    <a:pt x="455771" y="69056"/>
                  </a:lnTo>
                  <a:lnTo>
                    <a:pt x="534829" y="175736"/>
                  </a:lnTo>
                  <a:lnTo>
                    <a:pt x="534829" y="330994"/>
                  </a:lnTo>
                  <a:lnTo>
                    <a:pt x="565309" y="330994"/>
                  </a:lnTo>
                  <a:cubicBezTo>
                    <a:pt x="580549" y="330994"/>
                    <a:pt x="592931" y="318611"/>
                    <a:pt x="592931" y="303371"/>
                  </a:cubicBezTo>
                  <a:lnTo>
                    <a:pt x="592931" y="238601"/>
                  </a:lnTo>
                  <a:cubicBezTo>
                    <a:pt x="565309" y="232886"/>
                    <a:pt x="544354" y="208121"/>
                    <a:pt x="544354" y="178594"/>
                  </a:cubicBezTo>
                  <a:cubicBezTo>
                    <a:pt x="544354" y="157639"/>
                    <a:pt x="554831" y="138589"/>
                    <a:pt x="571976" y="128111"/>
                  </a:cubicBezTo>
                  <a:lnTo>
                    <a:pt x="585311" y="148114"/>
                  </a:lnTo>
                  <a:cubicBezTo>
                    <a:pt x="574834" y="154781"/>
                    <a:pt x="568166" y="166211"/>
                    <a:pt x="568166" y="178594"/>
                  </a:cubicBezTo>
                  <a:cubicBezTo>
                    <a:pt x="568166" y="198596"/>
                    <a:pt x="584359" y="215741"/>
                    <a:pt x="605314" y="215741"/>
                  </a:cubicBezTo>
                  <a:cubicBezTo>
                    <a:pt x="625316" y="215741"/>
                    <a:pt x="642461" y="199549"/>
                    <a:pt x="642461" y="178594"/>
                  </a:cubicBezTo>
                  <a:cubicBezTo>
                    <a:pt x="642461" y="166211"/>
                    <a:pt x="635794" y="154781"/>
                    <a:pt x="625316" y="148114"/>
                  </a:cubicBezTo>
                  <a:lnTo>
                    <a:pt x="638651" y="128111"/>
                  </a:lnTo>
                  <a:cubicBezTo>
                    <a:pt x="655796" y="139541"/>
                    <a:pt x="666274" y="158591"/>
                    <a:pt x="666274" y="178594"/>
                  </a:cubicBezTo>
                  <a:cubicBezTo>
                    <a:pt x="666274" y="208121"/>
                    <a:pt x="645319" y="232886"/>
                    <a:pt x="617696" y="238601"/>
                  </a:cubicBezTo>
                  <a:lnTo>
                    <a:pt x="617696" y="303371"/>
                  </a:lnTo>
                  <a:cubicBezTo>
                    <a:pt x="617696" y="331946"/>
                    <a:pt x="594836" y="354806"/>
                    <a:pt x="566261" y="354806"/>
                  </a:cubicBezTo>
                  <a:lnTo>
                    <a:pt x="536734" y="354806"/>
                  </a:lnTo>
                  <a:lnTo>
                    <a:pt x="536734" y="478631"/>
                  </a:lnTo>
                  <a:lnTo>
                    <a:pt x="149066" y="478631"/>
                  </a:lnTo>
                  <a:lnTo>
                    <a:pt x="149066" y="354806"/>
                  </a:lnTo>
                  <a:lnTo>
                    <a:pt x="115729" y="354806"/>
                  </a:lnTo>
                  <a:cubicBezTo>
                    <a:pt x="87154" y="354806"/>
                    <a:pt x="64294" y="331946"/>
                    <a:pt x="64294" y="303371"/>
                  </a:cubicBezTo>
                  <a:lnTo>
                    <a:pt x="64294" y="238601"/>
                  </a:lnTo>
                  <a:cubicBezTo>
                    <a:pt x="36671" y="232886"/>
                    <a:pt x="15716" y="208121"/>
                    <a:pt x="15716" y="178594"/>
                  </a:cubicBezTo>
                  <a:cubicBezTo>
                    <a:pt x="15716" y="157639"/>
                    <a:pt x="26194" y="138589"/>
                    <a:pt x="43339" y="128111"/>
                  </a:cubicBezTo>
                  <a:lnTo>
                    <a:pt x="56674" y="148114"/>
                  </a:lnTo>
                  <a:cubicBezTo>
                    <a:pt x="46196" y="154781"/>
                    <a:pt x="39529" y="166211"/>
                    <a:pt x="39529" y="178594"/>
                  </a:cubicBezTo>
                  <a:cubicBezTo>
                    <a:pt x="39529" y="198596"/>
                    <a:pt x="55721" y="215741"/>
                    <a:pt x="76676" y="215741"/>
                  </a:cubicBezTo>
                  <a:cubicBezTo>
                    <a:pt x="96679" y="215741"/>
                    <a:pt x="113824" y="199549"/>
                    <a:pt x="113824" y="178594"/>
                  </a:cubicBezTo>
                  <a:cubicBezTo>
                    <a:pt x="113824" y="166211"/>
                    <a:pt x="107156" y="154781"/>
                    <a:pt x="96679" y="148114"/>
                  </a:cubicBezTo>
                  <a:lnTo>
                    <a:pt x="110014" y="128111"/>
                  </a:lnTo>
                  <a:cubicBezTo>
                    <a:pt x="127159" y="139541"/>
                    <a:pt x="137636" y="158591"/>
                    <a:pt x="137636" y="178594"/>
                  </a:cubicBezTo>
                  <a:cubicBezTo>
                    <a:pt x="137636" y="208121"/>
                    <a:pt x="116681" y="232886"/>
                    <a:pt x="89059" y="238601"/>
                  </a:cubicBezTo>
                  <a:lnTo>
                    <a:pt x="89059" y="303371"/>
                  </a:lnTo>
                  <a:cubicBezTo>
                    <a:pt x="89059" y="318611"/>
                    <a:pt x="101441" y="330994"/>
                    <a:pt x="116681" y="330994"/>
                  </a:cubicBezTo>
                  <a:lnTo>
                    <a:pt x="150019" y="330994"/>
                  </a:lnTo>
                  <a:lnTo>
                    <a:pt x="150019" y="175736"/>
                  </a:lnTo>
                  <a:lnTo>
                    <a:pt x="240506" y="71914"/>
                  </a:lnTo>
                  <a:lnTo>
                    <a:pt x="240506" y="16669"/>
                  </a:lnTo>
                  <a:lnTo>
                    <a:pt x="455771" y="16669"/>
                  </a:lnTo>
                  <a:moveTo>
                    <a:pt x="465296" y="7144"/>
                  </a:moveTo>
                  <a:lnTo>
                    <a:pt x="455771" y="7144"/>
                  </a:lnTo>
                  <a:lnTo>
                    <a:pt x="239554" y="7144"/>
                  </a:lnTo>
                  <a:lnTo>
                    <a:pt x="230029" y="7144"/>
                  </a:lnTo>
                  <a:lnTo>
                    <a:pt x="230029" y="16669"/>
                  </a:lnTo>
                  <a:lnTo>
                    <a:pt x="230029" y="68104"/>
                  </a:lnTo>
                  <a:lnTo>
                    <a:pt x="145256" y="165259"/>
                  </a:lnTo>
                  <a:cubicBezTo>
                    <a:pt x="141446" y="147161"/>
                    <a:pt x="130969" y="130969"/>
                    <a:pt x="114776" y="120491"/>
                  </a:cubicBezTo>
                  <a:lnTo>
                    <a:pt x="107156" y="115729"/>
                  </a:lnTo>
                  <a:lnTo>
                    <a:pt x="102394" y="123349"/>
                  </a:lnTo>
                  <a:lnTo>
                    <a:pt x="89059" y="143351"/>
                  </a:lnTo>
                  <a:lnTo>
                    <a:pt x="83344" y="150971"/>
                  </a:lnTo>
                  <a:lnTo>
                    <a:pt x="90964" y="155734"/>
                  </a:lnTo>
                  <a:cubicBezTo>
                    <a:pt x="98584" y="160496"/>
                    <a:pt x="103346" y="169069"/>
                    <a:pt x="103346" y="178594"/>
                  </a:cubicBezTo>
                  <a:cubicBezTo>
                    <a:pt x="103346" y="193834"/>
                    <a:pt x="90964" y="206216"/>
                    <a:pt x="75724" y="206216"/>
                  </a:cubicBezTo>
                  <a:cubicBezTo>
                    <a:pt x="60484" y="206216"/>
                    <a:pt x="48101" y="193834"/>
                    <a:pt x="48101" y="178594"/>
                  </a:cubicBezTo>
                  <a:cubicBezTo>
                    <a:pt x="48101" y="169069"/>
                    <a:pt x="52864" y="160496"/>
                    <a:pt x="60484" y="155734"/>
                  </a:cubicBezTo>
                  <a:lnTo>
                    <a:pt x="68104" y="150971"/>
                  </a:lnTo>
                  <a:lnTo>
                    <a:pt x="63341" y="143351"/>
                  </a:lnTo>
                  <a:lnTo>
                    <a:pt x="50959" y="123349"/>
                  </a:lnTo>
                  <a:lnTo>
                    <a:pt x="46196" y="115729"/>
                  </a:lnTo>
                  <a:lnTo>
                    <a:pt x="38576" y="120491"/>
                  </a:lnTo>
                  <a:cubicBezTo>
                    <a:pt x="18574" y="133826"/>
                    <a:pt x="7144" y="155734"/>
                    <a:pt x="7144" y="179546"/>
                  </a:cubicBezTo>
                  <a:cubicBezTo>
                    <a:pt x="7144" y="210026"/>
                    <a:pt x="27146" y="237649"/>
                    <a:pt x="55721" y="246221"/>
                  </a:cubicBezTo>
                  <a:lnTo>
                    <a:pt x="55721" y="303371"/>
                  </a:lnTo>
                  <a:cubicBezTo>
                    <a:pt x="55721" y="336709"/>
                    <a:pt x="83344" y="364331"/>
                    <a:pt x="116681" y="364331"/>
                  </a:cubicBezTo>
                  <a:lnTo>
                    <a:pt x="140494" y="364331"/>
                  </a:lnTo>
                  <a:lnTo>
                    <a:pt x="140494" y="478631"/>
                  </a:lnTo>
                  <a:lnTo>
                    <a:pt x="140494" y="488156"/>
                  </a:lnTo>
                  <a:lnTo>
                    <a:pt x="150019" y="488156"/>
                  </a:lnTo>
                  <a:lnTo>
                    <a:pt x="536734" y="488156"/>
                  </a:lnTo>
                  <a:lnTo>
                    <a:pt x="546259" y="488156"/>
                  </a:lnTo>
                  <a:lnTo>
                    <a:pt x="546259" y="478631"/>
                  </a:lnTo>
                  <a:lnTo>
                    <a:pt x="546259" y="364331"/>
                  </a:lnTo>
                  <a:lnTo>
                    <a:pt x="565309" y="364331"/>
                  </a:lnTo>
                  <a:cubicBezTo>
                    <a:pt x="598646" y="364331"/>
                    <a:pt x="626269" y="336709"/>
                    <a:pt x="626269" y="303371"/>
                  </a:cubicBezTo>
                  <a:lnTo>
                    <a:pt x="626269" y="246221"/>
                  </a:lnTo>
                  <a:cubicBezTo>
                    <a:pt x="654844" y="236696"/>
                    <a:pt x="674846" y="210026"/>
                    <a:pt x="674846" y="179546"/>
                  </a:cubicBezTo>
                  <a:cubicBezTo>
                    <a:pt x="674846" y="155734"/>
                    <a:pt x="662464" y="133826"/>
                    <a:pt x="643414" y="120491"/>
                  </a:cubicBezTo>
                  <a:lnTo>
                    <a:pt x="635794" y="115729"/>
                  </a:lnTo>
                  <a:lnTo>
                    <a:pt x="631031" y="123349"/>
                  </a:lnTo>
                  <a:lnTo>
                    <a:pt x="617696" y="143351"/>
                  </a:lnTo>
                  <a:lnTo>
                    <a:pt x="611981" y="150971"/>
                  </a:lnTo>
                  <a:lnTo>
                    <a:pt x="619601" y="155734"/>
                  </a:lnTo>
                  <a:cubicBezTo>
                    <a:pt x="627221" y="161449"/>
                    <a:pt x="631984" y="170021"/>
                    <a:pt x="631984" y="179546"/>
                  </a:cubicBezTo>
                  <a:cubicBezTo>
                    <a:pt x="631984" y="194786"/>
                    <a:pt x="619601" y="207169"/>
                    <a:pt x="604361" y="207169"/>
                  </a:cubicBezTo>
                  <a:cubicBezTo>
                    <a:pt x="589121" y="207169"/>
                    <a:pt x="576739" y="194786"/>
                    <a:pt x="576739" y="179546"/>
                  </a:cubicBezTo>
                  <a:cubicBezTo>
                    <a:pt x="576739" y="170021"/>
                    <a:pt x="581501" y="161449"/>
                    <a:pt x="589121" y="156686"/>
                  </a:cubicBezTo>
                  <a:lnTo>
                    <a:pt x="596741" y="151924"/>
                  </a:lnTo>
                  <a:lnTo>
                    <a:pt x="591979" y="144304"/>
                  </a:lnTo>
                  <a:lnTo>
                    <a:pt x="578644" y="124301"/>
                  </a:lnTo>
                  <a:lnTo>
                    <a:pt x="573881" y="116681"/>
                  </a:lnTo>
                  <a:lnTo>
                    <a:pt x="566261" y="121444"/>
                  </a:lnTo>
                  <a:cubicBezTo>
                    <a:pt x="551021" y="130969"/>
                    <a:pt x="541496" y="146209"/>
                    <a:pt x="536734" y="162401"/>
                  </a:cubicBezTo>
                  <a:lnTo>
                    <a:pt x="466249" y="67151"/>
                  </a:lnTo>
                  <a:lnTo>
                    <a:pt x="466249" y="16669"/>
                  </a:lnTo>
                  <a:lnTo>
                    <a:pt x="466249" y="7144"/>
                  </a:lnTo>
                  <a:lnTo>
                    <a:pt x="465296" y="7144"/>
                  </a:lnTo>
                  <a:close/>
                  <a:moveTo>
                    <a:pt x="97631" y="246221"/>
                  </a:moveTo>
                  <a:cubicBezTo>
                    <a:pt x="115729" y="240506"/>
                    <a:pt x="130969" y="227171"/>
                    <a:pt x="139541" y="210026"/>
                  </a:cubicBezTo>
                  <a:lnTo>
                    <a:pt x="139541" y="321469"/>
                  </a:lnTo>
                  <a:lnTo>
                    <a:pt x="115729" y="321469"/>
                  </a:lnTo>
                  <a:cubicBezTo>
                    <a:pt x="106204" y="321469"/>
                    <a:pt x="97631" y="313849"/>
                    <a:pt x="97631" y="303371"/>
                  </a:cubicBezTo>
                  <a:lnTo>
                    <a:pt x="97631" y="246221"/>
                  </a:lnTo>
                  <a:lnTo>
                    <a:pt x="97631" y="246221"/>
                  </a:lnTo>
                  <a:close/>
                  <a:moveTo>
                    <a:pt x="545306" y="321469"/>
                  </a:moveTo>
                  <a:lnTo>
                    <a:pt x="545306" y="216694"/>
                  </a:lnTo>
                  <a:cubicBezTo>
                    <a:pt x="553879" y="230029"/>
                    <a:pt x="567214" y="241459"/>
                    <a:pt x="583406" y="246221"/>
                  </a:cubicBezTo>
                  <a:lnTo>
                    <a:pt x="583406" y="303371"/>
                  </a:lnTo>
                  <a:cubicBezTo>
                    <a:pt x="583406" y="312896"/>
                    <a:pt x="575786" y="321469"/>
                    <a:pt x="565309" y="321469"/>
                  </a:cubicBezTo>
                  <a:lnTo>
                    <a:pt x="545306" y="321469"/>
                  </a:lnTo>
                  <a:lnTo>
                    <a:pt x="545306" y="321469"/>
                  </a:lnTo>
                  <a:close/>
                </a:path>
              </a:pathLst>
            </a:custGeom>
            <a:solidFill>
              <a:schemeClr val="accent1"/>
            </a:solidFill>
            <a:ln w="9525"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339A360D-A741-4ED2-A909-EFADD53121FE}"/>
                </a:ext>
              </a:extLst>
            </p:cNvPr>
            <p:cNvSpPr/>
            <p:nvPr/>
          </p:nvSpPr>
          <p:spPr>
            <a:xfrm>
              <a:off x="674302" y="3691586"/>
              <a:ext cx="47625" cy="47625"/>
            </a:xfrm>
            <a:custGeom>
              <a:avLst/>
              <a:gdLst>
                <a:gd name="connsiteX0" fmla="*/ 7144 w 47625"/>
                <a:gd name="connsiteY0" fmla="*/ 7144 h 47625"/>
                <a:gd name="connsiteX1" fmla="*/ 40481 w 47625"/>
                <a:gd name="connsiteY1" fmla="*/ 7144 h 47625"/>
                <a:gd name="connsiteX2" fmla="*/ 40481 w 47625"/>
                <a:gd name="connsiteY2" fmla="*/ 41434 h 47625"/>
                <a:gd name="connsiteX3" fmla="*/ 7144 w 47625"/>
                <a:gd name="connsiteY3" fmla="*/ 41434 h 47625"/>
              </a:gdLst>
              <a:ahLst/>
              <a:cxnLst>
                <a:cxn ang="0">
                  <a:pos x="connsiteX0" y="connsiteY0"/>
                </a:cxn>
                <a:cxn ang="0">
                  <a:pos x="connsiteX1" y="connsiteY1"/>
                </a:cxn>
                <a:cxn ang="0">
                  <a:pos x="connsiteX2" y="connsiteY2"/>
                </a:cxn>
                <a:cxn ang="0">
                  <a:pos x="connsiteX3" y="connsiteY3"/>
                </a:cxn>
              </a:cxnLst>
              <a:rect l="l" t="t" r="r" b="b"/>
              <a:pathLst>
                <a:path w="47625" h="47625">
                  <a:moveTo>
                    <a:pt x="7144" y="7144"/>
                  </a:moveTo>
                  <a:lnTo>
                    <a:pt x="40481" y="7144"/>
                  </a:lnTo>
                  <a:lnTo>
                    <a:pt x="40481" y="41434"/>
                  </a:lnTo>
                  <a:lnTo>
                    <a:pt x="7144" y="41434"/>
                  </a:lnTo>
                  <a:close/>
                </a:path>
              </a:pathLst>
            </a:custGeom>
            <a:solidFill>
              <a:srgbClr val="F5A71D"/>
            </a:solidFill>
            <a:ln w="9525"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E18F84CB-07F0-46E2-9429-767EA83F1DE1}"/>
                </a:ext>
              </a:extLst>
            </p:cNvPr>
            <p:cNvSpPr/>
            <p:nvPr/>
          </p:nvSpPr>
          <p:spPr>
            <a:xfrm>
              <a:off x="669539" y="3686823"/>
              <a:ext cx="57150" cy="57150"/>
            </a:xfrm>
            <a:custGeom>
              <a:avLst/>
              <a:gdLst>
                <a:gd name="connsiteX0" fmla="*/ 39529 w 57150"/>
                <a:gd name="connsiteY0" fmla="*/ 16669 h 57150"/>
                <a:gd name="connsiteX1" fmla="*/ 39529 w 57150"/>
                <a:gd name="connsiteY1" fmla="*/ 41434 h 57150"/>
                <a:gd name="connsiteX2" fmla="*/ 16669 w 57150"/>
                <a:gd name="connsiteY2" fmla="*/ 41434 h 57150"/>
                <a:gd name="connsiteX3" fmla="*/ 16669 w 57150"/>
                <a:gd name="connsiteY3" fmla="*/ 16669 h 57150"/>
                <a:gd name="connsiteX4" fmla="*/ 39529 w 57150"/>
                <a:gd name="connsiteY4" fmla="*/ 16669 h 57150"/>
                <a:gd name="connsiteX5" fmla="*/ 49054 w 57150"/>
                <a:gd name="connsiteY5" fmla="*/ 7144 h 57150"/>
                <a:gd name="connsiteX6" fmla="*/ 39529 w 57150"/>
                <a:gd name="connsiteY6" fmla="*/ 7144 h 57150"/>
                <a:gd name="connsiteX7" fmla="*/ 16669 w 57150"/>
                <a:gd name="connsiteY7" fmla="*/ 7144 h 57150"/>
                <a:gd name="connsiteX8" fmla="*/ 7144 w 57150"/>
                <a:gd name="connsiteY8" fmla="*/ 7144 h 57150"/>
                <a:gd name="connsiteX9" fmla="*/ 7144 w 57150"/>
                <a:gd name="connsiteY9" fmla="*/ 16669 h 57150"/>
                <a:gd name="connsiteX10" fmla="*/ 7144 w 57150"/>
                <a:gd name="connsiteY10" fmla="*/ 41434 h 57150"/>
                <a:gd name="connsiteX11" fmla="*/ 7144 w 57150"/>
                <a:gd name="connsiteY11" fmla="*/ 50959 h 57150"/>
                <a:gd name="connsiteX12" fmla="*/ 16669 w 57150"/>
                <a:gd name="connsiteY12" fmla="*/ 50959 h 57150"/>
                <a:gd name="connsiteX13" fmla="*/ 40481 w 57150"/>
                <a:gd name="connsiteY13" fmla="*/ 50959 h 57150"/>
                <a:gd name="connsiteX14" fmla="*/ 50006 w 57150"/>
                <a:gd name="connsiteY14" fmla="*/ 50959 h 57150"/>
                <a:gd name="connsiteX15" fmla="*/ 50006 w 57150"/>
                <a:gd name="connsiteY15" fmla="*/ 41434 h 57150"/>
                <a:gd name="connsiteX16" fmla="*/ 50006 w 57150"/>
                <a:gd name="connsiteY16" fmla="*/ 16669 h 57150"/>
                <a:gd name="connsiteX17" fmla="*/ 50006 w 57150"/>
                <a:gd name="connsiteY17" fmla="*/ 7144 h 57150"/>
                <a:gd name="connsiteX18" fmla="*/ 49054 w 57150"/>
                <a:gd name="connsiteY18"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 h="57150">
                  <a:moveTo>
                    <a:pt x="39529" y="16669"/>
                  </a:moveTo>
                  <a:lnTo>
                    <a:pt x="39529" y="41434"/>
                  </a:lnTo>
                  <a:lnTo>
                    <a:pt x="16669" y="41434"/>
                  </a:lnTo>
                  <a:lnTo>
                    <a:pt x="16669" y="16669"/>
                  </a:lnTo>
                  <a:lnTo>
                    <a:pt x="39529" y="16669"/>
                  </a:lnTo>
                  <a:moveTo>
                    <a:pt x="49054" y="7144"/>
                  </a:moveTo>
                  <a:lnTo>
                    <a:pt x="39529" y="7144"/>
                  </a:lnTo>
                  <a:lnTo>
                    <a:pt x="16669" y="7144"/>
                  </a:lnTo>
                  <a:lnTo>
                    <a:pt x="7144" y="7144"/>
                  </a:lnTo>
                  <a:lnTo>
                    <a:pt x="7144" y="16669"/>
                  </a:lnTo>
                  <a:lnTo>
                    <a:pt x="7144" y="41434"/>
                  </a:lnTo>
                  <a:lnTo>
                    <a:pt x="7144" y="50959"/>
                  </a:lnTo>
                  <a:lnTo>
                    <a:pt x="16669" y="50959"/>
                  </a:lnTo>
                  <a:lnTo>
                    <a:pt x="40481" y="50959"/>
                  </a:lnTo>
                  <a:lnTo>
                    <a:pt x="50006" y="50959"/>
                  </a:lnTo>
                  <a:lnTo>
                    <a:pt x="50006" y="41434"/>
                  </a:lnTo>
                  <a:lnTo>
                    <a:pt x="50006" y="16669"/>
                  </a:lnTo>
                  <a:lnTo>
                    <a:pt x="50006" y="7144"/>
                  </a:lnTo>
                  <a:lnTo>
                    <a:pt x="49054" y="7144"/>
                  </a:lnTo>
                  <a:close/>
                </a:path>
              </a:pathLst>
            </a:custGeom>
            <a:solidFill>
              <a:srgbClr val="1E3F77"/>
            </a:solidFill>
            <a:ln w="9525"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18880A20-0C66-4168-BE88-542EFC12A717}"/>
                </a:ext>
              </a:extLst>
            </p:cNvPr>
            <p:cNvSpPr/>
            <p:nvPr/>
          </p:nvSpPr>
          <p:spPr>
            <a:xfrm>
              <a:off x="634297" y="3691586"/>
              <a:ext cx="47625" cy="47625"/>
            </a:xfrm>
            <a:custGeom>
              <a:avLst/>
              <a:gdLst>
                <a:gd name="connsiteX0" fmla="*/ 7144 w 47625"/>
                <a:gd name="connsiteY0" fmla="*/ 7144 h 47625"/>
                <a:gd name="connsiteX1" fmla="*/ 40481 w 47625"/>
                <a:gd name="connsiteY1" fmla="*/ 7144 h 47625"/>
                <a:gd name="connsiteX2" fmla="*/ 40481 w 47625"/>
                <a:gd name="connsiteY2" fmla="*/ 41434 h 47625"/>
                <a:gd name="connsiteX3" fmla="*/ 7144 w 47625"/>
                <a:gd name="connsiteY3" fmla="*/ 41434 h 47625"/>
              </a:gdLst>
              <a:ahLst/>
              <a:cxnLst>
                <a:cxn ang="0">
                  <a:pos x="connsiteX0" y="connsiteY0"/>
                </a:cxn>
                <a:cxn ang="0">
                  <a:pos x="connsiteX1" y="connsiteY1"/>
                </a:cxn>
                <a:cxn ang="0">
                  <a:pos x="connsiteX2" y="connsiteY2"/>
                </a:cxn>
                <a:cxn ang="0">
                  <a:pos x="connsiteX3" y="connsiteY3"/>
                </a:cxn>
              </a:cxnLst>
              <a:rect l="l" t="t" r="r" b="b"/>
              <a:pathLst>
                <a:path w="47625" h="47625">
                  <a:moveTo>
                    <a:pt x="7144" y="7144"/>
                  </a:moveTo>
                  <a:lnTo>
                    <a:pt x="40481" y="7144"/>
                  </a:lnTo>
                  <a:lnTo>
                    <a:pt x="40481" y="41434"/>
                  </a:lnTo>
                  <a:lnTo>
                    <a:pt x="7144" y="41434"/>
                  </a:lnTo>
                  <a:close/>
                </a:path>
              </a:pathLst>
            </a:custGeom>
            <a:solidFill>
              <a:srgbClr val="F5A71D"/>
            </a:solidFill>
            <a:ln w="9525"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78ACC600-FB4F-43E0-A5CB-069C2A8D2524}"/>
                </a:ext>
              </a:extLst>
            </p:cNvPr>
            <p:cNvSpPr/>
            <p:nvPr/>
          </p:nvSpPr>
          <p:spPr>
            <a:xfrm>
              <a:off x="629534" y="3686823"/>
              <a:ext cx="57150" cy="57150"/>
            </a:xfrm>
            <a:custGeom>
              <a:avLst/>
              <a:gdLst>
                <a:gd name="connsiteX0" fmla="*/ 40481 w 57150"/>
                <a:gd name="connsiteY0" fmla="*/ 16669 h 57150"/>
                <a:gd name="connsiteX1" fmla="*/ 40481 w 57150"/>
                <a:gd name="connsiteY1" fmla="*/ 41434 h 57150"/>
                <a:gd name="connsiteX2" fmla="*/ 16669 w 57150"/>
                <a:gd name="connsiteY2" fmla="*/ 41434 h 57150"/>
                <a:gd name="connsiteX3" fmla="*/ 16669 w 57150"/>
                <a:gd name="connsiteY3" fmla="*/ 16669 h 57150"/>
                <a:gd name="connsiteX4" fmla="*/ 40481 w 57150"/>
                <a:gd name="connsiteY4" fmla="*/ 16669 h 57150"/>
                <a:gd name="connsiteX5" fmla="*/ 50006 w 57150"/>
                <a:gd name="connsiteY5" fmla="*/ 7144 h 57150"/>
                <a:gd name="connsiteX6" fmla="*/ 40481 w 57150"/>
                <a:gd name="connsiteY6" fmla="*/ 7144 h 57150"/>
                <a:gd name="connsiteX7" fmla="*/ 16669 w 57150"/>
                <a:gd name="connsiteY7" fmla="*/ 7144 h 57150"/>
                <a:gd name="connsiteX8" fmla="*/ 7144 w 57150"/>
                <a:gd name="connsiteY8" fmla="*/ 7144 h 57150"/>
                <a:gd name="connsiteX9" fmla="*/ 7144 w 57150"/>
                <a:gd name="connsiteY9" fmla="*/ 16669 h 57150"/>
                <a:gd name="connsiteX10" fmla="*/ 7144 w 57150"/>
                <a:gd name="connsiteY10" fmla="*/ 41434 h 57150"/>
                <a:gd name="connsiteX11" fmla="*/ 7144 w 57150"/>
                <a:gd name="connsiteY11" fmla="*/ 50959 h 57150"/>
                <a:gd name="connsiteX12" fmla="*/ 16669 w 57150"/>
                <a:gd name="connsiteY12" fmla="*/ 50959 h 57150"/>
                <a:gd name="connsiteX13" fmla="*/ 40481 w 57150"/>
                <a:gd name="connsiteY13" fmla="*/ 50959 h 57150"/>
                <a:gd name="connsiteX14" fmla="*/ 50006 w 57150"/>
                <a:gd name="connsiteY14" fmla="*/ 50959 h 57150"/>
                <a:gd name="connsiteX15" fmla="*/ 50006 w 57150"/>
                <a:gd name="connsiteY15" fmla="*/ 41434 h 57150"/>
                <a:gd name="connsiteX16" fmla="*/ 50006 w 57150"/>
                <a:gd name="connsiteY16" fmla="*/ 16669 h 57150"/>
                <a:gd name="connsiteX17" fmla="*/ 50006 w 57150"/>
                <a:gd name="connsiteY17" fmla="*/ 7144 h 57150"/>
                <a:gd name="connsiteX18" fmla="*/ 50006 w 57150"/>
                <a:gd name="connsiteY18"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 h="57150">
                  <a:moveTo>
                    <a:pt x="40481" y="16669"/>
                  </a:moveTo>
                  <a:lnTo>
                    <a:pt x="40481" y="41434"/>
                  </a:lnTo>
                  <a:lnTo>
                    <a:pt x="16669" y="41434"/>
                  </a:lnTo>
                  <a:lnTo>
                    <a:pt x="16669" y="16669"/>
                  </a:lnTo>
                  <a:lnTo>
                    <a:pt x="40481" y="16669"/>
                  </a:lnTo>
                  <a:moveTo>
                    <a:pt x="50006" y="7144"/>
                  </a:moveTo>
                  <a:lnTo>
                    <a:pt x="40481" y="7144"/>
                  </a:lnTo>
                  <a:lnTo>
                    <a:pt x="16669" y="7144"/>
                  </a:lnTo>
                  <a:lnTo>
                    <a:pt x="7144" y="7144"/>
                  </a:lnTo>
                  <a:lnTo>
                    <a:pt x="7144" y="16669"/>
                  </a:lnTo>
                  <a:lnTo>
                    <a:pt x="7144" y="41434"/>
                  </a:lnTo>
                  <a:lnTo>
                    <a:pt x="7144" y="50959"/>
                  </a:lnTo>
                  <a:lnTo>
                    <a:pt x="16669" y="50959"/>
                  </a:lnTo>
                  <a:lnTo>
                    <a:pt x="40481" y="50959"/>
                  </a:lnTo>
                  <a:lnTo>
                    <a:pt x="50006" y="50959"/>
                  </a:lnTo>
                  <a:lnTo>
                    <a:pt x="50006" y="41434"/>
                  </a:lnTo>
                  <a:lnTo>
                    <a:pt x="50006" y="16669"/>
                  </a:lnTo>
                  <a:lnTo>
                    <a:pt x="50006" y="7144"/>
                  </a:lnTo>
                  <a:lnTo>
                    <a:pt x="50006" y="7144"/>
                  </a:lnTo>
                  <a:close/>
                </a:path>
              </a:pathLst>
            </a:custGeom>
            <a:solidFill>
              <a:srgbClr val="1E3F77"/>
            </a:solidFill>
            <a:ln w="9525"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4432FEAB-C38D-450E-B076-C7976C6AE13C}"/>
                </a:ext>
              </a:extLst>
            </p:cNvPr>
            <p:cNvSpPr/>
            <p:nvPr/>
          </p:nvSpPr>
          <p:spPr>
            <a:xfrm>
              <a:off x="595244" y="3691586"/>
              <a:ext cx="47625" cy="47625"/>
            </a:xfrm>
            <a:custGeom>
              <a:avLst/>
              <a:gdLst>
                <a:gd name="connsiteX0" fmla="*/ 7144 w 47625"/>
                <a:gd name="connsiteY0" fmla="*/ 7144 h 47625"/>
                <a:gd name="connsiteX1" fmla="*/ 40481 w 47625"/>
                <a:gd name="connsiteY1" fmla="*/ 7144 h 47625"/>
                <a:gd name="connsiteX2" fmla="*/ 40481 w 47625"/>
                <a:gd name="connsiteY2" fmla="*/ 41434 h 47625"/>
                <a:gd name="connsiteX3" fmla="*/ 7144 w 47625"/>
                <a:gd name="connsiteY3" fmla="*/ 41434 h 47625"/>
              </a:gdLst>
              <a:ahLst/>
              <a:cxnLst>
                <a:cxn ang="0">
                  <a:pos x="connsiteX0" y="connsiteY0"/>
                </a:cxn>
                <a:cxn ang="0">
                  <a:pos x="connsiteX1" y="connsiteY1"/>
                </a:cxn>
                <a:cxn ang="0">
                  <a:pos x="connsiteX2" y="connsiteY2"/>
                </a:cxn>
                <a:cxn ang="0">
                  <a:pos x="connsiteX3" y="connsiteY3"/>
                </a:cxn>
              </a:cxnLst>
              <a:rect l="l" t="t" r="r" b="b"/>
              <a:pathLst>
                <a:path w="47625" h="47625">
                  <a:moveTo>
                    <a:pt x="7144" y="7144"/>
                  </a:moveTo>
                  <a:lnTo>
                    <a:pt x="40481" y="7144"/>
                  </a:lnTo>
                  <a:lnTo>
                    <a:pt x="40481" y="41434"/>
                  </a:lnTo>
                  <a:lnTo>
                    <a:pt x="7144" y="41434"/>
                  </a:lnTo>
                  <a:close/>
                </a:path>
              </a:pathLst>
            </a:custGeom>
            <a:solidFill>
              <a:srgbClr val="F5A71D"/>
            </a:solidFill>
            <a:ln w="9525"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59E5CF13-8ECB-4CA4-B302-178980EB996E}"/>
                </a:ext>
              </a:extLst>
            </p:cNvPr>
            <p:cNvSpPr/>
            <p:nvPr/>
          </p:nvSpPr>
          <p:spPr>
            <a:xfrm>
              <a:off x="589529" y="3686823"/>
              <a:ext cx="57150" cy="57150"/>
            </a:xfrm>
            <a:custGeom>
              <a:avLst/>
              <a:gdLst>
                <a:gd name="connsiteX0" fmla="*/ 40481 w 57150"/>
                <a:gd name="connsiteY0" fmla="*/ 16669 h 57150"/>
                <a:gd name="connsiteX1" fmla="*/ 40481 w 57150"/>
                <a:gd name="connsiteY1" fmla="*/ 41434 h 57150"/>
                <a:gd name="connsiteX2" fmla="*/ 16669 w 57150"/>
                <a:gd name="connsiteY2" fmla="*/ 41434 h 57150"/>
                <a:gd name="connsiteX3" fmla="*/ 16669 w 57150"/>
                <a:gd name="connsiteY3" fmla="*/ 16669 h 57150"/>
                <a:gd name="connsiteX4" fmla="*/ 40481 w 57150"/>
                <a:gd name="connsiteY4" fmla="*/ 16669 h 57150"/>
                <a:gd name="connsiteX5" fmla="*/ 50006 w 57150"/>
                <a:gd name="connsiteY5" fmla="*/ 7144 h 57150"/>
                <a:gd name="connsiteX6" fmla="*/ 40481 w 57150"/>
                <a:gd name="connsiteY6" fmla="*/ 7144 h 57150"/>
                <a:gd name="connsiteX7" fmla="*/ 16669 w 57150"/>
                <a:gd name="connsiteY7" fmla="*/ 7144 h 57150"/>
                <a:gd name="connsiteX8" fmla="*/ 7144 w 57150"/>
                <a:gd name="connsiteY8" fmla="*/ 7144 h 57150"/>
                <a:gd name="connsiteX9" fmla="*/ 7144 w 57150"/>
                <a:gd name="connsiteY9" fmla="*/ 16669 h 57150"/>
                <a:gd name="connsiteX10" fmla="*/ 7144 w 57150"/>
                <a:gd name="connsiteY10" fmla="*/ 41434 h 57150"/>
                <a:gd name="connsiteX11" fmla="*/ 7144 w 57150"/>
                <a:gd name="connsiteY11" fmla="*/ 50959 h 57150"/>
                <a:gd name="connsiteX12" fmla="*/ 16669 w 57150"/>
                <a:gd name="connsiteY12" fmla="*/ 50959 h 57150"/>
                <a:gd name="connsiteX13" fmla="*/ 40481 w 57150"/>
                <a:gd name="connsiteY13" fmla="*/ 50959 h 57150"/>
                <a:gd name="connsiteX14" fmla="*/ 50006 w 57150"/>
                <a:gd name="connsiteY14" fmla="*/ 50959 h 57150"/>
                <a:gd name="connsiteX15" fmla="*/ 50006 w 57150"/>
                <a:gd name="connsiteY15" fmla="*/ 41434 h 57150"/>
                <a:gd name="connsiteX16" fmla="*/ 50006 w 57150"/>
                <a:gd name="connsiteY16" fmla="*/ 16669 h 57150"/>
                <a:gd name="connsiteX17" fmla="*/ 50006 w 57150"/>
                <a:gd name="connsiteY17" fmla="*/ 7144 h 57150"/>
                <a:gd name="connsiteX18" fmla="*/ 50006 w 57150"/>
                <a:gd name="connsiteY18"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 h="57150">
                  <a:moveTo>
                    <a:pt x="40481" y="16669"/>
                  </a:moveTo>
                  <a:lnTo>
                    <a:pt x="40481" y="41434"/>
                  </a:lnTo>
                  <a:lnTo>
                    <a:pt x="16669" y="41434"/>
                  </a:lnTo>
                  <a:lnTo>
                    <a:pt x="16669" y="16669"/>
                  </a:lnTo>
                  <a:lnTo>
                    <a:pt x="40481" y="16669"/>
                  </a:lnTo>
                  <a:moveTo>
                    <a:pt x="50006" y="7144"/>
                  </a:moveTo>
                  <a:lnTo>
                    <a:pt x="40481" y="7144"/>
                  </a:lnTo>
                  <a:lnTo>
                    <a:pt x="16669" y="7144"/>
                  </a:lnTo>
                  <a:lnTo>
                    <a:pt x="7144" y="7144"/>
                  </a:lnTo>
                  <a:lnTo>
                    <a:pt x="7144" y="16669"/>
                  </a:lnTo>
                  <a:lnTo>
                    <a:pt x="7144" y="41434"/>
                  </a:lnTo>
                  <a:lnTo>
                    <a:pt x="7144" y="50959"/>
                  </a:lnTo>
                  <a:lnTo>
                    <a:pt x="16669" y="50959"/>
                  </a:lnTo>
                  <a:lnTo>
                    <a:pt x="40481" y="50959"/>
                  </a:lnTo>
                  <a:lnTo>
                    <a:pt x="50006" y="50959"/>
                  </a:lnTo>
                  <a:lnTo>
                    <a:pt x="50006" y="41434"/>
                  </a:lnTo>
                  <a:lnTo>
                    <a:pt x="50006" y="16669"/>
                  </a:lnTo>
                  <a:lnTo>
                    <a:pt x="50006" y="7144"/>
                  </a:lnTo>
                  <a:lnTo>
                    <a:pt x="50006" y="7144"/>
                  </a:lnTo>
                  <a:close/>
                </a:path>
              </a:pathLst>
            </a:custGeom>
            <a:solidFill>
              <a:srgbClr val="1E3F77"/>
            </a:solidFill>
            <a:ln w="9525"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136DE21F-6320-4D2E-B4A4-EBCD8B29DBB6}"/>
                </a:ext>
              </a:extLst>
            </p:cNvPr>
            <p:cNvSpPr/>
            <p:nvPr/>
          </p:nvSpPr>
          <p:spPr>
            <a:xfrm>
              <a:off x="555239" y="3691586"/>
              <a:ext cx="47625" cy="47625"/>
            </a:xfrm>
            <a:custGeom>
              <a:avLst/>
              <a:gdLst>
                <a:gd name="connsiteX0" fmla="*/ 7144 w 47625"/>
                <a:gd name="connsiteY0" fmla="*/ 7144 h 47625"/>
                <a:gd name="connsiteX1" fmla="*/ 40481 w 47625"/>
                <a:gd name="connsiteY1" fmla="*/ 7144 h 47625"/>
                <a:gd name="connsiteX2" fmla="*/ 40481 w 47625"/>
                <a:gd name="connsiteY2" fmla="*/ 41434 h 47625"/>
                <a:gd name="connsiteX3" fmla="*/ 7144 w 47625"/>
                <a:gd name="connsiteY3" fmla="*/ 41434 h 47625"/>
              </a:gdLst>
              <a:ahLst/>
              <a:cxnLst>
                <a:cxn ang="0">
                  <a:pos x="connsiteX0" y="connsiteY0"/>
                </a:cxn>
                <a:cxn ang="0">
                  <a:pos x="connsiteX1" y="connsiteY1"/>
                </a:cxn>
                <a:cxn ang="0">
                  <a:pos x="connsiteX2" y="connsiteY2"/>
                </a:cxn>
                <a:cxn ang="0">
                  <a:pos x="connsiteX3" y="connsiteY3"/>
                </a:cxn>
              </a:cxnLst>
              <a:rect l="l" t="t" r="r" b="b"/>
              <a:pathLst>
                <a:path w="47625" h="47625">
                  <a:moveTo>
                    <a:pt x="7144" y="7144"/>
                  </a:moveTo>
                  <a:lnTo>
                    <a:pt x="40481" y="7144"/>
                  </a:lnTo>
                  <a:lnTo>
                    <a:pt x="40481" y="41434"/>
                  </a:lnTo>
                  <a:lnTo>
                    <a:pt x="7144" y="41434"/>
                  </a:lnTo>
                  <a:close/>
                </a:path>
              </a:pathLst>
            </a:custGeom>
            <a:solidFill>
              <a:srgbClr val="F5A71D"/>
            </a:solidFill>
            <a:ln w="9525"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FA704B99-4EE9-47E1-BEA3-0A7D7041943C}"/>
                </a:ext>
              </a:extLst>
            </p:cNvPr>
            <p:cNvSpPr/>
            <p:nvPr/>
          </p:nvSpPr>
          <p:spPr>
            <a:xfrm>
              <a:off x="550477" y="3686823"/>
              <a:ext cx="57150" cy="57150"/>
            </a:xfrm>
            <a:custGeom>
              <a:avLst/>
              <a:gdLst>
                <a:gd name="connsiteX0" fmla="*/ 40481 w 57150"/>
                <a:gd name="connsiteY0" fmla="*/ 16669 h 57150"/>
                <a:gd name="connsiteX1" fmla="*/ 40481 w 57150"/>
                <a:gd name="connsiteY1" fmla="*/ 41434 h 57150"/>
                <a:gd name="connsiteX2" fmla="*/ 16669 w 57150"/>
                <a:gd name="connsiteY2" fmla="*/ 41434 h 57150"/>
                <a:gd name="connsiteX3" fmla="*/ 16669 w 57150"/>
                <a:gd name="connsiteY3" fmla="*/ 16669 h 57150"/>
                <a:gd name="connsiteX4" fmla="*/ 40481 w 57150"/>
                <a:gd name="connsiteY4" fmla="*/ 16669 h 57150"/>
                <a:gd name="connsiteX5" fmla="*/ 50006 w 57150"/>
                <a:gd name="connsiteY5" fmla="*/ 7144 h 57150"/>
                <a:gd name="connsiteX6" fmla="*/ 40481 w 57150"/>
                <a:gd name="connsiteY6" fmla="*/ 7144 h 57150"/>
                <a:gd name="connsiteX7" fmla="*/ 16669 w 57150"/>
                <a:gd name="connsiteY7" fmla="*/ 7144 h 57150"/>
                <a:gd name="connsiteX8" fmla="*/ 7144 w 57150"/>
                <a:gd name="connsiteY8" fmla="*/ 7144 h 57150"/>
                <a:gd name="connsiteX9" fmla="*/ 7144 w 57150"/>
                <a:gd name="connsiteY9" fmla="*/ 16669 h 57150"/>
                <a:gd name="connsiteX10" fmla="*/ 7144 w 57150"/>
                <a:gd name="connsiteY10" fmla="*/ 41434 h 57150"/>
                <a:gd name="connsiteX11" fmla="*/ 7144 w 57150"/>
                <a:gd name="connsiteY11" fmla="*/ 50959 h 57150"/>
                <a:gd name="connsiteX12" fmla="*/ 16669 w 57150"/>
                <a:gd name="connsiteY12" fmla="*/ 50959 h 57150"/>
                <a:gd name="connsiteX13" fmla="*/ 40481 w 57150"/>
                <a:gd name="connsiteY13" fmla="*/ 50959 h 57150"/>
                <a:gd name="connsiteX14" fmla="*/ 50006 w 57150"/>
                <a:gd name="connsiteY14" fmla="*/ 50959 h 57150"/>
                <a:gd name="connsiteX15" fmla="*/ 50006 w 57150"/>
                <a:gd name="connsiteY15" fmla="*/ 41434 h 57150"/>
                <a:gd name="connsiteX16" fmla="*/ 50006 w 57150"/>
                <a:gd name="connsiteY16" fmla="*/ 16669 h 57150"/>
                <a:gd name="connsiteX17" fmla="*/ 50006 w 57150"/>
                <a:gd name="connsiteY17" fmla="*/ 7144 h 57150"/>
                <a:gd name="connsiteX18" fmla="*/ 50006 w 57150"/>
                <a:gd name="connsiteY18"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 h="57150">
                  <a:moveTo>
                    <a:pt x="40481" y="16669"/>
                  </a:moveTo>
                  <a:lnTo>
                    <a:pt x="40481" y="41434"/>
                  </a:lnTo>
                  <a:lnTo>
                    <a:pt x="16669" y="41434"/>
                  </a:lnTo>
                  <a:lnTo>
                    <a:pt x="16669" y="16669"/>
                  </a:lnTo>
                  <a:lnTo>
                    <a:pt x="40481" y="16669"/>
                  </a:lnTo>
                  <a:moveTo>
                    <a:pt x="50006" y="7144"/>
                  </a:moveTo>
                  <a:lnTo>
                    <a:pt x="40481" y="7144"/>
                  </a:lnTo>
                  <a:lnTo>
                    <a:pt x="16669" y="7144"/>
                  </a:lnTo>
                  <a:lnTo>
                    <a:pt x="7144" y="7144"/>
                  </a:lnTo>
                  <a:lnTo>
                    <a:pt x="7144" y="16669"/>
                  </a:lnTo>
                  <a:lnTo>
                    <a:pt x="7144" y="41434"/>
                  </a:lnTo>
                  <a:lnTo>
                    <a:pt x="7144" y="50959"/>
                  </a:lnTo>
                  <a:lnTo>
                    <a:pt x="16669" y="50959"/>
                  </a:lnTo>
                  <a:lnTo>
                    <a:pt x="40481" y="50959"/>
                  </a:lnTo>
                  <a:lnTo>
                    <a:pt x="50006" y="50959"/>
                  </a:lnTo>
                  <a:lnTo>
                    <a:pt x="50006" y="41434"/>
                  </a:lnTo>
                  <a:lnTo>
                    <a:pt x="50006" y="16669"/>
                  </a:lnTo>
                  <a:lnTo>
                    <a:pt x="50006" y="7144"/>
                  </a:lnTo>
                  <a:lnTo>
                    <a:pt x="50006" y="7144"/>
                  </a:lnTo>
                  <a:close/>
                </a:path>
              </a:pathLst>
            </a:custGeom>
            <a:solidFill>
              <a:srgbClr val="1E3F77"/>
            </a:solidFill>
            <a:ln w="9525"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B3327A96-AF48-4846-BA2B-9E9C8410DDC6}"/>
                </a:ext>
              </a:extLst>
            </p:cNvPr>
            <p:cNvSpPr/>
            <p:nvPr/>
          </p:nvSpPr>
          <p:spPr>
            <a:xfrm>
              <a:off x="679064" y="3696348"/>
              <a:ext cx="38100" cy="38100"/>
            </a:xfrm>
            <a:custGeom>
              <a:avLst/>
              <a:gdLst>
                <a:gd name="connsiteX0" fmla="*/ 7144 w 38100"/>
                <a:gd name="connsiteY0" fmla="*/ 7144 h 38100"/>
                <a:gd name="connsiteX1" fmla="*/ 30956 w 38100"/>
                <a:gd name="connsiteY1" fmla="*/ 7144 h 38100"/>
                <a:gd name="connsiteX2" fmla="*/ 30956 w 38100"/>
                <a:gd name="connsiteY2" fmla="*/ 31909 h 38100"/>
                <a:gd name="connsiteX3" fmla="*/ 7144 w 38100"/>
                <a:gd name="connsiteY3" fmla="*/ 31909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0956" y="7144"/>
                  </a:lnTo>
                  <a:lnTo>
                    <a:pt x="30956" y="31909"/>
                  </a:lnTo>
                  <a:lnTo>
                    <a:pt x="7144" y="31909"/>
                  </a:lnTo>
                  <a:close/>
                </a:path>
              </a:pathLst>
            </a:custGeom>
            <a:solidFill>
              <a:srgbClr val="F5A71D"/>
            </a:solidFill>
            <a:ln w="9525"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CE03ABA5-AE86-40BD-9434-BCE71F56764E}"/>
                </a:ext>
              </a:extLst>
            </p:cNvPr>
            <p:cNvSpPr/>
            <p:nvPr/>
          </p:nvSpPr>
          <p:spPr>
            <a:xfrm>
              <a:off x="640012" y="3696348"/>
              <a:ext cx="38100" cy="38100"/>
            </a:xfrm>
            <a:custGeom>
              <a:avLst/>
              <a:gdLst>
                <a:gd name="connsiteX0" fmla="*/ 7144 w 38100"/>
                <a:gd name="connsiteY0" fmla="*/ 7144 h 38100"/>
                <a:gd name="connsiteX1" fmla="*/ 30956 w 38100"/>
                <a:gd name="connsiteY1" fmla="*/ 7144 h 38100"/>
                <a:gd name="connsiteX2" fmla="*/ 30956 w 38100"/>
                <a:gd name="connsiteY2" fmla="*/ 31909 h 38100"/>
                <a:gd name="connsiteX3" fmla="*/ 7144 w 38100"/>
                <a:gd name="connsiteY3" fmla="*/ 31909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0956" y="7144"/>
                  </a:lnTo>
                  <a:lnTo>
                    <a:pt x="30956" y="31909"/>
                  </a:lnTo>
                  <a:lnTo>
                    <a:pt x="7144" y="31909"/>
                  </a:lnTo>
                  <a:close/>
                </a:path>
              </a:pathLst>
            </a:custGeom>
            <a:solidFill>
              <a:srgbClr val="F5A71D"/>
            </a:solidFill>
            <a:ln w="9525"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F23C1FC6-2D5D-4201-967A-C863F6F73C69}"/>
                </a:ext>
              </a:extLst>
            </p:cNvPr>
            <p:cNvSpPr/>
            <p:nvPr/>
          </p:nvSpPr>
          <p:spPr>
            <a:xfrm>
              <a:off x="600007" y="3696348"/>
              <a:ext cx="38100" cy="38100"/>
            </a:xfrm>
            <a:custGeom>
              <a:avLst/>
              <a:gdLst>
                <a:gd name="connsiteX0" fmla="*/ 7144 w 38100"/>
                <a:gd name="connsiteY0" fmla="*/ 7144 h 38100"/>
                <a:gd name="connsiteX1" fmla="*/ 30956 w 38100"/>
                <a:gd name="connsiteY1" fmla="*/ 7144 h 38100"/>
                <a:gd name="connsiteX2" fmla="*/ 30956 w 38100"/>
                <a:gd name="connsiteY2" fmla="*/ 31909 h 38100"/>
                <a:gd name="connsiteX3" fmla="*/ 7144 w 38100"/>
                <a:gd name="connsiteY3" fmla="*/ 31909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0956" y="7144"/>
                  </a:lnTo>
                  <a:lnTo>
                    <a:pt x="30956" y="31909"/>
                  </a:lnTo>
                  <a:lnTo>
                    <a:pt x="7144" y="31909"/>
                  </a:lnTo>
                  <a:close/>
                </a:path>
              </a:pathLst>
            </a:custGeom>
            <a:solidFill>
              <a:srgbClr val="F5A71D"/>
            </a:solidFill>
            <a:ln w="9525"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93FFDCBC-CC8D-4C68-A0A0-451FE8B56711}"/>
                </a:ext>
              </a:extLst>
            </p:cNvPr>
            <p:cNvSpPr/>
            <p:nvPr/>
          </p:nvSpPr>
          <p:spPr>
            <a:xfrm>
              <a:off x="560954" y="3696348"/>
              <a:ext cx="38100" cy="38100"/>
            </a:xfrm>
            <a:custGeom>
              <a:avLst/>
              <a:gdLst>
                <a:gd name="connsiteX0" fmla="*/ 7144 w 38100"/>
                <a:gd name="connsiteY0" fmla="*/ 7144 h 38100"/>
                <a:gd name="connsiteX1" fmla="*/ 30956 w 38100"/>
                <a:gd name="connsiteY1" fmla="*/ 7144 h 38100"/>
                <a:gd name="connsiteX2" fmla="*/ 30956 w 38100"/>
                <a:gd name="connsiteY2" fmla="*/ 31909 h 38100"/>
                <a:gd name="connsiteX3" fmla="*/ 7144 w 38100"/>
                <a:gd name="connsiteY3" fmla="*/ 31909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0956" y="7144"/>
                  </a:lnTo>
                  <a:lnTo>
                    <a:pt x="30956" y="31909"/>
                  </a:lnTo>
                  <a:lnTo>
                    <a:pt x="7144" y="31909"/>
                  </a:lnTo>
                  <a:close/>
                </a:path>
              </a:pathLst>
            </a:custGeom>
            <a:solidFill>
              <a:srgbClr val="F5A71D"/>
            </a:solidFill>
            <a:ln w="9525"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44AD2142-8C0F-4EA0-B861-2EAE8B61D684}"/>
                </a:ext>
              </a:extLst>
            </p:cNvPr>
            <p:cNvSpPr/>
            <p:nvPr/>
          </p:nvSpPr>
          <p:spPr>
            <a:xfrm>
              <a:off x="538094" y="3526803"/>
              <a:ext cx="219075" cy="276225"/>
            </a:xfrm>
            <a:custGeom>
              <a:avLst/>
              <a:gdLst>
                <a:gd name="connsiteX0" fmla="*/ 7144 w 219075"/>
                <a:gd name="connsiteY0" fmla="*/ 7144 h 276225"/>
                <a:gd name="connsiteX1" fmla="*/ 220504 w 219075"/>
                <a:gd name="connsiteY1" fmla="*/ 7144 h 276225"/>
                <a:gd name="connsiteX2" fmla="*/ 220504 w 219075"/>
                <a:gd name="connsiteY2" fmla="*/ 276701 h 276225"/>
                <a:gd name="connsiteX3" fmla="*/ 7144 w 219075"/>
                <a:gd name="connsiteY3" fmla="*/ 276701 h 276225"/>
              </a:gdLst>
              <a:ahLst/>
              <a:cxnLst>
                <a:cxn ang="0">
                  <a:pos x="connsiteX0" y="connsiteY0"/>
                </a:cxn>
                <a:cxn ang="0">
                  <a:pos x="connsiteX1" y="connsiteY1"/>
                </a:cxn>
                <a:cxn ang="0">
                  <a:pos x="connsiteX2" y="connsiteY2"/>
                </a:cxn>
                <a:cxn ang="0">
                  <a:pos x="connsiteX3" y="connsiteY3"/>
                </a:cxn>
              </a:cxnLst>
              <a:rect l="l" t="t" r="r" b="b"/>
              <a:pathLst>
                <a:path w="219075" h="276225">
                  <a:moveTo>
                    <a:pt x="7144" y="7144"/>
                  </a:moveTo>
                  <a:lnTo>
                    <a:pt x="220504" y="7144"/>
                  </a:lnTo>
                  <a:lnTo>
                    <a:pt x="220504" y="276701"/>
                  </a:lnTo>
                  <a:lnTo>
                    <a:pt x="7144" y="276701"/>
                  </a:lnTo>
                  <a:close/>
                </a:path>
              </a:pathLst>
            </a:custGeom>
            <a:solidFill>
              <a:schemeClr val="accent2"/>
            </a:solidFill>
            <a:ln w="9525"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FF4717A7-771B-460A-BA2A-94ED553ABC6C}"/>
                </a:ext>
              </a:extLst>
            </p:cNvPr>
            <p:cNvSpPr/>
            <p:nvPr/>
          </p:nvSpPr>
          <p:spPr>
            <a:xfrm>
              <a:off x="563812" y="3559188"/>
              <a:ext cx="171450" cy="133350"/>
            </a:xfrm>
            <a:custGeom>
              <a:avLst/>
              <a:gdLst>
                <a:gd name="connsiteX0" fmla="*/ 30956 w 171450"/>
                <a:gd name="connsiteY0" fmla="*/ 126206 h 133350"/>
                <a:gd name="connsiteX1" fmla="*/ 143351 w 171450"/>
                <a:gd name="connsiteY1" fmla="*/ 126206 h 133350"/>
                <a:gd name="connsiteX2" fmla="*/ 167164 w 171450"/>
                <a:gd name="connsiteY2" fmla="*/ 102394 h 133350"/>
                <a:gd name="connsiteX3" fmla="*/ 167164 w 171450"/>
                <a:gd name="connsiteY3" fmla="*/ 30956 h 133350"/>
                <a:gd name="connsiteX4" fmla="*/ 143351 w 171450"/>
                <a:gd name="connsiteY4" fmla="*/ 7144 h 133350"/>
                <a:gd name="connsiteX5" fmla="*/ 30956 w 171450"/>
                <a:gd name="connsiteY5" fmla="*/ 7144 h 133350"/>
                <a:gd name="connsiteX6" fmla="*/ 7144 w 171450"/>
                <a:gd name="connsiteY6" fmla="*/ 30956 h 133350"/>
                <a:gd name="connsiteX7" fmla="*/ 7144 w 171450"/>
                <a:gd name="connsiteY7" fmla="*/ 102394 h 133350"/>
                <a:gd name="connsiteX8" fmla="*/ 30956 w 171450"/>
                <a:gd name="connsiteY8" fmla="*/ 12620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 h="133350">
                  <a:moveTo>
                    <a:pt x="30956" y="126206"/>
                  </a:moveTo>
                  <a:lnTo>
                    <a:pt x="143351" y="126206"/>
                  </a:lnTo>
                  <a:cubicBezTo>
                    <a:pt x="156686" y="126206"/>
                    <a:pt x="167164" y="115729"/>
                    <a:pt x="167164" y="102394"/>
                  </a:cubicBezTo>
                  <a:lnTo>
                    <a:pt x="167164" y="30956"/>
                  </a:lnTo>
                  <a:cubicBezTo>
                    <a:pt x="167164" y="17621"/>
                    <a:pt x="156686" y="7144"/>
                    <a:pt x="143351" y="7144"/>
                  </a:cubicBezTo>
                  <a:lnTo>
                    <a:pt x="30956" y="7144"/>
                  </a:lnTo>
                  <a:cubicBezTo>
                    <a:pt x="17621" y="7144"/>
                    <a:pt x="7144" y="17621"/>
                    <a:pt x="7144" y="30956"/>
                  </a:cubicBezTo>
                  <a:lnTo>
                    <a:pt x="7144" y="102394"/>
                  </a:lnTo>
                  <a:cubicBezTo>
                    <a:pt x="7144" y="115729"/>
                    <a:pt x="17621" y="126206"/>
                    <a:pt x="30956" y="126206"/>
                  </a:cubicBezTo>
                  <a:close/>
                </a:path>
              </a:pathLst>
            </a:custGeom>
            <a:solidFill>
              <a:schemeClr val="bg1">
                <a:lumMod val="95000"/>
              </a:schemeClr>
            </a:solidFill>
            <a:ln w="9525"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3FA82FEE-A7A8-41C1-A903-1A2701353899}"/>
                </a:ext>
              </a:extLst>
            </p:cNvPr>
            <p:cNvSpPr/>
            <p:nvPr/>
          </p:nvSpPr>
          <p:spPr>
            <a:xfrm>
              <a:off x="656204" y="3585858"/>
              <a:ext cx="38100" cy="76200"/>
            </a:xfrm>
            <a:custGeom>
              <a:avLst/>
              <a:gdLst>
                <a:gd name="connsiteX0" fmla="*/ 7144 w 38100"/>
                <a:gd name="connsiteY0" fmla="*/ 18574 h 76200"/>
                <a:gd name="connsiteX1" fmla="*/ 18574 w 38100"/>
                <a:gd name="connsiteY1" fmla="*/ 7144 h 76200"/>
                <a:gd name="connsiteX2" fmla="*/ 24289 w 38100"/>
                <a:gd name="connsiteY2" fmla="*/ 7144 h 76200"/>
                <a:gd name="connsiteX3" fmla="*/ 35719 w 38100"/>
                <a:gd name="connsiteY3" fmla="*/ 18574 h 76200"/>
                <a:gd name="connsiteX4" fmla="*/ 35719 w 38100"/>
                <a:gd name="connsiteY4" fmla="*/ 61436 h 76200"/>
                <a:gd name="connsiteX5" fmla="*/ 24289 w 38100"/>
                <a:gd name="connsiteY5" fmla="*/ 72866 h 76200"/>
                <a:gd name="connsiteX6" fmla="*/ 18574 w 38100"/>
                <a:gd name="connsiteY6" fmla="*/ 72866 h 76200"/>
                <a:gd name="connsiteX7" fmla="*/ 7144 w 38100"/>
                <a:gd name="connsiteY7" fmla="*/ 61436 h 76200"/>
                <a:gd name="connsiteX8" fmla="*/ 7144 w 38100"/>
                <a:gd name="connsiteY8" fmla="*/ 1857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76200">
                  <a:moveTo>
                    <a:pt x="7144" y="18574"/>
                  </a:moveTo>
                  <a:cubicBezTo>
                    <a:pt x="7144" y="11906"/>
                    <a:pt x="11906" y="7144"/>
                    <a:pt x="18574" y="7144"/>
                  </a:cubicBezTo>
                  <a:lnTo>
                    <a:pt x="24289" y="7144"/>
                  </a:lnTo>
                  <a:cubicBezTo>
                    <a:pt x="30956" y="7144"/>
                    <a:pt x="35719" y="11906"/>
                    <a:pt x="35719" y="18574"/>
                  </a:cubicBezTo>
                  <a:lnTo>
                    <a:pt x="35719" y="61436"/>
                  </a:lnTo>
                  <a:cubicBezTo>
                    <a:pt x="35719" y="68104"/>
                    <a:pt x="30956" y="72866"/>
                    <a:pt x="24289" y="72866"/>
                  </a:cubicBezTo>
                  <a:lnTo>
                    <a:pt x="18574" y="72866"/>
                  </a:lnTo>
                  <a:cubicBezTo>
                    <a:pt x="11906" y="72866"/>
                    <a:pt x="7144" y="68104"/>
                    <a:pt x="7144" y="61436"/>
                  </a:cubicBezTo>
                  <a:lnTo>
                    <a:pt x="7144" y="18574"/>
                  </a:lnTo>
                  <a:close/>
                </a:path>
              </a:pathLst>
            </a:custGeom>
            <a:solidFill>
              <a:schemeClr val="accent2"/>
            </a:solidFill>
            <a:ln w="9525"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86376422-1987-4F97-9883-28A68BF35B85}"/>
                </a:ext>
              </a:extLst>
            </p:cNvPr>
            <p:cNvSpPr/>
            <p:nvPr/>
          </p:nvSpPr>
          <p:spPr>
            <a:xfrm>
              <a:off x="601912" y="3585858"/>
              <a:ext cx="38100" cy="76200"/>
            </a:xfrm>
            <a:custGeom>
              <a:avLst/>
              <a:gdLst>
                <a:gd name="connsiteX0" fmla="*/ 7144 w 38100"/>
                <a:gd name="connsiteY0" fmla="*/ 18574 h 76200"/>
                <a:gd name="connsiteX1" fmla="*/ 18574 w 38100"/>
                <a:gd name="connsiteY1" fmla="*/ 7144 h 76200"/>
                <a:gd name="connsiteX2" fmla="*/ 24289 w 38100"/>
                <a:gd name="connsiteY2" fmla="*/ 7144 h 76200"/>
                <a:gd name="connsiteX3" fmla="*/ 35719 w 38100"/>
                <a:gd name="connsiteY3" fmla="*/ 18574 h 76200"/>
                <a:gd name="connsiteX4" fmla="*/ 35719 w 38100"/>
                <a:gd name="connsiteY4" fmla="*/ 61436 h 76200"/>
                <a:gd name="connsiteX5" fmla="*/ 24289 w 38100"/>
                <a:gd name="connsiteY5" fmla="*/ 72866 h 76200"/>
                <a:gd name="connsiteX6" fmla="*/ 18574 w 38100"/>
                <a:gd name="connsiteY6" fmla="*/ 72866 h 76200"/>
                <a:gd name="connsiteX7" fmla="*/ 7144 w 38100"/>
                <a:gd name="connsiteY7" fmla="*/ 61436 h 76200"/>
                <a:gd name="connsiteX8" fmla="*/ 7144 w 38100"/>
                <a:gd name="connsiteY8" fmla="*/ 1857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76200">
                  <a:moveTo>
                    <a:pt x="7144" y="18574"/>
                  </a:moveTo>
                  <a:cubicBezTo>
                    <a:pt x="7144" y="11906"/>
                    <a:pt x="11906" y="7144"/>
                    <a:pt x="18574" y="7144"/>
                  </a:cubicBezTo>
                  <a:lnTo>
                    <a:pt x="24289" y="7144"/>
                  </a:lnTo>
                  <a:cubicBezTo>
                    <a:pt x="30956" y="7144"/>
                    <a:pt x="35719" y="11906"/>
                    <a:pt x="35719" y="18574"/>
                  </a:cubicBezTo>
                  <a:lnTo>
                    <a:pt x="35719" y="61436"/>
                  </a:lnTo>
                  <a:cubicBezTo>
                    <a:pt x="35719" y="68104"/>
                    <a:pt x="30956" y="72866"/>
                    <a:pt x="24289" y="72866"/>
                  </a:cubicBezTo>
                  <a:lnTo>
                    <a:pt x="18574" y="72866"/>
                  </a:lnTo>
                  <a:cubicBezTo>
                    <a:pt x="11906" y="72866"/>
                    <a:pt x="7144" y="68104"/>
                    <a:pt x="7144" y="61436"/>
                  </a:cubicBezTo>
                  <a:lnTo>
                    <a:pt x="7144" y="18574"/>
                  </a:lnTo>
                  <a:close/>
                </a:path>
              </a:pathLst>
            </a:custGeom>
            <a:solidFill>
              <a:schemeClr val="accent2"/>
            </a:solidFill>
            <a:ln w="9525"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DEE01BF6-02BD-474C-B95D-D0B67E1B6376}"/>
                </a:ext>
              </a:extLst>
            </p:cNvPr>
            <p:cNvSpPr/>
            <p:nvPr/>
          </p:nvSpPr>
          <p:spPr>
            <a:xfrm>
              <a:off x="625724" y="3374403"/>
              <a:ext cx="180975" cy="47625"/>
            </a:xfrm>
            <a:custGeom>
              <a:avLst/>
              <a:gdLst>
                <a:gd name="connsiteX0" fmla="*/ 7144 w 180975"/>
                <a:gd name="connsiteY0" fmla="*/ 7144 h 47625"/>
                <a:gd name="connsiteX1" fmla="*/ 181451 w 180975"/>
                <a:gd name="connsiteY1" fmla="*/ 7144 h 47625"/>
                <a:gd name="connsiteX2" fmla="*/ 181451 w 180975"/>
                <a:gd name="connsiteY2" fmla="*/ 41434 h 47625"/>
                <a:gd name="connsiteX3" fmla="*/ 7144 w 180975"/>
                <a:gd name="connsiteY3" fmla="*/ 41434 h 47625"/>
              </a:gdLst>
              <a:ahLst/>
              <a:cxnLst>
                <a:cxn ang="0">
                  <a:pos x="connsiteX0" y="connsiteY0"/>
                </a:cxn>
                <a:cxn ang="0">
                  <a:pos x="connsiteX1" y="connsiteY1"/>
                </a:cxn>
                <a:cxn ang="0">
                  <a:pos x="connsiteX2" y="connsiteY2"/>
                </a:cxn>
                <a:cxn ang="0">
                  <a:pos x="connsiteX3" y="connsiteY3"/>
                </a:cxn>
              </a:cxnLst>
              <a:rect l="l" t="t" r="r" b="b"/>
              <a:pathLst>
                <a:path w="180975" h="47625">
                  <a:moveTo>
                    <a:pt x="7144" y="7144"/>
                  </a:moveTo>
                  <a:lnTo>
                    <a:pt x="181451" y="7144"/>
                  </a:lnTo>
                  <a:lnTo>
                    <a:pt x="181451" y="41434"/>
                  </a:lnTo>
                  <a:lnTo>
                    <a:pt x="7144" y="41434"/>
                  </a:lnTo>
                  <a:close/>
                </a:path>
              </a:pathLst>
            </a:custGeom>
            <a:solidFill>
              <a:schemeClr val="accent1"/>
            </a:solidFill>
            <a:ln w="9525"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F8061384-933A-4A82-99CD-0761FDE197A6}"/>
                </a:ext>
              </a:extLst>
            </p:cNvPr>
            <p:cNvSpPr/>
            <p:nvPr/>
          </p:nvSpPr>
          <p:spPr>
            <a:xfrm>
              <a:off x="544762" y="3424886"/>
              <a:ext cx="266700" cy="95250"/>
            </a:xfrm>
            <a:custGeom>
              <a:avLst/>
              <a:gdLst>
                <a:gd name="connsiteX0" fmla="*/ 7144 w 266700"/>
                <a:gd name="connsiteY0" fmla="*/ 90011 h 95250"/>
                <a:gd name="connsiteX1" fmla="*/ 79534 w 266700"/>
                <a:gd name="connsiteY1" fmla="*/ 7144 h 95250"/>
                <a:gd name="connsiteX2" fmla="*/ 262414 w 266700"/>
                <a:gd name="connsiteY2" fmla="*/ 7144 h 95250"/>
                <a:gd name="connsiteX3" fmla="*/ 211931 w 266700"/>
                <a:gd name="connsiteY3" fmla="*/ 90011 h 95250"/>
              </a:gdLst>
              <a:ahLst/>
              <a:cxnLst>
                <a:cxn ang="0">
                  <a:pos x="connsiteX0" y="connsiteY0"/>
                </a:cxn>
                <a:cxn ang="0">
                  <a:pos x="connsiteX1" y="connsiteY1"/>
                </a:cxn>
                <a:cxn ang="0">
                  <a:pos x="connsiteX2" y="connsiteY2"/>
                </a:cxn>
                <a:cxn ang="0">
                  <a:pos x="connsiteX3" y="connsiteY3"/>
                </a:cxn>
              </a:cxnLst>
              <a:rect l="l" t="t" r="r" b="b"/>
              <a:pathLst>
                <a:path w="266700" h="95250">
                  <a:moveTo>
                    <a:pt x="7144" y="90011"/>
                  </a:moveTo>
                  <a:lnTo>
                    <a:pt x="79534" y="7144"/>
                  </a:lnTo>
                  <a:lnTo>
                    <a:pt x="262414" y="7144"/>
                  </a:lnTo>
                  <a:lnTo>
                    <a:pt x="211931" y="90011"/>
                  </a:lnTo>
                  <a:close/>
                </a:path>
              </a:pathLst>
            </a:custGeom>
            <a:solidFill>
              <a:schemeClr val="accent1"/>
            </a:solidFill>
            <a:ln w="9525" cap="flat">
              <a:no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FB1E0457-3867-4701-BC2B-CDC8259E6D5C}"/>
                </a:ext>
              </a:extLst>
            </p:cNvPr>
            <p:cNvSpPr/>
            <p:nvPr/>
          </p:nvSpPr>
          <p:spPr>
            <a:xfrm>
              <a:off x="779077" y="3462986"/>
              <a:ext cx="66675" cy="47625"/>
            </a:xfrm>
            <a:custGeom>
              <a:avLst/>
              <a:gdLst>
                <a:gd name="connsiteX0" fmla="*/ 7144 w 66675"/>
                <a:gd name="connsiteY0" fmla="*/ 49054 h 47625"/>
                <a:gd name="connsiteX1" fmla="*/ 36671 w 66675"/>
                <a:gd name="connsiteY1" fmla="*/ 7144 h 47625"/>
                <a:gd name="connsiteX2" fmla="*/ 65246 w 66675"/>
                <a:gd name="connsiteY2" fmla="*/ 49054 h 47625"/>
              </a:gdLst>
              <a:ahLst/>
              <a:cxnLst>
                <a:cxn ang="0">
                  <a:pos x="connsiteX0" y="connsiteY0"/>
                </a:cxn>
                <a:cxn ang="0">
                  <a:pos x="connsiteX1" y="connsiteY1"/>
                </a:cxn>
                <a:cxn ang="0">
                  <a:pos x="connsiteX2" y="connsiteY2"/>
                </a:cxn>
              </a:cxnLst>
              <a:rect l="l" t="t" r="r" b="b"/>
              <a:pathLst>
                <a:path w="66675" h="47625">
                  <a:moveTo>
                    <a:pt x="7144" y="49054"/>
                  </a:moveTo>
                  <a:lnTo>
                    <a:pt x="36671" y="7144"/>
                  </a:lnTo>
                  <a:lnTo>
                    <a:pt x="65246" y="49054"/>
                  </a:lnTo>
                  <a:close/>
                </a:path>
              </a:pathLst>
            </a:custGeom>
            <a:solidFill>
              <a:schemeClr val="accent1"/>
            </a:solidFill>
            <a:ln w="9525"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2AF27C88-8BE9-49FA-A65D-03FA5F3227BA}"/>
                </a:ext>
              </a:extLst>
            </p:cNvPr>
            <p:cNvSpPr/>
            <p:nvPr/>
          </p:nvSpPr>
          <p:spPr>
            <a:xfrm>
              <a:off x="692399" y="3717303"/>
              <a:ext cx="38100" cy="38100"/>
            </a:xfrm>
            <a:custGeom>
              <a:avLst/>
              <a:gdLst>
                <a:gd name="connsiteX0" fmla="*/ 7144 w 38100"/>
                <a:gd name="connsiteY0" fmla="*/ 7144 h 38100"/>
                <a:gd name="connsiteX1" fmla="*/ 32861 w 38100"/>
                <a:gd name="connsiteY1" fmla="*/ 7144 h 38100"/>
                <a:gd name="connsiteX2" fmla="*/ 32861 w 38100"/>
                <a:gd name="connsiteY2" fmla="*/ 34766 h 38100"/>
                <a:gd name="connsiteX3" fmla="*/ 7144 w 38100"/>
                <a:gd name="connsiteY3" fmla="*/ 34766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2861" y="7144"/>
                  </a:lnTo>
                  <a:lnTo>
                    <a:pt x="32861" y="34766"/>
                  </a:lnTo>
                  <a:lnTo>
                    <a:pt x="7144" y="34766"/>
                  </a:lnTo>
                  <a:close/>
                </a:path>
              </a:pathLst>
            </a:custGeom>
            <a:solidFill>
              <a:schemeClr val="accent1"/>
            </a:solidFill>
            <a:ln w="9525"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F6411DD5-0E7F-448B-8DAA-0A6D6803F565}"/>
                </a:ext>
              </a:extLst>
            </p:cNvPr>
            <p:cNvSpPr/>
            <p:nvPr/>
          </p:nvSpPr>
          <p:spPr>
            <a:xfrm>
              <a:off x="648584" y="3717303"/>
              <a:ext cx="38100" cy="38100"/>
            </a:xfrm>
            <a:custGeom>
              <a:avLst/>
              <a:gdLst>
                <a:gd name="connsiteX0" fmla="*/ 7144 w 38100"/>
                <a:gd name="connsiteY0" fmla="*/ 7144 h 38100"/>
                <a:gd name="connsiteX1" fmla="*/ 32861 w 38100"/>
                <a:gd name="connsiteY1" fmla="*/ 7144 h 38100"/>
                <a:gd name="connsiteX2" fmla="*/ 32861 w 38100"/>
                <a:gd name="connsiteY2" fmla="*/ 34766 h 38100"/>
                <a:gd name="connsiteX3" fmla="*/ 7144 w 38100"/>
                <a:gd name="connsiteY3" fmla="*/ 34766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2861" y="7144"/>
                  </a:lnTo>
                  <a:lnTo>
                    <a:pt x="32861" y="34766"/>
                  </a:lnTo>
                  <a:lnTo>
                    <a:pt x="7144" y="34766"/>
                  </a:lnTo>
                  <a:close/>
                </a:path>
              </a:pathLst>
            </a:custGeom>
            <a:solidFill>
              <a:schemeClr val="accent1"/>
            </a:solidFill>
            <a:ln w="9525"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C6ABD900-0229-44CC-B3F4-729523036D4B}"/>
                </a:ext>
              </a:extLst>
            </p:cNvPr>
            <p:cNvSpPr/>
            <p:nvPr/>
          </p:nvSpPr>
          <p:spPr>
            <a:xfrm>
              <a:off x="604769" y="3717303"/>
              <a:ext cx="38100" cy="38100"/>
            </a:xfrm>
            <a:custGeom>
              <a:avLst/>
              <a:gdLst>
                <a:gd name="connsiteX0" fmla="*/ 7144 w 38100"/>
                <a:gd name="connsiteY0" fmla="*/ 7144 h 38100"/>
                <a:gd name="connsiteX1" fmla="*/ 32861 w 38100"/>
                <a:gd name="connsiteY1" fmla="*/ 7144 h 38100"/>
                <a:gd name="connsiteX2" fmla="*/ 32861 w 38100"/>
                <a:gd name="connsiteY2" fmla="*/ 34766 h 38100"/>
                <a:gd name="connsiteX3" fmla="*/ 7144 w 38100"/>
                <a:gd name="connsiteY3" fmla="*/ 34766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2861" y="7144"/>
                  </a:lnTo>
                  <a:lnTo>
                    <a:pt x="32861" y="34766"/>
                  </a:lnTo>
                  <a:lnTo>
                    <a:pt x="7144" y="34766"/>
                  </a:lnTo>
                  <a:close/>
                </a:path>
              </a:pathLst>
            </a:custGeom>
            <a:solidFill>
              <a:schemeClr val="accent1"/>
            </a:solidFill>
            <a:ln w="9525"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66737B89-BAD2-4AB1-8F04-090F95CF0C2C}"/>
                </a:ext>
              </a:extLst>
            </p:cNvPr>
            <p:cNvSpPr/>
            <p:nvPr/>
          </p:nvSpPr>
          <p:spPr>
            <a:xfrm>
              <a:off x="561907" y="3717303"/>
              <a:ext cx="38100" cy="38100"/>
            </a:xfrm>
            <a:custGeom>
              <a:avLst/>
              <a:gdLst>
                <a:gd name="connsiteX0" fmla="*/ 7144 w 38100"/>
                <a:gd name="connsiteY0" fmla="*/ 7144 h 38100"/>
                <a:gd name="connsiteX1" fmla="*/ 32861 w 38100"/>
                <a:gd name="connsiteY1" fmla="*/ 7144 h 38100"/>
                <a:gd name="connsiteX2" fmla="*/ 32861 w 38100"/>
                <a:gd name="connsiteY2" fmla="*/ 34766 h 38100"/>
                <a:gd name="connsiteX3" fmla="*/ 7144 w 38100"/>
                <a:gd name="connsiteY3" fmla="*/ 34766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2861" y="7144"/>
                  </a:lnTo>
                  <a:lnTo>
                    <a:pt x="32861" y="34766"/>
                  </a:lnTo>
                  <a:lnTo>
                    <a:pt x="7144" y="34766"/>
                  </a:lnTo>
                  <a:close/>
                </a:path>
              </a:pathLst>
            </a:custGeom>
            <a:solidFill>
              <a:schemeClr val="accent1"/>
            </a:solidFill>
            <a:ln w="9525" cap="flat">
              <a:noFill/>
              <a:prstDash val="solid"/>
              <a:miter/>
            </a:ln>
          </p:spPr>
          <p:txBody>
            <a:bodyPr rtlCol="0" anchor="ctr"/>
            <a:lstStyle/>
            <a:p>
              <a:endParaRPr lang="en-US" dirty="0"/>
            </a:p>
          </p:txBody>
        </p:sp>
      </p:grpSp>
      <p:grpSp>
        <p:nvGrpSpPr>
          <p:cNvPr id="92" name="Group 91" descr="High School Sticker Always be Awesome&#10;" title="High School Sticker Always be Awesome">
            <a:extLst>
              <a:ext uri="{FF2B5EF4-FFF2-40B4-BE49-F238E27FC236}">
                <a16:creationId xmlns:a16="http://schemas.microsoft.com/office/drawing/2014/main" id="{E497ACBB-DC34-4A9A-B4A1-37623C0E2880}"/>
              </a:ext>
            </a:extLst>
          </p:cNvPr>
          <p:cNvGrpSpPr/>
          <p:nvPr/>
        </p:nvGrpSpPr>
        <p:grpSpPr>
          <a:xfrm>
            <a:off x="10436436" y="1071801"/>
            <a:ext cx="1386076" cy="1386076"/>
            <a:chOff x="8928483" y="3214646"/>
            <a:chExt cx="1386076" cy="1386076"/>
          </a:xfrm>
        </p:grpSpPr>
        <p:grpSp>
          <p:nvGrpSpPr>
            <p:cNvPr id="93" name="Group 92" descr="High School Sticker Be Awesome" title="High School Sticker Be Awesome">
              <a:extLst>
                <a:ext uri="{FF2B5EF4-FFF2-40B4-BE49-F238E27FC236}">
                  <a16:creationId xmlns:a16="http://schemas.microsoft.com/office/drawing/2014/main" id="{A0DF2072-328D-4C0B-B8D4-49EC3D94D603}"/>
                </a:ext>
              </a:extLst>
            </p:cNvPr>
            <p:cNvGrpSpPr>
              <a:grpSpLocks noChangeAspect="1"/>
            </p:cNvGrpSpPr>
            <p:nvPr/>
          </p:nvGrpSpPr>
          <p:grpSpPr>
            <a:xfrm rot="385758">
              <a:off x="8928483" y="3214646"/>
              <a:ext cx="1386076" cy="1386076"/>
              <a:chOff x="5625313" y="703911"/>
              <a:chExt cx="1386076" cy="1386076"/>
            </a:xfrm>
          </p:grpSpPr>
          <p:sp>
            <p:nvSpPr>
              <p:cNvPr id="97" name="Freeform: Shape 96">
                <a:extLst>
                  <a:ext uri="{FF2B5EF4-FFF2-40B4-BE49-F238E27FC236}">
                    <a16:creationId xmlns:a16="http://schemas.microsoft.com/office/drawing/2014/main" id="{47D5C273-54EE-40C3-8E70-0214B59C0187}"/>
                  </a:ext>
                </a:extLst>
              </p:cNvPr>
              <p:cNvSpPr/>
              <p:nvPr/>
            </p:nvSpPr>
            <p:spPr>
              <a:xfrm>
                <a:off x="5625313" y="703911"/>
                <a:ext cx="1386076" cy="1386076"/>
              </a:xfrm>
              <a:custGeom>
                <a:avLst/>
                <a:gdLst>
                  <a:gd name="connsiteX0" fmla="*/ 1382226 w 1386076"/>
                  <a:gd name="connsiteY0" fmla="*/ 696888 h 1386076"/>
                  <a:gd name="connsiteX1" fmla="*/ 696888 w 1386076"/>
                  <a:gd name="connsiteY1" fmla="*/ 1382226 h 1386076"/>
                  <a:gd name="connsiteX2" fmla="*/ 11551 w 1386076"/>
                  <a:gd name="connsiteY2" fmla="*/ 696888 h 1386076"/>
                  <a:gd name="connsiteX3" fmla="*/ 696888 w 1386076"/>
                  <a:gd name="connsiteY3" fmla="*/ 11551 h 1386076"/>
                  <a:gd name="connsiteX4" fmla="*/ 1382226 w 1386076"/>
                  <a:gd name="connsiteY4" fmla="*/ 696888 h 1386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076" h="1386076">
                    <a:moveTo>
                      <a:pt x="1382226" y="696888"/>
                    </a:moveTo>
                    <a:cubicBezTo>
                      <a:pt x="1382226" y="1075390"/>
                      <a:pt x="1075390" y="1382226"/>
                      <a:pt x="696888" y="1382226"/>
                    </a:cubicBezTo>
                    <a:cubicBezTo>
                      <a:pt x="318387" y="1382226"/>
                      <a:pt x="11551" y="1075390"/>
                      <a:pt x="11551" y="696888"/>
                    </a:cubicBezTo>
                    <a:cubicBezTo>
                      <a:pt x="11551" y="318387"/>
                      <a:pt x="318387" y="11551"/>
                      <a:pt x="696888" y="11551"/>
                    </a:cubicBezTo>
                    <a:cubicBezTo>
                      <a:pt x="1075390" y="11551"/>
                      <a:pt x="1382226" y="318387"/>
                      <a:pt x="1382226" y="696888"/>
                    </a:cubicBezTo>
                    <a:close/>
                  </a:path>
                </a:pathLst>
              </a:custGeom>
              <a:noFill/>
              <a:ln w="9525" cap="flat">
                <a:solidFill>
                  <a:schemeClr val="accent4"/>
                </a:solid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53148CAD-B908-4E23-9634-7A0BC7325BA6}"/>
                  </a:ext>
                </a:extLst>
              </p:cNvPr>
              <p:cNvSpPr/>
              <p:nvPr/>
            </p:nvSpPr>
            <p:spPr>
              <a:xfrm>
                <a:off x="5653034" y="731631"/>
                <a:ext cx="1324473" cy="1324473"/>
              </a:xfrm>
              <a:custGeom>
                <a:avLst/>
                <a:gdLst>
                  <a:gd name="connsiteX0" fmla="*/ 1326783 w 1324472"/>
                  <a:gd name="connsiteY0" fmla="*/ 669167 h 1324472"/>
                  <a:gd name="connsiteX1" fmla="*/ 669167 w 1324472"/>
                  <a:gd name="connsiteY1" fmla="*/ 1326783 h 1324472"/>
                  <a:gd name="connsiteX2" fmla="*/ 11551 w 1324472"/>
                  <a:gd name="connsiteY2" fmla="*/ 669167 h 1324472"/>
                  <a:gd name="connsiteX3" fmla="*/ 669167 w 1324472"/>
                  <a:gd name="connsiteY3" fmla="*/ 11551 h 1324472"/>
                  <a:gd name="connsiteX4" fmla="*/ 1326783 w 1324472"/>
                  <a:gd name="connsiteY4" fmla="*/ 669167 h 132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72" h="1324472">
                    <a:moveTo>
                      <a:pt x="1326783" y="669167"/>
                    </a:moveTo>
                    <a:cubicBezTo>
                      <a:pt x="1326783" y="1032358"/>
                      <a:pt x="1032358" y="1326783"/>
                      <a:pt x="669167" y="1326783"/>
                    </a:cubicBezTo>
                    <a:cubicBezTo>
                      <a:pt x="305975" y="1326783"/>
                      <a:pt x="11551" y="1032358"/>
                      <a:pt x="11551" y="669167"/>
                    </a:cubicBezTo>
                    <a:cubicBezTo>
                      <a:pt x="11551" y="305975"/>
                      <a:pt x="305975" y="11551"/>
                      <a:pt x="669167" y="11551"/>
                    </a:cubicBezTo>
                    <a:cubicBezTo>
                      <a:pt x="1032358" y="11551"/>
                      <a:pt x="1326783" y="305975"/>
                      <a:pt x="1326783" y="669167"/>
                    </a:cubicBezTo>
                    <a:close/>
                  </a:path>
                </a:pathLst>
              </a:custGeom>
              <a:solidFill>
                <a:schemeClr val="accent4"/>
              </a:solidFill>
              <a:ln w="9525" cap="flat">
                <a:noFill/>
                <a:prstDash val="solid"/>
                <a:miter/>
              </a:ln>
            </p:spPr>
            <p:txBody>
              <a:bodyPr rtlCol="0" anchor="ctr"/>
              <a:lstStyle/>
              <a:p>
                <a:endParaRPr lang="en-US" dirty="0"/>
              </a:p>
            </p:txBody>
          </p:sp>
          <p:grpSp>
            <p:nvGrpSpPr>
              <p:cNvPr id="99" name="Group 98">
                <a:extLst>
                  <a:ext uri="{FF2B5EF4-FFF2-40B4-BE49-F238E27FC236}">
                    <a16:creationId xmlns:a16="http://schemas.microsoft.com/office/drawing/2014/main" id="{B68BA696-FF70-42AD-A3D6-81BFF98442E5}"/>
                  </a:ext>
                </a:extLst>
              </p:cNvPr>
              <p:cNvGrpSpPr/>
              <p:nvPr/>
            </p:nvGrpSpPr>
            <p:grpSpPr>
              <a:xfrm>
                <a:off x="6004174" y="799396"/>
                <a:ext cx="648932" cy="204832"/>
                <a:chOff x="6004174" y="799396"/>
                <a:chExt cx="648932" cy="204832"/>
              </a:xfrm>
              <a:solidFill>
                <a:schemeClr val="accent5"/>
              </a:solidFill>
            </p:grpSpPr>
            <p:sp>
              <p:nvSpPr>
                <p:cNvPr id="110" name="Freeform: Shape 109">
                  <a:extLst>
                    <a:ext uri="{FF2B5EF4-FFF2-40B4-BE49-F238E27FC236}">
                      <a16:creationId xmlns:a16="http://schemas.microsoft.com/office/drawing/2014/main" id="{5B6672CB-8C78-4885-B6E3-F1B24BD37643}"/>
                    </a:ext>
                  </a:extLst>
                </p:cNvPr>
                <p:cNvSpPr/>
                <p:nvPr/>
              </p:nvSpPr>
              <p:spPr>
                <a:xfrm>
                  <a:off x="6004174" y="865620"/>
                  <a:ext cx="123207" cy="138608"/>
                </a:xfrm>
                <a:custGeom>
                  <a:avLst/>
                  <a:gdLst>
                    <a:gd name="connsiteX0" fmla="*/ 80854 w 123206"/>
                    <a:gd name="connsiteY0" fmla="*/ 85475 h 138607"/>
                    <a:gd name="connsiteX1" fmla="*/ 50053 w 123206"/>
                    <a:gd name="connsiteY1" fmla="*/ 102416 h 138607"/>
                    <a:gd name="connsiteX2" fmla="*/ 53133 w 123206"/>
                    <a:gd name="connsiteY2" fmla="*/ 119357 h 138607"/>
                    <a:gd name="connsiteX3" fmla="*/ 25411 w 123206"/>
                    <a:gd name="connsiteY3" fmla="*/ 134757 h 138607"/>
                    <a:gd name="connsiteX4" fmla="*/ 11551 w 123206"/>
                    <a:gd name="connsiteY4" fmla="*/ 26951 h 138607"/>
                    <a:gd name="connsiteX5" fmla="*/ 40812 w 123206"/>
                    <a:gd name="connsiteY5" fmla="*/ 11551 h 138607"/>
                    <a:gd name="connsiteX6" fmla="*/ 120897 w 123206"/>
                    <a:gd name="connsiteY6" fmla="*/ 82395 h 138607"/>
                    <a:gd name="connsiteX7" fmla="*/ 91635 w 123206"/>
                    <a:gd name="connsiteY7" fmla="*/ 97795 h 138607"/>
                    <a:gd name="connsiteX8" fmla="*/ 80854 w 123206"/>
                    <a:gd name="connsiteY8" fmla="*/ 85475 h 138607"/>
                    <a:gd name="connsiteX9" fmla="*/ 65454 w 123206"/>
                    <a:gd name="connsiteY9" fmla="*/ 70074 h 138607"/>
                    <a:gd name="connsiteX10" fmla="*/ 39272 w 123206"/>
                    <a:gd name="connsiteY10" fmla="*/ 42352 h 138607"/>
                    <a:gd name="connsiteX11" fmla="*/ 46973 w 123206"/>
                    <a:gd name="connsiteY11" fmla="*/ 79314 h 138607"/>
                    <a:gd name="connsiteX12" fmla="*/ 65454 w 123206"/>
                    <a:gd name="connsiteY12" fmla="*/ 70074 h 13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206" h="138607">
                      <a:moveTo>
                        <a:pt x="80854" y="85475"/>
                      </a:moveTo>
                      <a:lnTo>
                        <a:pt x="50053" y="102416"/>
                      </a:lnTo>
                      <a:lnTo>
                        <a:pt x="53133" y="119357"/>
                      </a:lnTo>
                      <a:lnTo>
                        <a:pt x="25411" y="134757"/>
                      </a:lnTo>
                      <a:lnTo>
                        <a:pt x="11551" y="26951"/>
                      </a:lnTo>
                      <a:lnTo>
                        <a:pt x="40812" y="11551"/>
                      </a:lnTo>
                      <a:lnTo>
                        <a:pt x="120897" y="82395"/>
                      </a:lnTo>
                      <a:lnTo>
                        <a:pt x="91635" y="97795"/>
                      </a:lnTo>
                      <a:lnTo>
                        <a:pt x="80854" y="85475"/>
                      </a:lnTo>
                      <a:close/>
                      <a:moveTo>
                        <a:pt x="65454" y="70074"/>
                      </a:moveTo>
                      <a:lnTo>
                        <a:pt x="39272" y="42352"/>
                      </a:lnTo>
                      <a:lnTo>
                        <a:pt x="46973" y="79314"/>
                      </a:lnTo>
                      <a:lnTo>
                        <a:pt x="65454" y="70074"/>
                      </a:lnTo>
                      <a:close/>
                    </a:path>
                  </a:pathLst>
                </a:custGeom>
                <a:grpFill/>
                <a:ln w="9525"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594AE925-49A8-4B00-9A34-7D29179EAD05}"/>
                    </a:ext>
                  </a:extLst>
                </p:cNvPr>
                <p:cNvSpPr/>
                <p:nvPr/>
              </p:nvSpPr>
              <p:spPr>
                <a:xfrm>
                  <a:off x="6091958" y="831738"/>
                  <a:ext cx="123207" cy="123207"/>
                </a:xfrm>
                <a:custGeom>
                  <a:avLst/>
                  <a:gdLst>
                    <a:gd name="connsiteX0" fmla="*/ 11551 w 123206"/>
                    <a:gd name="connsiteY0" fmla="*/ 20791 h 123206"/>
                    <a:gd name="connsiteX1" fmla="*/ 40812 w 123206"/>
                    <a:gd name="connsiteY1" fmla="*/ 11551 h 123206"/>
                    <a:gd name="connsiteX2" fmla="*/ 62373 w 123206"/>
                    <a:gd name="connsiteY2" fmla="*/ 83935 h 123206"/>
                    <a:gd name="connsiteX3" fmla="*/ 108576 w 123206"/>
                    <a:gd name="connsiteY3" fmla="*/ 70074 h 123206"/>
                    <a:gd name="connsiteX4" fmla="*/ 116276 w 123206"/>
                    <a:gd name="connsiteY4" fmla="*/ 93175 h 123206"/>
                    <a:gd name="connsiteX5" fmla="*/ 40812 w 123206"/>
                    <a:gd name="connsiteY5" fmla="*/ 116276 h 123206"/>
                    <a:gd name="connsiteX6" fmla="*/ 11551 w 123206"/>
                    <a:gd name="connsiteY6" fmla="*/ 20791 h 1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06" h="123206">
                      <a:moveTo>
                        <a:pt x="11551" y="20791"/>
                      </a:moveTo>
                      <a:lnTo>
                        <a:pt x="40812" y="11551"/>
                      </a:lnTo>
                      <a:lnTo>
                        <a:pt x="62373" y="83935"/>
                      </a:lnTo>
                      <a:lnTo>
                        <a:pt x="108576" y="70074"/>
                      </a:lnTo>
                      <a:lnTo>
                        <a:pt x="116276" y="93175"/>
                      </a:lnTo>
                      <a:lnTo>
                        <a:pt x="40812" y="116276"/>
                      </a:lnTo>
                      <a:lnTo>
                        <a:pt x="11551" y="20791"/>
                      </a:lnTo>
                      <a:close/>
                    </a:path>
                  </a:pathLst>
                </a:custGeom>
                <a:grpFill/>
                <a:ln w="9525"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1DF15C9A-E5E2-4B54-A1A9-BC4E49A46E4D}"/>
                    </a:ext>
                  </a:extLst>
                </p:cNvPr>
                <p:cNvSpPr/>
                <p:nvPr/>
              </p:nvSpPr>
              <p:spPr>
                <a:xfrm>
                  <a:off x="6184363" y="799396"/>
                  <a:ext cx="154008" cy="123207"/>
                </a:xfrm>
                <a:custGeom>
                  <a:avLst/>
                  <a:gdLst>
                    <a:gd name="connsiteX0" fmla="*/ 11551 w 154008"/>
                    <a:gd name="connsiteY0" fmla="*/ 23871 h 123206"/>
                    <a:gd name="connsiteX1" fmla="*/ 40812 w 154008"/>
                    <a:gd name="connsiteY1" fmla="*/ 20791 h 123206"/>
                    <a:gd name="connsiteX2" fmla="*/ 56213 w 154008"/>
                    <a:gd name="connsiteY2" fmla="*/ 76234 h 123206"/>
                    <a:gd name="connsiteX3" fmla="*/ 66994 w 154008"/>
                    <a:gd name="connsiteY3" fmla="*/ 19251 h 123206"/>
                    <a:gd name="connsiteX4" fmla="*/ 96255 w 154008"/>
                    <a:gd name="connsiteY4" fmla="*/ 16171 h 123206"/>
                    <a:gd name="connsiteX5" fmla="*/ 116276 w 154008"/>
                    <a:gd name="connsiteY5" fmla="*/ 70074 h 123206"/>
                    <a:gd name="connsiteX6" fmla="*/ 122437 w 154008"/>
                    <a:gd name="connsiteY6" fmla="*/ 14631 h 123206"/>
                    <a:gd name="connsiteX7" fmla="*/ 151698 w 154008"/>
                    <a:gd name="connsiteY7" fmla="*/ 11551 h 123206"/>
                    <a:gd name="connsiteX8" fmla="*/ 137838 w 154008"/>
                    <a:gd name="connsiteY8" fmla="*/ 113196 h 123206"/>
                    <a:gd name="connsiteX9" fmla="*/ 107036 w 154008"/>
                    <a:gd name="connsiteY9" fmla="*/ 116276 h 123206"/>
                    <a:gd name="connsiteX10" fmla="*/ 83935 w 154008"/>
                    <a:gd name="connsiteY10" fmla="*/ 54673 h 123206"/>
                    <a:gd name="connsiteX11" fmla="*/ 71614 w 154008"/>
                    <a:gd name="connsiteY11" fmla="*/ 119357 h 123206"/>
                    <a:gd name="connsiteX12" fmla="*/ 40812 w 154008"/>
                    <a:gd name="connsiteY12" fmla="*/ 122437 h 123206"/>
                    <a:gd name="connsiteX13" fmla="*/ 11551 w 154008"/>
                    <a:gd name="connsiteY13" fmla="*/ 23871 h 1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008" h="123206">
                      <a:moveTo>
                        <a:pt x="11551" y="23871"/>
                      </a:moveTo>
                      <a:lnTo>
                        <a:pt x="40812" y="20791"/>
                      </a:lnTo>
                      <a:lnTo>
                        <a:pt x="56213" y="76234"/>
                      </a:lnTo>
                      <a:lnTo>
                        <a:pt x="66994" y="19251"/>
                      </a:lnTo>
                      <a:lnTo>
                        <a:pt x="96255" y="16171"/>
                      </a:lnTo>
                      <a:lnTo>
                        <a:pt x="116276" y="70074"/>
                      </a:lnTo>
                      <a:lnTo>
                        <a:pt x="122437" y="14631"/>
                      </a:lnTo>
                      <a:lnTo>
                        <a:pt x="151698" y="11551"/>
                      </a:lnTo>
                      <a:lnTo>
                        <a:pt x="137838" y="113196"/>
                      </a:lnTo>
                      <a:lnTo>
                        <a:pt x="107036" y="116276"/>
                      </a:lnTo>
                      <a:lnTo>
                        <a:pt x="83935" y="54673"/>
                      </a:lnTo>
                      <a:lnTo>
                        <a:pt x="71614" y="119357"/>
                      </a:lnTo>
                      <a:lnTo>
                        <a:pt x="40812" y="122437"/>
                      </a:lnTo>
                      <a:lnTo>
                        <a:pt x="11551" y="23871"/>
                      </a:lnTo>
                      <a:close/>
                    </a:path>
                  </a:pathLst>
                </a:custGeom>
                <a:grpFill/>
                <a:ln w="9525"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6BD8EA25-4F1B-4E84-826C-476909C434BC}"/>
                    </a:ext>
                  </a:extLst>
                </p:cNvPr>
                <p:cNvSpPr/>
                <p:nvPr/>
              </p:nvSpPr>
              <p:spPr>
                <a:xfrm>
                  <a:off x="6326051" y="808637"/>
                  <a:ext cx="123207" cy="123207"/>
                </a:xfrm>
                <a:custGeom>
                  <a:avLst/>
                  <a:gdLst>
                    <a:gd name="connsiteX0" fmla="*/ 85475 w 123206"/>
                    <a:gd name="connsiteY0" fmla="*/ 99335 h 123206"/>
                    <a:gd name="connsiteX1" fmla="*/ 50053 w 123206"/>
                    <a:gd name="connsiteY1" fmla="*/ 94715 h 123206"/>
                    <a:gd name="connsiteX2" fmla="*/ 42352 w 123206"/>
                    <a:gd name="connsiteY2" fmla="*/ 110116 h 123206"/>
                    <a:gd name="connsiteX3" fmla="*/ 11551 w 123206"/>
                    <a:gd name="connsiteY3" fmla="*/ 105496 h 123206"/>
                    <a:gd name="connsiteX4" fmla="*/ 63914 w 123206"/>
                    <a:gd name="connsiteY4" fmla="*/ 11551 h 123206"/>
                    <a:gd name="connsiteX5" fmla="*/ 97795 w 123206"/>
                    <a:gd name="connsiteY5" fmla="*/ 16171 h 123206"/>
                    <a:gd name="connsiteX6" fmla="*/ 120897 w 123206"/>
                    <a:gd name="connsiteY6" fmla="*/ 120897 h 123206"/>
                    <a:gd name="connsiteX7" fmla="*/ 88555 w 123206"/>
                    <a:gd name="connsiteY7" fmla="*/ 116276 h 123206"/>
                    <a:gd name="connsiteX8" fmla="*/ 85475 w 123206"/>
                    <a:gd name="connsiteY8" fmla="*/ 99335 h 123206"/>
                    <a:gd name="connsiteX9" fmla="*/ 82394 w 123206"/>
                    <a:gd name="connsiteY9" fmla="*/ 76234 h 123206"/>
                    <a:gd name="connsiteX10" fmla="*/ 76234 w 123206"/>
                    <a:gd name="connsiteY10" fmla="*/ 39272 h 123206"/>
                    <a:gd name="connsiteX11" fmla="*/ 59293 w 123206"/>
                    <a:gd name="connsiteY11" fmla="*/ 73154 h 123206"/>
                    <a:gd name="connsiteX12" fmla="*/ 82394 w 123206"/>
                    <a:gd name="connsiteY12" fmla="*/ 76234 h 1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206" h="123206">
                      <a:moveTo>
                        <a:pt x="85475" y="99335"/>
                      </a:moveTo>
                      <a:lnTo>
                        <a:pt x="50053" y="94715"/>
                      </a:lnTo>
                      <a:lnTo>
                        <a:pt x="42352" y="110116"/>
                      </a:lnTo>
                      <a:lnTo>
                        <a:pt x="11551" y="105496"/>
                      </a:lnTo>
                      <a:lnTo>
                        <a:pt x="63914" y="11551"/>
                      </a:lnTo>
                      <a:lnTo>
                        <a:pt x="97795" y="16171"/>
                      </a:lnTo>
                      <a:lnTo>
                        <a:pt x="120897" y="120897"/>
                      </a:lnTo>
                      <a:lnTo>
                        <a:pt x="88555" y="116276"/>
                      </a:lnTo>
                      <a:lnTo>
                        <a:pt x="85475" y="99335"/>
                      </a:lnTo>
                      <a:close/>
                      <a:moveTo>
                        <a:pt x="82394" y="76234"/>
                      </a:moveTo>
                      <a:lnTo>
                        <a:pt x="76234" y="39272"/>
                      </a:lnTo>
                      <a:lnTo>
                        <a:pt x="59293" y="73154"/>
                      </a:lnTo>
                      <a:lnTo>
                        <a:pt x="82394" y="76234"/>
                      </a:lnTo>
                      <a:close/>
                    </a:path>
                  </a:pathLst>
                </a:custGeom>
                <a:grpFill/>
                <a:ln w="9525"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5188C707-34DB-435D-9A23-259FF0BC32D4}"/>
                    </a:ext>
                  </a:extLst>
                </p:cNvPr>
                <p:cNvSpPr/>
                <p:nvPr/>
              </p:nvSpPr>
              <p:spPr>
                <a:xfrm>
                  <a:off x="6452338" y="819417"/>
                  <a:ext cx="123207" cy="138608"/>
                </a:xfrm>
                <a:custGeom>
                  <a:avLst/>
                  <a:gdLst>
                    <a:gd name="connsiteX0" fmla="*/ 11551 w 123206"/>
                    <a:gd name="connsiteY0" fmla="*/ 11551 h 138607"/>
                    <a:gd name="connsiteX1" fmla="*/ 43892 w 123206"/>
                    <a:gd name="connsiteY1" fmla="*/ 22331 h 138607"/>
                    <a:gd name="connsiteX2" fmla="*/ 51593 w 123206"/>
                    <a:gd name="connsiteY2" fmla="*/ 60833 h 138607"/>
                    <a:gd name="connsiteX3" fmla="*/ 82394 w 123206"/>
                    <a:gd name="connsiteY3" fmla="*/ 34652 h 138607"/>
                    <a:gd name="connsiteX4" fmla="*/ 114736 w 123206"/>
                    <a:gd name="connsiteY4" fmla="*/ 45432 h 138607"/>
                    <a:gd name="connsiteX5" fmla="*/ 57753 w 123206"/>
                    <a:gd name="connsiteY5" fmla="*/ 88555 h 138607"/>
                    <a:gd name="connsiteX6" fmla="*/ 43892 w 123206"/>
                    <a:gd name="connsiteY6" fmla="*/ 128597 h 138607"/>
                    <a:gd name="connsiteX7" fmla="*/ 16171 w 123206"/>
                    <a:gd name="connsiteY7" fmla="*/ 119357 h 138607"/>
                    <a:gd name="connsiteX8" fmla="*/ 30032 w 123206"/>
                    <a:gd name="connsiteY8" fmla="*/ 79314 h 138607"/>
                    <a:gd name="connsiteX9" fmla="*/ 11551 w 123206"/>
                    <a:gd name="connsiteY9" fmla="*/ 11551 h 13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206" h="138607">
                      <a:moveTo>
                        <a:pt x="11551" y="11551"/>
                      </a:moveTo>
                      <a:lnTo>
                        <a:pt x="43892" y="22331"/>
                      </a:lnTo>
                      <a:lnTo>
                        <a:pt x="51593" y="60833"/>
                      </a:lnTo>
                      <a:lnTo>
                        <a:pt x="82394" y="34652"/>
                      </a:lnTo>
                      <a:lnTo>
                        <a:pt x="114736" y="45432"/>
                      </a:lnTo>
                      <a:lnTo>
                        <a:pt x="57753" y="88555"/>
                      </a:lnTo>
                      <a:lnTo>
                        <a:pt x="43892" y="128597"/>
                      </a:lnTo>
                      <a:lnTo>
                        <a:pt x="16171" y="119357"/>
                      </a:lnTo>
                      <a:lnTo>
                        <a:pt x="30032" y="79314"/>
                      </a:lnTo>
                      <a:lnTo>
                        <a:pt x="11551" y="11551"/>
                      </a:lnTo>
                      <a:close/>
                    </a:path>
                  </a:pathLst>
                </a:custGeom>
                <a:grpFill/>
                <a:ln w="9525" cap="flat">
                  <a:noFill/>
                  <a:prstDash val="solid"/>
                  <a:miter/>
                </a:ln>
              </p:spPr>
              <p:txBody>
                <a:bodyPr rtlCol="0" anchor="ctr"/>
                <a:lstStyle/>
                <a:p>
                  <a:endParaRPr lang="en-US" dirty="0"/>
                </a:p>
              </p:txBody>
            </p:sp>
            <p:sp>
              <p:nvSpPr>
                <p:cNvPr id="115" name="Freeform: Shape 114">
                  <a:extLst>
                    <a:ext uri="{FF2B5EF4-FFF2-40B4-BE49-F238E27FC236}">
                      <a16:creationId xmlns:a16="http://schemas.microsoft.com/office/drawing/2014/main" id="{60DA8968-5BE9-4322-BDE0-7192459CE5F8}"/>
                    </a:ext>
                  </a:extLst>
                </p:cNvPr>
                <p:cNvSpPr/>
                <p:nvPr/>
              </p:nvSpPr>
              <p:spPr>
                <a:xfrm>
                  <a:off x="6529899" y="873320"/>
                  <a:ext cx="123207" cy="123207"/>
                </a:xfrm>
                <a:custGeom>
                  <a:avLst/>
                  <a:gdLst>
                    <a:gd name="connsiteX0" fmla="*/ 15614 w 123206"/>
                    <a:gd name="connsiteY0" fmla="*/ 57753 h 123206"/>
                    <a:gd name="connsiteX1" fmla="*/ 41795 w 123206"/>
                    <a:gd name="connsiteY1" fmla="*/ 70074 h 123206"/>
                    <a:gd name="connsiteX2" fmla="*/ 40255 w 123206"/>
                    <a:gd name="connsiteY2" fmla="*/ 80854 h 123206"/>
                    <a:gd name="connsiteX3" fmla="*/ 49496 w 123206"/>
                    <a:gd name="connsiteY3" fmla="*/ 93175 h 123206"/>
                    <a:gd name="connsiteX4" fmla="*/ 60276 w 123206"/>
                    <a:gd name="connsiteY4" fmla="*/ 96255 h 123206"/>
                    <a:gd name="connsiteX5" fmla="*/ 66437 w 123206"/>
                    <a:gd name="connsiteY5" fmla="*/ 91635 h 123206"/>
                    <a:gd name="connsiteX6" fmla="*/ 66437 w 123206"/>
                    <a:gd name="connsiteY6" fmla="*/ 83935 h 123206"/>
                    <a:gd name="connsiteX7" fmla="*/ 55656 w 123206"/>
                    <a:gd name="connsiteY7" fmla="*/ 71614 h 123206"/>
                    <a:gd name="connsiteX8" fmla="*/ 35635 w 123206"/>
                    <a:gd name="connsiteY8" fmla="*/ 46973 h 123206"/>
                    <a:gd name="connsiteX9" fmla="*/ 37175 w 123206"/>
                    <a:gd name="connsiteY9" fmla="*/ 25411 h 123206"/>
                    <a:gd name="connsiteX10" fmla="*/ 47956 w 123206"/>
                    <a:gd name="connsiteY10" fmla="*/ 14631 h 123206"/>
                    <a:gd name="connsiteX11" fmla="*/ 64896 w 123206"/>
                    <a:gd name="connsiteY11" fmla="*/ 11551 h 123206"/>
                    <a:gd name="connsiteX12" fmla="*/ 87998 w 123206"/>
                    <a:gd name="connsiteY12" fmla="*/ 20791 h 123206"/>
                    <a:gd name="connsiteX13" fmla="*/ 109559 w 123206"/>
                    <a:gd name="connsiteY13" fmla="*/ 40812 h 123206"/>
                    <a:gd name="connsiteX14" fmla="*/ 109559 w 123206"/>
                    <a:gd name="connsiteY14" fmla="*/ 66994 h 123206"/>
                    <a:gd name="connsiteX15" fmla="*/ 84918 w 123206"/>
                    <a:gd name="connsiteY15" fmla="*/ 53133 h 123206"/>
                    <a:gd name="connsiteX16" fmla="*/ 84918 w 123206"/>
                    <a:gd name="connsiteY16" fmla="*/ 42352 h 123206"/>
                    <a:gd name="connsiteX17" fmla="*/ 77217 w 123206"/>
                    <a:gd name="connsiteY17" fmla="*/ 34652 h 123206"/>
                    <a:gd name="connsiteX18" fmla="*/ 69517 w 123206"/>
                    <a:gd name="connsiteY18" fmla="*/ 33112 h 123206"/>
                    <a:gd name="connsiteX19" fmla="*/ 64896 w 123206"/>
                    <a:gd name="connsiteY19" fmla="*/ 36192 h 123206"/>
                    <a:gd name="connsiteX20" fmla="*/ 64896 w 123206"/>
                    <a:gd name="connsiteY20" fmla="*/ 40812 h 123206"/>
                    <a:gd name="connsiteX21" fmla="*/ 72597 w 123206"/>
                    <a:gd name="connsiteY21" fmla="*/ 48513 h 123206"/>
                    <a:gd name="connsiteX22" fmla="*/ 94158 w 123206"/>
                    <a:gd name="connsiteY22" fmla="*/ 70074 h 123206"/>
                    <a:gd name="connsiteX23" fmla="*/ 100318 w 123206"/>
                    <a:gd name="connsiteY23" fmla="*/ 85475 h 123206"/>
                    <a:gd name="connsiteX24" fmla="*/ 97238 w 123206"/>
                    <a:gd name="connsiteY24" fmla="*/ 100876 h 123206"/>
                    <a:gd name="connsiteX25" fmla="*/ 83378 w 123206"/>
                    <a:gd name="connsiteY25" fmla="*/ 113196 h 123206"/>
                    <a:gd name="connsiteX26" fmla="*/ 64896 w 123206"/>
                    <a:gd name="connsiteY26" fmla="*/ 116276 h 123206"/>
                    <a:gd name="connsiteX27" fmla="*/ 41795 w 123206"/>
                    <a:gd name="connsiteY27" fmla="*/ 108576 h 123206"/>
                    <a:gd name="connsiteX28" fmla="*/ 15614 w 123206"/>
                    <a:gd name="connsiteY28" fmla="*/ 82395 h 123206"/>
                    <a:gd name="connsiteX29" fmla="*/ 15614 w 123206"/>
                    <a:gd name="connsiteY29" fmla="*/ 57753 h 1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3206" h="123206">
                      <a:moveTo>
                        <a:pt x="15614" y="57753"/>
                      </a:moveTo>
                      <a:lnTo>
                        <a:pt x="41795" y="70074"/>
                      </a:lnTo>
                      <a:cubicBezTo>
                        <a:pt x="40255" y="74694"/>
                        <a:pt x="38715" y="77774"/>
                        <a:pt x="40255" y="80854"/>
                      </a:cubicBezTo>
                      <a:cubicBezTo>
                        <a:pt x="41795" y="85475"/>
                        <a:pt x="43335" y="90095"/>
                        <a:pt x="49496" y="93175"/>
                      </a:cubicBezTo>
                      <a:cubicBezTo>
                        <a:pt x="54116" y="94715"/>
                        <a:pt x="57196" y="96255"/>
                        <a:pt x="60276" y="96255"/>
                      </a:cubicBezTo>
                      <a:cubicBezTo>
                        <a:pt x="63356" y="96255"/>
                        <a:pt x="64896" y="94715"/>
                        <a:pt x="66437" y="91635"/>
                      </a:cubicBezTo>
                      <a:cubicBezTo>
                        <a:pt x="67977" y="90095"/>
                        <a:pt x="67977" y="87015"/>
                        <a:pt x="66437" y="83935"/>
                      </a:cubicBezTo>
                      <a:cubicBezTo>
                        <a:pt x="64896" y="80854"/>
                        <a:pt x="61816" y="76234"/>
                        <a:pt x="55656" y="71614"/>
                      </a:cubicBezTo>
                      <a:cubicBezTo>
                        <a:pt x="44875" y="62373"/>
                        <a:pt x="38715" y="54673"/>
                        <a:pt x="35635" y="46973"/>
                      </a:cubicBezTo>
                      <a:cubicBezTo>
                        <a:pt x="32555" y="39272"/>
                        <a:pt x="34095" y="33112"/>
                        <a:pt x="37175" y="25411"/>
                      </a:cubicBezTo>
                      <a:cubicBezTo>
                        <a:pt x="40255" y="20791"/>
                        <a:pt x="43335" y="17711"/>
                        <a:pt x="47956" y="14631"/>
                      </a:cubicBezTo>
                      <a:cubicBezTo>
                        <a:pt x="52576" y="11551"/>
                        <a:pt x="58736" y="11551"/>
                        <a:pt x="64896" y="11551"/>
                      </a:cubicBezTo>
                      <a:cubicBezTo>
                        <a:pt x="71057" y="11551"/>
                        <a:pt x="78757" y="14631"/>
                        <a:pt x="87998" y="20791"/>
                      </a:cubicBezTo>
                      <a:cubicBezTo>
                        <a:pt x="98778" y="26951"/>
                        <a:pt x="106479" y="34652"/>
                        <a:pt x="109559" y="40812"/>
                      </a:cubicBezTo>
                      <a:cubicBezTo>
                        <a:pt x="112639" y="48513"/>
                        <a:pt x="112639" y="56213"/>
                        <a:pt x="109559" y="66994"/>
                      </a:cubicBezTo>
                      <a:lnTo>
                        <a:pt x="84918" y="53133"/>
                      </a:lnTo>
                      <a:cubicBezTo>
                        <a:pt x="86458" y="48513"/>
                        <a:pt x="86458" y="45432"/>
                        <a:pt x="84918" y="42352"/>
                      </a:cubicBezTo>
                      <a:cubicBezTo>
                        <a:pt x="83378" y="39272"/>
                        <a:pt x="81837" y="36192"/>
                        <a:pt x="77217" y="34652"/>
                      </a:cubicBezTo>
                      <a:cubicBezTo>
                        <a:pt x="74137" y="33112"/>
                        <a:pt x="71057" y="31572"/>
                        <a:pt x="69517" y="33112"/>
                      </a:cubicBezTo>
                      <a:cubicBezTo>
                        <a:pt x="66437" y="33112"/>
                        <a:pt x="64896" y="34652"/>
                        <a:pt x="64896" y="36192"/>
                      </a:cubicBezTo>
                      <a:cubicBezTo>
                        <a:pt x="63356" y="37732"/>
                        <a:pt x="63356" y="39272"/>
                        <a:pt x="64896" y="40812"/>
                      </a:cubicBezTo>
                      <a:cubicBezTo>
                        <a:pt x="64896" y="42352"/>
                        <a:pt x="67977" y="45432"/>
                        <a:pt x="72597" y="48513"/>
                      </a:cubicBezTo>
                      <a:cubicBezTo>
                        <a:pt x="83378" y="57753"/>
                        <a:pt x="89538" y="65454"/>
                        <a:pt x="94158" y="70074"/>
                      </a:cubicBezTo>
                      <a:cubicBezTo>
                        <a:pt x="97238" y="76234"/>
                        <a:pt x="100318" y="80854"/>
                        <a:pt x="100318" y="85475"/>
                      </a:cubicBezTo>
                      <a:cubicBezTo>
                        <a:pt x="100318" y="90095"/>
                        <a:pt x="98778" y="96255"/>
                        <a:pt x="97238" y="100876"/>
                      </a:cubicBezTo>
                      <a:cubicBezTo>
                        <a:pt x="94158" y="107036"/>
                        <a:pt x="89538" y="110116"/>
                        <a:pt x="83378" y="113196"/>
                      </a:cubicBezTo>
                      <a:cubicBezTo>
                        <a:pt x="77217" y="116276"/>
                        <a:pt x="71057" y="117816"/>
                        <a:pt x="64896" y="116276"/>
                      </a:cubicBezTo>
                      <a:cubicBezTo>
                        <a:pt x="57196" y="116276"/>
                        <a:pt x="49496" y="113196"/>
                        <a:pt x="41795" y="108576"/>
                      </a:cubicBezTo>
                      <a:cubicBezTo>
                        <a:pt x="26394" y="100876"/>
                        <a:pt x="18694" y="91635"/>
                        <a:pt x="15614" y="82395"/>
                      </a:cubicBezTo>
                      <a:cubicBezTo>
                        <a:pt x="9453" y="74694"/>
                        <a:pt x="10994" y="66994"/>
                        <a:pt x="15614" y="57753"/>
                      </a:cubicBezTo>
                      <a:close/>
                    </a:path>
                  </a:pathLst>
                </a:custGeom>
                <a:grpFill/>
                <a:ln w="9525" cap="flat">
                  <a:noFill/>
                  <a:prstDash val="solid"/>
                  <a:miter/>
                </a:ln>
              </p:spPr>
              <p:txBody>
                <a:bodyPr rtlCol="0" anchor="ctr"/>
                <a:lstStyle/>
                <a:p>
                  <a:endParaRPr lang="en-US" dirty="0"/>
                </a:p>
              </p:txBody>
            </p:sp>
          </p:grpSp>
          <p:grpSp>
            <p:nvGrpSpPr>
              <p:cNvPr id="100" name="Group 99">
                <a:extLst>
                  <a:ext uri="{FF2B5EF4-FFF2-40B4-BE49-F238E27FC236}">
                    <a16:creationId xmlns:a16="http://schemas.microsoft.com/office/drawing/2014/main" id="{8280C9AD-5016-4891-B980-70AEA1ACA15B}"/>
                  </a:ext>
                </a:extLst>
              </p:cNvPr>
              <p:cNvGrpSpPr/>
              <p:nvPr/>
            </p:nvGrpSpPr>
            <p:grpSpPr>
              <a:xfrm>
                <a:off x="5837844" y="1637202"/>
                <a:ext cx="994895" cy="363460"/>
                <a:chOff x="5837844" y="1637202"/>
                <a:chExt cx="994895" cy="363460"/>
              </a:xfrm>
              <a:solidFill>
                <a:schemeClr val="accent5"/>
              </a:solidFill>
            </p:grpSpPr>
            <p:sp>
              <p:nvSpPr>
                <p:cNvPr id="101" name="Freeform: Shape 100">
                  <a:extLst>
                    <a:ext uri="{FF2B5EF4-FFF2-40B4-BE49-F238E27FC236}">
                      <a16:creationId xmlns:a16="http://schemas.microsoft.com/office/drawing/2014/main" id="{8BDD2685-F531-4079-A3FA-240178F4F5FB}"/>
                    </a:ext>
                  </a:extLst>
                </p:cNvPr>
                <p:cNvSpPr/>
                <p:nvPr/>
              </p:nvSpPr>
              <p:spPr>
                <a:xfrm>
                  <a:off x="5837844" y="1664924"/>
                  <a:ext cx="138608" cy="138608"/>
                </a:xfrm>
                <a:custGeom>
                  <a:avLst/>
                  <a:gdLst>
                    <a:gd name="connsiteX0" fmla="*/ 85475 w 138607"/>
                    <a:gd name="connsiteY0" fmla="*/ 11551 h 138607"/>
                    <a:gd name="connsiteX1" fmla="*/ 123977 w 138607"/>
                    <a:gd name="connsiteY1" fmla="*/ 54673 h 138607"/>
                    <a:gd name="connsiteX2" fmla="*/ 133217 w 138607"/>
                    <a:gd name="connsiteY2" fmla="*/ 76234 h 138607"/>
                    <a:gd name="connsiteX3" fmla="*/ 125517 w 138607"/>
                    <a:gd name="connsiteY3" fmla="*/ 93175 h 138607"/>
                    <a:gd name="connsiteX4" fmla="*/ 110116 w 138607"/>
                    <a:gd name="connsiteY4" fmla="*/ 99335 h 138607"/>
                    <a:gd name="connsiteX5" fmla="*/ 97795 w 138607"/>
                    <a:gd name="connsiteY5" fmla="*/ 96255 h 138607"/>
                    <a:gd name="connsiteX6" fmla="*/ 102416 w 138607"/>
                    <a:gd name="connsiteY6" fmla="*/ 114736 h 138607"/>
                    <a:gd name="connsiteX7" fmla="*/ 94715 w 138607"/>
                    <a:gd name="connsiteY7" fmla="*/ 128597 h 138607"/>
                    <a:gd name="connsiteX8" fmla="*/ 82395 w 138607"/>
                    <a:gd name="connsiteY8" fmla="*/ 134757 h 138607"/>
                    <a:gd name="connsiteX9" fmla="*/ 68534 w 138607"/>
                    <a:gd name="connsiteY9" fmla="*/ 133217 h 138607"/>
                    <a:gd name="connsiteX10" fmla="*/ 57753 w 138607"/>
                    <a:gd name="connsiteY10" fmla="*/ 127057 h 138607"/>
                    <a:gd name="connsiteX11" fmla="*/ 46973 w 138607"/>
                    <a:gd name="connsiteY11" fmla="*/ 117816 h 138607"/>
                    <a:gd name="connsiteX12" fmla="*/ 11551 w 138607"/>
                    <a:gd name="connsiteY12" fmla="*/ 77774 h 138607"/>
                    <a:gd name="connsiteX13" fmla="*/ 85475 w 138607"/>
                    <a:gd name="connsiteY13" fmla="*/ 11551 h 138607"/>
                    <a:gd name="connsiteX14" fmla="*/ 46973 w 138607"/>
                    <a:gd name="connsiteY14" fmla="*/ 87015 h 138607"/>
                    <a:gd name="connsiteX15" fmla="*/ 57753 w 138607"/>
                    <a:gd name="connsiteY15" fmla="*/ 99335 h 138607"/>
                    <a:gd name="connsiteX16" fmla="*/ 66994 w 138607"/>
                    <a:gd name="connsiteY16" fmla="*/ 105496 h 138607"/>
                    <a:gd name="connsiteX17" fmla="*/ 74694 w 138607"/>
                    <a:gd name="connsiteY17" fmla="*/ 102416 h 138607"/>
                    <a:gd name="connsiteX18" fmla="*/ 77774 w 138607"/>
                    <a:gd name="connsiteY18" fmla="*/ 94715 h 138607"/>
                    <a:gd name="connsiteX19" fmla="*/ 71614 w 138607"/>
                    <a:gd name="connsiteY19" fmla="*/ 83935 h 138607"/>
                    <a:gd name="connsiteX20" fmla="*/ 62373 w 138607"/>
                    <a:gd name="connsiteY20" fmla="*/ 74694 h 138607"/>
                    <a:gd name="connsiteX21" fmla="*/ 46973 w 138607"/>
                    <a:gd name="connsiteY21" fmla="*/ 87015 h 138607"/>
                    <a:gd name="connsiteX22" fmla="*/ 76234 w 138607"/>
                    <a:gd name="connsiteY22" fmla="*/ 60833 h 138607"/>
                    <a:gd name="connsiteX23" fmla="*/ 85475 w 138607"/>
                    <a:gd name="connsiteY23" fmla="*/ 71614 h 138607"/>
                    <a:gd name="connsiteX24" fmla="*/ 94715 w 138607"/>
                    <a:gd name="connsiteY24" fmla="*/ 77774 h 138607"/>
                    <a:gd name="connsiteX25" fmla="*/ 102416 w 138607"/>
                    <a:gd name="connsiteY25" fmla="*/ 74694 h 138607"/>
                    <a:gd name="connsiteX26" fmla="*/ 105496 w 138607"/>
                    <a:gd name="connsiteY26" fmla="*/ 68534 h 138607"/>
                    <a:gd name="connsiteX27" fmla="*/ 100876 w 138607"/>
                    <a:gd name="connsiteY27" fmla="*/ 59293 h 138607"/>
                    <a:gd name="connsiteX28" fmla="*/ 91635 w 138607"/>
                    <a:gd name="connsiteY28" fmla="*/ 48513 h 138607"/>
                    <a:gd name="connsiteX29" fmla="*/ 76234 w 138607"/>
                    <a:gd name="connsiteY29" fmla="*/ 60833 h 13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8607" h="138607">
                      <a:moveTo>
                        <a:pt x="85475" y="11551"/>
                      </a:moveTo>
                      <a:lnTo>
                        <a:pt x="123977" y="54673"/>
                      </a:lnTo>
                      <a:cubicBezTo>
                        <a:pt x="130137" y="62373"/>
                        <a:pt x="133217" y="68534"/>
                        <a:pt x="133217" y="76234"/>
                      </a:cubicBezTo>
                      <a:cubicBezTo>
                        <a:pt x="133217" y="83935"/>
                        <a:pt x="130137" y="88555"/>
                        <a:pt x="125517" y="93175"/>
                      </a:cubicBezTo>
                      <a:cubicBezTo>
                        <a:pt x="120897" y="97795"/>
                        <a:pt x="116276" y="99335"/>
                        <a:pt x="110116" y="99335"/>
                      </a:cubicBezTo>
                      <a:cubicBezTo>
                        <a:pt x="107036" y="99335"/>
                        <a:pt x="102416" y="97795"/>
                        <a:pt x="97795" y="96255"/>
                      </a:cubicBezTo>
                      <a:cubicBezTo>
                        <a:pt x="100876" y="102416"/>
                        <a:pt x="102416" y="108576"/>
                        <a:pt x="102416" y="114736"/>
                      </a:cubicBezTo>
                      <a:cubicBezTo>
                        <a:pt x="100876" y="119357"/>
                        <a:pt x="99335" y="125517"/>
                        <a:pt x="94715" y="128597"/>
                      </a:cubicBezTo>
                      <a:cubicBezTo>
                        <a:pt x="90095" y="131677"/>
                        <a:pt x="87015" y="134757"/>
                        <a:pt x="82395" y="134757"/>
                      </a:cubicBezTo>
                      <a:cubicBezTo>
                        <a:pt x="77774" y="136297"/>
                        <a:pt x="73154" y="134757"/>
                        <a:pt x="68534" y="133217"/>
                      </a:cubicBezTo>
                      <a:cubicBezTo>
                        <a:pt x="65454" y="131677"/>
                        <a:pt x="62373" y="130137"/>
                        <a:pt x="57753" y="127057"/>
                      </a:cubicBezTo>
                      <a:cubicBezTo>
                        <a:pt x="53133" y="122437"/>
                        <a:pt x="48513" y="119357"/>
                        <a:pt x="46973" y="117816"/>
                      </a:cubicBezTo>
                      <a:lnTo>
                        <a:pt x="11551" y="77774"/>
                      </a:lnTo>
                      <a:lnTo>
                        <a:pt x="85475" y="11551"/>
                      </a:lnTo>
                      <a:close/>
                      <a:moveTo>
                        <a:pt x="46973" y="87015"/>
                      </a:moveTo>
                      <a:lnTo>
                        <a:pt x="57753" y="99335"/>
                      </a:lnTo>
                      <a:cubicBezTo>
                        <a:pt x="60833" y="103956"/>
                        <a:pt x="63914" y="105496"/>
                        <a:pt x="66994" y="105496"/>
                      </a:cubicBezTo>
                      <a:cubicBezTo>
                        <a:pt x="70074" y="105496"/>
                        <a:pt x="73154" y="105496"/>
                        <a:pt x="74694" y="102416"/>
                      </a:cubicBezTo>
                      <a:cubicBezTo>
                        <a:pt x="76234" y="100875"/>
                        <a:pt x="77774" y="97795"/>
                        <a:pt x="77774" y="94715"/>
                      </a:cubicBezTo>
                      <a:cubicBezTo>
                        <a:pt x="77774" y="91635"/>
                        <a:pt x="76234" y="88555"/>
                        <a:pt x="71614" y="83935"/>
                      </a:cubicBezTo>
                      <a:lnTo>
                        <a:pt x="62373" y="74694"/>
                      </a:lnTo>
                      <a:lnTo>
                        <a:pt x="46973" y="87015"/>
                      </a:lnTo>
                      <a:close/>
                      <a:moveTo>
                        <a:pt x="76234" y="60833"/>
                      </a:moveTo>
                      <a:lnTo>
                        <a:pt x="85475" y="71614"/>
                      </a:lnTo>
                      <a:cubicBezTo>
                        <a:pt x="88555" y="74694"/>
                        <a:pt x="91635" y="77774"/>
                        <a:pt x="94715" y="77774"/>
                      </a:cubicBezTo>
                      <a:cubicBezTo>
                        <a:pt x="97795" y="77774"/>
                        <a:pt x="99335" y="77774"/>
                        <a:pt x="102416" y="74694"/>
                      </a:cubicBezTo>
                      <a:cubicBezTo>
                        <a:pt x="103956" y="73154"/>
                        <a:pt x="105496" y="70074"/>
                        <a:pt x="105496" y="68534"/>
                      </a:cubicBezTo>
                      <a:cubicBezTo>
                        <a:pt x="105496" y="65454"/>
                        <a:pt x="103956" y="62373"/>
                        <a:pt x="100876" y="59293"/>
                      </a:cubicBezTo>
                      <a:lnTo>
                        <a:pt x="91635" y="48513"/>
                      </a:lnTo>
                      <a:lnTo>
                        <a:pt x="76234" y="60833"/>
                      </a:lnTo>
                      <a:close/>
                    </a:path>
                  </a:pathLst>
                </a:custGeom>
                <a:grpFill/>
                <a:ln w="9525"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7CDDBDC6-E009-4457-807F-CF5A66EB6200}"/>
                    </a:ext>
                  </a:extLst>
                </p:cNvPr>
                <p:cNvSpPr/>
                <p:nvPr/>
              </p:nvSpPr>
              <p:spPr>
                <a:xfrm>
                  <a:off x="5919469" y="1740388"/>
                  <a:ext cx="138608" cy="154008"/>
                </a:xfrm>
                <a:custGeom>
                  <a:avLst/>
                  <a:gdLst>
                    <a:gd name="connsiteX0" fmla="*/ 73154 w 138607"/>
                    <a:gd name="connsiteY0" fmla="*/ 11551 h 154008"/>
                    <a:gd name="connsiteX1" fmla="*/ 137838 w 138607"/>
                    <a:gd name="connsiteY1" fmla="*/ 62373 h 154008"/>
                    <a:gd name="connsiteX2" fmla="*/ 125517 w 138607"/>
                    <a:gd name="connsiteY2" fmla="*/ 79314 h 154008"/>
                    <a:gd name="connsiteX3" fmla="*/ 83935 w 138607"/>
                    <a:gd name="connsiteY3" fmla="*/ 46973 h 154008"/>
                    <a:gd name="connsiteX4" fmla="*/ 74694 w 138607"/>
                    <a:gd name="connsiteY4" fmla="*/ 59293 h 154008"/>
                    <a:gd name="connsiteX5" fmla="*/ 113196 w 138607"/>
                    <a:gd name="connsiteY5" fmla="*/ 88555 h 154008"/>
                    <a:gd name="connsiteX6" fmla="*/ 100876 w 138607"/>
                    <a:gd name="connsiteY6" fmla="*/ 103956 h 154008"/>
                    <a:gd name="connsiteX7" fmla="*/ 62373 w 138607"/>
                    <a:gd name="connsiteY7" fmla="*/ 76234 h 154008"/>
                    <a:gd name="connsiteX8" fmla="*/ 50053 w 138607"/>
                    <a:gd name="connsiteY8" fmla="*/ 91635 h 154008"/>
                    <a:gd name="connsiteX9" fmla="*/ 91635 w 138607"/>
                    <a:gd name="connsiteY9" fmla="*/ 123977 h 154008"/>
                    <a:gd name="connsiteX10" fmla="*/ 77774 w 138607"/>
                    <a:gd name="connsiteY10" fmla="*/ 142458 h 154008"/>
                    <a:gd name="connsiteX11" fmla="*/ 11551 w 138607"/>
                    <a:gd name="connsiteY11" fmla="*/ 90095 h 154008"/>
                    <a:gd name="connsiteX12" fmla="*/ 73154 w 138607"/>
                    <a:gd name="connsiteY12" fmla="*/ 11551 h 15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607" h="154008">
                      <a:moveTo>
                        <a:pt x="73154" y="11551"/>
                      </a:moveTo>
                      <a:lnTo>
                        <a:pt x="137838" y="62373"/>
                      </a:lnTo>
                      <a:lnTo>
                        <a:pt x="125517" y="79314"/>
                      </a:lnTo>
                      <a:lnTo>
                        <a:pt x="83935" y="46973"/>
                      </a:lnTo>
                      <a:lnTo>
                        <a:pt x="74694" y="59293"/>
                      </a:lnTo>
                      <a:lnTo>
                        <a:pt x="113196" y="88555"/>
                      </a:lnTo>
                      <a:lnTo>
                        <a:pt x="100876" y="103956"/>
                      </a:lnTo>
                      <a:lnTo>
                        <a:pt x="62373" y="76234"/>
                      </a:lnTo>
                      <a:lnTo>
                        <a:pt x="50053" y="91635"/>
                      </a:lnTo>
                      <a:lnTo>
                        <a:pt x="91635" y="123977"/>
                      </a:lnTo>
                      <a:lnTo>
                        <a:pt x="77774" y="142458"/>
                      </a:lnTo>
                      <a:lnTo>
                        <a:pt x="11551" y="90095"/>
                      </a:lnTo>
                      <a:lnTo>
                        <a:pt x="73154" y="11551"/>
                      </a:lnTo>
                      <a:close/>
                    </a:path>
                  </a:pathLst>
                </a:custGeom>
                <a:grpFill/>
                <a:ln w="9525"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7AD91838-92CD-4477-BA0A-4B768A14488B}"/>
                    </a:ext>
                  </a:extLst>
                </p:cNvPr>
                <p:cNvSpPr/>
                <p:nvPr/>
              </p:nvSpPr>
              <p:spPr>
                <a:xfrm>
                  <a:off x="6044216" y="1834333"/>
                  <a:ext cx="123207" cy="138608"/>
                </a:xfrm>
                <a:custGeom>
                  <a:avLst/>
                  <a:gdLst>
                    <a:gd name="connsiteX0" fmla="*/ 83935 w 123206"/>
                    <a:gd name="connsiteY0" fmla="*/ 99335 h 138607"/>
                    <a:gd name="connsiteX1" fmla="*/ 51593 w 123206"/>
                    <a:gd name="connsiteY1" fmla="*/ 85475 h 138607"/>
                    <a:gd name="connsiteX2" fmla="*/ 40812 w 123206"/>
                    <a:gd name="connsiteY2" fmla="*/ 99335 h 138607"/>
                    <a:gd name="connsiteX3" fmla="*/ 11551 w 123206"/>
                    <a:gd name="connsiteY3" fmla="*/ 87015 h 138607"/>
                    <a:gd name="connsiteX4" fmla="*/ 87015 w 123206"/>
                    <a:gd name="connsiteY4" fmla="*/ 11551 h 138607"/>
                    <a:gd name="connsiteX5" fmla="*/ 117816 w 123206"/>
                    <a:gd name="connsiteY5" fmla="*/ 25411 h 138607"/>
                    <a:gd name="connsiteX6" fmla="*/ 111656 w 123206"/>
                    <a:gd name="connsiteY6" fmla="*/ 131677 h 138607"/>
                    <a:gd name="connsiteX7" fmla="*/ 82394 w 123206"/>
                    <a:gd name="connsiteY7" fmla="*/ 117816 h 138607"/>
                    <a:gd name="connsiteX8" fmla="*/ 83935 w 123206"/>
                    <a:gd name="connsiteY8" fmla="*/ 99335 h 138607"/>
                    <a:gd name="connsiteX9" fmla="*/ 87015 w 123206"/>
                    <a:gd name="connsiteY9" fmla="*/ 77774 h 138607"/>
                    <a:gd name="connsiteX10" fmla="*/ 91635 w 123206"/>
                    <a:gd name="connsiteY10" fmla="*/ 40812 h 138607"/>
                    <a:gd name="connsiteX11" fmla="*/ 66994 w 123206"/>
                    <a:gd name="connsiteY11" fmla="*/ 68534 h 138607"/>
                    <a:gd name="connsiteX12" fmla="*/ 87015 w 123206"/>
                    <a:gd name="connsiteY12" fmla="*/ 77774 h 13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206" h="138607">
                      <a:moveTo>
                        <a:pt x="83935" y="99335"/>
                      </a:moveTo>
                      <a:lnTo>
                        <a:pt x="51593" y="85475"/>
                      </a:lnTo>
                      <a:lnTo>
                        <a:pt x="40812" y="99335"/>
                      </a:lnTo>
                      <a:lnTo>
                        <a:pt x="11551" y="87015"/>
                      </a:lnTo>
                      <a:lnTo>
                        <a:pt x="87015" y="11551"/>
                      </a:lnTo>
                      <a:lnTo>
                        <a:pt x="117816" y="25411"/>
                      </a:lnTo>
                      <a:lnTo>
                        <a:pt x="111656" y="131677"/>
                      </a:lnTo>
                      <a:lnTo>
                        <a:pt x="82394" y="117816"/>
                      </a:lnTo>
                      <a:lnTo>
                        <a:pt x="83935" y="99335"/>
                      </a:lnTo>
                      <a:close/>
                      <a:moveTo>
                        <a:pt x="87015" y="77774"/>
                      </a:moveTo>
                      <a:lnTo>
                        <a:pt x="91635" y="40812"/>
                      </a:lnTo>
                      <a:lnTo>
                        <a:pt x="66994" y="68534"/>
                      </a:lnTo>
                      <a:lnTo>
                        <a:pt x="87015" y="77774"/>
                      </a:lnTo>
                      <a:close/>
                    </a:path>
                  </a:pathLst>
                </a:custGeom>
                <a:grp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C4721872-67AC-4AAD-88A0-1ED6F2F9769C}"/>
                    </a:ext>
                  </a:extLst>
                </p:cNvPr>
                <p:cNvSpPr/>
                <p:nvPr/>
              </p:nvSpPr>
              <p:spPr>
                <a:xfrm>
                  <a:off x="6176663" y="1862054"/>
                  <a:ext cx="154008" cy="138608"/>
                </a:xfrm>
                <a:custGeom>
                  <a:avLst/>
                  <a:gdLst>
                    <a:gd name="connsiteX0" fmla="*/ 11551 w 154008"/>
                    <a:gd name="connsiteY0" fmla="*/ 11551 h 138607"/>
                    <a:gd name="connsiteX1" fmla="*/ 40812 w 154008"/>
                    <a:gd name="connsiteY1" fmla="*/ 17711 h 138607"/>
                    <a:gd name="connsiteX2" fmla="*/ 40812 w 154008"/>
                    <a:gd name="connsiteY2" fmla="*/ 74694 h 138607"/>
                    <a:gd name="connsiteX3" fmla="*/ 66994 w 154008"/>
                    <a:gd name="connsiteY3" fmla="*/ 22331 h 138607"/>
                    <a:gd name="connsiteX4" fmla="*/ 96255 w 154008"/>
                    <a:gd name="connsiteY4" fmla="*/ 28492 h 138607"/>
                    <a:gd name="connsiteX5" fmla="*/ 100876 w 154008"/>
                    <a:gd name="connsiteY5" fmla="*/ 87015 h 138607"/>
                    <a:gd name="connsiteX6" fmla="*/ 122437 w 154008"/>
                    <a:gd name="connsiteY6" fmla="*/ 34652 h 138607"/>
                    <a:gd name="connsiteX7" fmla="*/ 151698 w 154008"/>
                    <a:gd name="connsiteY7" fmla="*/ 40812 h 138607"/>
                    <a:gd name="connsiteX8" fmla="*/ 111656 w 154008"/>
                    <a:gd name="connsiteY8" fmla="*/ 134757 h 138607"/>
                    <a:gd name="connsiteX9" fmla="*/ 82395 w 154008"/>
                    <a:gd name="connsiteY9" fmla="*/ 128597 h 138607"/>
                    <a:gd name="connsiteX10" fmla="*/ 76234 w 154008"/>
                    <a:gd name="connsiteY10" fmla="*/ 63914 h 138607"/>
                    <a:gd name="connsiteX11" fmla="*/ 46973 w 154008"/>
                    <a:gd name="connsiteY11" fmla="*/ 122437 h 138607"/>
                    <a:gd name="connsiteX12" fmla="*/ 17711 w 154008"/>
                    <a:gd name="connsiteY12" fmla="*/ 116276 h 138607"/>
                    <a:gd name="connsiteX13" fmla="*/ 11551 w 154008"/>
                    <a:gd name="connsiteY13" fmla="*/ 11551 h 13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008" h="138607">
                      <a:moveTo>
                        <a:pt x="11551" y="11551"/>
                      </a:moveTo>
                      <a:lnTo>
                        <a:pt x="40812" y="17711"/>
                      </a:lnTo>
                      <a:lnTo>
                        <a:pt x="40812" y="74694"/>
                      </a:lnTo>
                      <a:lnTo>
                        <a:pt x="66994" y="22331"/>
                      </a:lnTo>
                      <a:lnTo>
                        <a:pt x="96255" y="28492"/>
                      </a:lnTo>
                      <a:lnTo>
                        <a:pt x="100876" y="87015"/>
                      </a:lnTo>
                      <a:lnTo>
                        <a:pt x="122437" y="34652"/>
                      </a:lnTo>
                      <a:lnTo>
                        <a:pt x="151698" y="40812"/>
                      </a:lnTo>
                      <a:lnTo>
                        <a:pt x="111656" y="134757"/>
                      </a:lnTo>
                      <a:lnTo>
                        <a:pt x="82395" y="128597"/>
                      </a:lnTo>
                      <a:lnTo>
                        <a:pt x="76234" y="63914"/>
                      </a:lnTo>
                      <a:lnTo>
                        <a:pt x="46973" y="122437"/>
                      </a:lnTo>
                      <a:lnTo>
                        <a:pt x="17711" y="116276"/>
                      </a:lnTo>
                      <a:lnTo>
                        <a:pt x="11551" y="11551"/>
                      </a:lnTo>
                      <a:close/>
                    </a:path>
                  </a:pathLst>
                </a:custGeom>
                <a:grpFill/>
                <a:ln w="9525"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2D99C7EB-1CDE-4752-A417-E534A2D0A44D}"/>
                    </a:ext>
                  </a:extLst>
                </p:cNvPr>
                <p:cNvSpPr/>
                <p:nvPr/>
              </p:nvSpPr>
              <p:spPr>
                <a:xfrm>
                  <a:off x="6315271" y="1877455"/>
                  <a:ext cx="107806" cy="123207"/>
                </a:xfrm>
                <a:custGeom>
                  <a:avLst/>
                  <a:gdLst>
                    <a:gd name="connsiteX0" fmla="*/ 11551 w 107805"/>
                    <a:gd name="connsiteY0" fmla="*/ 17711 h 123206"/>
                    <a:gd name="connsiteX1" fmla="*/ 94715 w 107805"/>
                    <a:gd name="connsiteY1" fmla="*/ 11551 h 123206"/>
                    <a:gd name="connsiteX2" fmla="*/ 96255 w 107805"/>
                    <a:gd name="connsiteY2" fmla="*/ 33112 h 123206"/>
                    <a:gd name="connsiteX3" fmla="*/ 43892 w 107805"/>
                    <a:gd name="connsiteY3" fmla="*/ 36192 h 123206"/>
                    <a:gd name="connsiteX4" fmla="*/ 45433 w 107805"/>
                    <a:gd name="connsiteY4" fmla="*/ 51593 h 123206"/>
                    <a:gd name="connsiteX5" fmla="*/ 93175 w 107805"/>
                    <a:gd name="connsiteY5" fmla="*/ 48513 h 123206"/>
                    <a:gd name="connsiteX6" fmla="*/ 94715 w 107805"/>
                    <a:gd name="connsiteY6" fmla="*/ 68534 h 123206"/>
                    <a:gd name="connsiteX7" fmla="*/ 46973 w 107805"/>
                    <a:gd name="connsiteY7" fmla="*/ 71614 h 123206"/>
                    <a:gd name="connsiteX8" fmla="*/ 48513 w 107805"/>
                    <a:gd name="connsiteY8" fmla="*/ 91635 h 123206"/>
                    <a:gd name="connsiteX9" fmla="*/ 102416 w 107805"/>
                    <a:gd name="connsiteY9" fmla="*/ 87015 h 123206"/>
                    <a:gd name="connsiteX10" fmla="*/ 103956 w 107805"/>
                    <a:gd name="connsiteY10" fmla="*/ 110116 h 123206"/>
                    <a:gd name="connsiteX11" fmla="*/ 19251 w 107805"/>
                    <a:gd name="connsiteY11" fmla="*/ 116276 h 123206"/>
                    <a:gd name="connsiteX12" fmla="*/ 11551 w 107805"/>
                    <a:gd name="connsiteY12" fmla="*/ 17711 h 1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805" h="123206">
                      <a:moveTo>
                        <a:pt x="11551" y="17711"/>
                      </a:moveTo>
                      <a:lnTo>
                        <a:pt x="94715" y="11551"/>
                      </a:lnTo>
                      <a:lnTo>
                        <a:pt x="96255" y="33112"/>
                      </a:lnTo>
                      <a:lnTo>
                        <a:pt x="43892" y="36192"/>
                      </a:lnTo>
                      <a:lnTo>
                        <a:pt x="45433" y="51593"/>
                      </a:lnTo>
                      <a:lnTo>
                        <a:pt x="93175" y="48513"/>
                      </a:lnTo>
                      <a:lnTo>
                        <a:pt x="94715" y="68534"/>
                      </a:lnTo>
                      <a:lnTo>
                        <a:pt x="46973" y="71614"/>
                      </a:lnTo>
                      <a:lnTo>
                        <a:pt x="48513" y="91635"/>
                      </a:lnTo>
                      <a:lnTo>
                        <a:pt x="102416" y="87015"/>
                      </a:lnTo>
                      <a:lnTo>
                        <a:pt x="103956" y="110116"/>
                      </a:lnTo>
                      <a:lnTo>
                        <a:pt x="19251" y="116276"/>
                      </a:lnTo>
                      <a:lnTo>
                        <a:pt x="11551" y="17711"/>
                      </a:lnTo>
                      <a:close/>
                    </a:path>
                  </a:pathLst>
                </a:custGeom>
                <a:grpFill/>
                <a:ln w="9525"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24623178-3397-46A1-BEE5-0A243E2ECD32}"/>
                    </a:ext>
                  </a:extLst>
                </p:cNvPr>
                <p:cNvSpPr/>
                <p:nvPr/>
              </p:nvSpPr>
              <p:spPr>
                <a:xfrm>
                  <a:off x="6417301" y="1858835"/>
                  <a:ext cx="107806" cy="123207"/>
                </a:xfrm>
                <a:custGeom>
                  <a:avLst/>
                  <a:gdLst>
                    <a:gd name="connsiteX0" fmla="*/ 17326 w 107805"/>
                    <a:gd name="connsiteY0" fmla="*/ 94854 h 123206"/>
                    <a:gd name="connsiteX1" fmla="*/ 45047 w 107805"/>
                    <a:gd name="connsiteY1" fmla="*/ 84073 h 123206"/>
                    <a:gd name="connsiteX2" fmla="*/ 52748 w 107805"/>
                    <a:gd name="connsiteY2" fmla="*/ 93314 h 123206"/>
                    <a:gd name="connsiteX3" fmla="*/ 68149 w 107805"/>
                    <a:gd name="connsiteY3" fmla="*/ 94854 h 123206"/>
                    <a:gd name="connsiteX4" fmla="*/ 77389 w 107805"/>
                    <a:gd name="connsiteY4" fmla="*/ 88694 h 123206"/>
                    <a:gd name="connsiteX5" fmla="*/ 78929 w 107805"/>
                    <a:gd name="connsiteY5" fmla="*/ 80993 h 123206"/>
                    <a:gd name="connsiteX6" fmla="*/ 74309 w 107805"/>
                    <a:gd name="connsiteY6" fmla="*/ 74833 h 123206"/>
                    <a:gd name="connsiteX7" fmla="*/ 57368 w 107805"/>
                    <a:gd name="connsiteY7" fmla="*/ 73293 h 123206"/>
                    <a:gd name="connsiteX8" fmla="*/ 26566 w 107805"/>
                    <a:gd name="connsiteY8" fmla="*/ 70213 h 123206"/>
                    <a:gd name="connsiteX9" fmla="*/ 12706 w 107805"/>
                    <a:gd name="connsiteY9" fmla="*/ 54812 h 123206"/>
                    <a:gd name="connsiteX10" fmla="*/ 12706 w 107805"/>
                    <a:gd name="connsiteY10" fmla="*/ 39411 h 123206"/>
                    <a:gd name="connsiteX11" fmla="*/ 21946 w 107805"/>
                    <a:gd name="connsiteY11" fmla="*/ 25550 h 123206"/>
                    <a:gd name="connsiteX12" fmla="*/ 45047 w 107805"/>
                    <a:gd name="connsiteY12" fmla="*/ 14770 h 123206"/>
                    <a:gd name="connsiteX13" fmla="*/ 75849 w 107805"/>
                    <a:gd name="connsiteY13" fmla="*/ 13230 h 123206"/>
                    <a:gd name="connsiteX14" fmla="*/ 94330 w 107805"/>
                    <a:gd name="connsiteY14" fmla="*/ 31711 h 123206"/>
                    <a:gd name="connsiteX15" fmla="*/ 66609 w 107805"/>
                    <a:gd name="connsiteY15" fmla="*/ 42491 h 123206"/>
                    <a:gd name="connsiteX16" fmla="*/ 58908 w 107805"/>
                    <a:gd name="connsiteY16" fmla="*/ 34791 h 123206"/>
                    <a:gd name="connsiteX17" fmla="*/ 48128 w 107805"/>
                    <a:gd name="connsiteY17" fmla="*/ 34791 h 123206"/>
                    <a:gd name="connsiteX18" fmla="*/ 40427 w 107805"/>
                    <a:gd name="connsiteY18" fmla="*/ 39411 h 123206"/>
                    <a:gd name="connsiteX19" fmla="*/ 38887 w 107805"/>
                    <a:gd name="connsiteY19" fmla="*/ 45571 h 123206"/>
                    <a:gd name="connsiteX20" fmla="*/ 41967 w 107805"/>
                    <a:gd name="connsiteY20" fmla="*/ 48652 h 123206"/>
                    <a:gd name="connsiteX21" fmla="*/ 52748 w 107805"/>
                    <a:gd name="connsiteY21" fmla="*/ 48652 h 123206"/>
                    <a:gd name="connsiteX22" fmla="*/ 83550 w 107805"/>
                    <a:gd name="connsiteY22" fmla="*/ 48652 h 123206"/>
                    <a:gd name="connsiteX23" fmla="*/ 98950 w 107805"/>
                    <a:gd name="connsiteY23" fmla="*/ 54812 h 123206"/>
                    <a:gd name="connsiteX24" fmla="*/ 106651 w 107805"/>
                    <a:gd name="connsiteY24" fmla="*/ 67133 h 123206"/>
                    <a:gd name="connsiteX25" fmla="*/ 106651 w 107805"/>
                    <a:gd name="connsiteY25" fmla="*/ 85614 h 123206"/>
                    <a:gd name="connsiteX26" fmla="*/ 95870 w 107805"/>
                    <a:gd name="connsiteY26" fmla="*/ 102555 h 123206"/>
                    <a:gd name="connsiteX27" fmla="*/ 74309 w 107805"/>
                    <a:gd name="connsiteY27" fmla="*/ 113335 h 123206"/>
                    <a:gd name="connsiteX28" fmla="*/ 37347 w 107805"/>
                    <a:gd name="connsiteY28" fmla="*/ 114875 h 123206"/>
                    <a:gd name="connsiteX29" fmla="*/ 17326 w 107805"/>
                    <a:gd name="connsiteY29" fmla="*/ 94854 h 1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7805" h="123206">
                      <a:moveTo>
                        <a:pt x="17326" y="94854"/>
                      </a:moveTo>
                      <a:lnTo>
                        <a:pt x="45047" y="84073"/>
                      </a:lnTo>
                      <a:cubicBezTo>
                        <a:pt x="46588" y="88694"/>
                        <a:pt x="49668" y="91774"/>
                        <a:pt x="52748" y="93314"/>
                      </a:cubicBezTo>
                      <a:cubicBezTo>
                        <a:pt x="57368" y="96394"/>
                        <a:pt x="61988" y="96394"/>
                        <a:pt x="68149" y="94854"/>
                      </a:cubicBezTo>
                      <a:cubicBezTo>
                        <a:pt x="72769" y="93314"/>
                        <a:pt x="75849" y="91774"/>
                        <a:pt x="77389" y="88694"/>
                      </a:cubicBezTo>
                      <a:cubicBezTo>
                        <a:pt x="78929" y="85614"/>
                        <a:pt x="78929" y="84073"/>
                        <a:pt x="78929" y="80993"/>
                      </a:cubicBezTo>
                      <a:cubicBezTo>
                        <a:pt x="78929" y="77913"/>
                        <a:pt x="75849" y="76373"/>
                        <a:pt x="74309" y="74833"/>
                      </a:cubicBezTo>
                      <a:cubicBezTo>
                        <a:pt x="72769" y="73293"/>
                        <a:pt x="66609" y="73293"/>
                        <a:pt x="57368" y="73293"/>
                      </a:cubicBezTo>
                      <a:cubicBezTo>
                        <a:pt x="43507" y="74833"/>
                        <a:pt x="32727" y="73293"/>
                        <a:pt x="26566" y="70213"/>
                      </a:cubicBezTo>
                      <a:cubicBezTo>
                        <a:pt x="18866" y="67133"/>
                        <a:pt x="14246" y="62512"/>
                        <a:pt x="12706" y="54812"/>
                      </a:cubicBezTo>
                      <a:cubicBezTo>
                        <a:pt x="11166" y="50192"/>
                        <a:pt x="11166" y="44031"/>
                        <a:pt x="12706" y="39411"/>
                      </a:cubicBezTo>
                      <a:cubicBezTo>
                        <a:pt x="14246" y="34791"/>
                        <a:pt x="17326" y="28630"/>
                        <a:pt x="21946" y="25550"/>
                      </a:cubicBezTo>
                      <a:cubicBezTo>
                        <a:pt x="26566" y="20930"/>
                        <a:pt x="34267" y="17850"/>
                        <a:pt x="45047" y="14770"/>
                      </a:cubicBezTo>
                      <a:cubicBezTo>
                        <a:pt x="57368" y="11690"/>
                        <a:pt x="66609" y="10149"/>
                        <a:pt x="75849" y="13230"/>
                      </a:cubicBezTo>
                      <a:cubicBezTo>
                        <a:pt x="83550" y="16310"/>
                        <a:pt x="89710" y="22470"/>
                        <a:pt x="94330" y="31711"/>
                      </a:cubicBezTo>
                      <a:lnTo>
                        <a:pt x="66609" y="42491"/>
                      </a:lnTo>
                      <a:cubicBezTo>
                        <a:pt x="65069" y="37871"/>
                        <a:pt x="61988" y="36331"/>
                        <a:pt x="58908" y="34791"/>
                      </a:cubicBezTo>
                      <a:cubicBezTo>
                        <a:pt x="55828" y="33251"/>
                        <a:pt x="52748" y="33251"/>
                        <a:pt x="48128" y="34791"/>
                      </a:cubicBezTo>
                      <a:cubicBezTo>
                        <a:pt x="45047" y="36331"/>
                        <a:pt x="41967" y="37871"/>
                        <a:pt x="40427" y="39411"/>
                      </a:cubicBezTo>
                      <a:cubicBezTo>
                        <a:pt x="38887" y="40951"/>
                        <a:pt x="38887" y="44031"/>
                        <a:pt x="38887" y="45571"/>
                      </a:cubicBezTo>
                      <a:cubicBezTo>
                        <a:pt x="38887" y="47111"/>
                        <a:pt x="40427" y="48652"/>
                        <a:pt x="41967" y="48652"/>
                      </a:cubicBezTo>
                      <a:cubicBezTo>
                        <a:pt x="43507" y="50192"/>
                        <a:pt x="48128" y="50192"/>
                        <a:pt x="52748" y="48652"/>
                      </a:cubicBezTo>
                      <a:cubicBezTo>
                        <a:pt x="66609" y="47111"/>
                        <a:pt x="77389" y="47111"/>
                        <a:pt x="83550" y="48652"/>
                      </a:cubicBezTo>
                      <a:cubicBezTo>
                        <a:pt x="89710" y="50192"/>
                        <a:pt x="95870" y="51732"/>
                        <a:pt x="98950" y="54812"/>
                      </a:cubicBezTo>
                      <a:cubicBezTo>
                        <a:pt x="102031" y="57892"/>
                        <a:pt x="105111" y="62512"/>
                        <a:pt x="106651" y="67133"/>
                      </a:cubicBezTo>
                      <a:cubicBezTo>
                        <a:pt x="108191" y="73293"/>
                        <a:pt x="108191" y="79453"/>
                        <a:pt x="106651" y="85614"/>
                      </a:cubicBezTo>
                      <a:cubicBezTo>
                        <a:pt x="105111" y="91774"/>
                        <a:pt x="102031" y="97934"/>
                        <a:pt x="95870" y="102555"/>
                      </a:cubicBezTo>
                      <a:cubicBezTo>
                        <a:pt x="89710" y="107175"/>
                        <a:pt x="83550" y="110255"/>
                        <a:pt x="74309" y="113335"/>
                      </a:cubicBezTo>
                      <a:cubicBezTo>
                        <a:pt x="57368" y="117955"/>
                        <a:pt x="45047" y="117955"/>
                        <a:pt x="37347" y="114875"/>
                      </a:cubicBezTo>
                      <a:cubicBezTo>
                        <a:pt x="29647" y="111795"/>
                        <a:pt x="20406" y="104095"/>
                        <a:pt x="17326" y="94854"/>
                      </a:cubicBezTo>
                      <a:close/>
                    </a:path>
                  </a:pathLst>
                </a:custGeom>
                <a:grpFill/>
                <a:ln w="9525"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BE88F7D2-52C3-4BE6-BDF5-FAB5F79AD65F}"/>
                    </a:ext>
                  </a:extLst>
                </p:cNvPr>
                <p:cNvSpPr/>
                <p:nvPr/>
              </p:nvSpPr>
              <p:spPr>
                <a:xfrm>
                  <a:off x="6509681" y="1813131"/>
                  <a:ext cx="123207" cy="123207"/>
                </a:xfrm>
                <a:custGeom>
                  <a:avLst/>
                  <a:gdLst>
                    <a:gd name="connsiteX0" fmla="*/ 20431 w 123206"/>
                    <a:gd name="connsiteY0" fmla="*/ 91275 h 123206"/>
                    <a:gd name="connsiteX1" fmla="*/ 12731 w 123206"/>
                    <a:gd name="connsiteY1" fmla="*/ 51233 h 123206"/>
                    <a:gd name="connsiteX2" fmla="*/ 38912 w 123206"/>
                    <a:gd name="connsiteY2" fmla="*/ 20431 h 123206"/>
                    <a:gd name="connsiteX3" fmla="*/ 78955 w 123206"/>
                    <a:gd name="connsiteY3" fmla="*/ 12731 h 123206"/>
                    <a:gd name="connsiteX4" fmla="*/ 109756 w 123206"/>
                    <a:gd name="connsiteY4" fmla="*/ 38912 h 123206"/>
                    <a:gd name="connsiteX5" fmla="*/ 118997 w 123206"/>
                    <a:gd name="connsiteY5" fmla="*/ 66634 h 123206"/>
                    <a:gd name="connsiteX6" fmla="*/ 112836 w 123206"/>
                    <a:gd name="connsiteY6" fmla="*/ 89735 h 123206"/>
                    <a:gd name="connsiteX7" fmla="*/ 91275 w 123206"/>
                    <a:gd name="connsiteY7" fmla="*/ 109756 h 123206"/>
                    <a:gd name="connsiteX8" fmla="*/ 63554 w 123206"/>
                    <a:gd name="connsiteY8" fmla="*/ 118997 h 123206"/>
                    <a:gd name="connsiteX9" fmla="*/ 38912 w 123206"/>
                    <a:gd name="connsiteY9" fmla="*/ 112836 h 123206"/>
                    <a:gd name="connsiteX10" fmla="*/ 20431 w 123206"/>
                    <a:gd name="connsiteY10" fmla="*/ 91275 h 123206"/>
                    <a:gd name="connsiteX11" fmla="*/ 48153 w 123206"/>
                    <a:gd name="connsiteY11" fmla="*/ 75874 h 123206"/>
                    <a:gd name="connsiteX12" fmla="*/ 63554 w 123206"/>
                    <a:gd name="connsiteY12" fmla="*/ 91275 h 123206"/>
                    <a:gd name="connsiteX13" fmla="*/ 80495 w 123206"/>
                    <a:gd name="connsiteY13" fmla="*/ 89735 h 123206"/>
                    <a:gd name="connsiteX14" fmla="*/ 91275 w 123206"/>
                    <a:gd name="connsiteY14" fmla="*/ 75874 h 123206"/>
                    <a:gd name="connsiteX15" fmla="*/ 85115 w 123206"/>
                    <a:gd name="connsiteY15" fmla="*/ 52773 h 123206"/>
                    <a:gd name="connsiteX16" fmla="*/ 69714 w 123206"/>
                    <a:gd name="connsiteY16" fmla="*/ 37372 h 123206"/>
                    <a:gd name="connsiteX17" fmla="*/ 52773 w 123206"/>
                    <a:gd name="connsiteY17" fmla="*/ 38912 h 123206"/>
                    <a:gd name="connsiteX18" fmla="*/ 43533 w 123206"/>
                    <a:gd name="connsiteY18" fmla="*/ 52773 h 123206"/>
                    <a:gd name="connsiteX19" fmla="*/ 48153 w 123206"/>
                    <a:gd name="connsiteY19" fmla="*/ 75874 h 1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206" h="123206">
                      <a:moveTo>
                        <a:pt x="20431" y="91275"/>
                      </a:moveTo>
                      <a:cubicBezTo>
                        <a:pt x="12731" y="77415"/>
                        <a:pt x="9651" y="63554"/>
                        <a:pt x="12731" y="51233"/>
                      </a:cubicBezTo>
                      <a:cubicBezTo>
                        <a:pt x="15811" y="38912"/>
                        <a:pt x="25052" y="28132"/>
                        <a:pt x="38912" y="20431"/>
                      </a:cubicBezTo>
                      <a:cubicBezTo>
                        <a:pt x="52773" y="12731"/>
                        <a:pt x="66634" y="9651"/>
                        <a:pt x="78955" y="12731"/>
                      </a:cubicBezTo>
                      <a:cubicBezTo>
                        <a:pt x="91275" y="15811"/>
                        <a:pt x="102056" y="25052"/>
                        <a:pt x="109756" y="38912"/>
                      </a:cubicBezTo>
                      <a:cubicBezTo>
                        <a:pt x="115917" y="49693"/>
                        <a:pt x="118997" y="58933"/>
                        <a:pt x="118997" y="66634"/>
                      </a:cubicBezTo>
                      <a:cubicBezTo>
                        <a:pt x="118997" y="74334"/>
                        <a:pt x="117457" y="83575"/>
                        <a:pt x="112836" y="89735"/>
                      </a:cubicBezTo>
                      <a:cubicBezTo>
                        <a:pt x="108216" y="95896"/>
                        <a:pt x="102056" y="103596"/>
                        <a:pt x="91275" y="109756"/>
                      </a:cubicBezTo>
                      <a:cubicBezTo>
                        <a:pt x="82035" y="115917"/>
                        <a:pt x="72794" y="118997"/>
                        <a:pt x="63554" y="118997"/>
                      </a:cubicBezTo>
                      <a:cubicBezTo>
                        <a:pt x="54313" y="118997"/>
                        <a:pt x="46613" y="117457"/>
                        <a:pt x="38912" y="112836"/>
                      </a:cubicBezTo>
                      <a:cubicBezTo>
                        <a:pt x="31212" y="108216"/>
                        <a:pt x="26592" y="102056"/>
                        <a:pt x="20431" y="91275"/>
                      </a:cubicBezTo>
                      <a:close/>
                      <a:moveTo>
                        <a:pt x="48153" y="75874"/>
                      </a:moveTo>
                      <a:cubicBezTo>
                        <a:pt x="52773" y="85115"/>
                        <a:pt x="58934" y="89735"/>
                        <a:pt x="63554" y="91275"/>
                      </a:cubicBezTo>
                      <a:cubicBezTo>
                        <a:pt x="69714" y="92815"/>
                        <a:pt x="74334" y="92815"/>
                        <a:pt x="80495" y="89735"/>
                      </a:cubicBezTo>
                      <a:cubicBezTo>
                        <a:pt x="86655" y="86655"/>
                        <a:pt x="89735" y="82035"/>
                        <a:pt x="91275" y="75874"/>
                      </a:cubicBezTo>
                      <a:cubicBezTo>
                        <a:pt x="92815" y="69714"/>
                        <a:pt x="89735" y="62014"/>
                        <a:pt x="85115" y="52773"/>
                      </a:cubicBezTo>
                      <a:cubicBezTo>
                        <a:pt x="80495" y="45073"/>
                        <a:pt x="75874" y="38912"/>
                        <a:pt x="69714" y="37372"/>
                      </a:cubicBezTo>
                      <a:cubicBezTo>
                        <a:pt x="63554" y="35832"/>
                        <a:pt x="58934" y="35832"/>
                        <a:pt x="52773" y="38912"/>
                      </a:cubicBezTo>
                      <a:cubicBezTo>
                        <a:pt x="46613" y="41993"/>
                        <a:pt x="43533" y="46613"/>
                        <a:pt x="43533" y="52773"/>
                      </a:cubicBezTo>
                      <a:cubicBezTo>
                        <a:pt x="40452" y="60474"/>
                        <a:pt x="41993" y="68174"/>
                        <a:pt x="48153" y="75874"/>
                      </a:cubicBezTo>
                      <a:close/>
                    </a:path>
                  </a:pathLst>
                </a:custGeom>
                <a:grpFill/>
                <a:ln w="9525"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CCC86438-AFCB-4AEF-82F8-19B9F0530632}"/>
                    </a:ext>
                  </a:extLst>
                </p:cNvPr>
                <p:cNvSpPr/>
                <p:nvPr/>
              </p:nvSpPr>
              <p:spPr>
                <a:xfrm>
                  <a:off x="6590946" y="1717286"/>
                  <a:ext cx="169409" cy="169409"/>
                </a:xfrm>
                <a:custGeom>
                  <a:avLst/>
                  <a:gdLst>
                    <a:gd name="connsiteX0" fmla="*/ 11551 w 169409"/>
                    <a:gd name="connsiteY0" fmla="*/ 88555 h 169409"/>
                    <a:gd name="connsiteX1" fmla="*/ 40812 w 169409"/>
                    <a:gd name="connsiteY1" fmla="*/ 60833 h 169409"/>
                    <a:gd name="connsiteX2" fmla="*/ 94715 w 169409"/>
                    <a:gd name="connsiteY2" fmla="*/ 94715 h 169409"/>
                    <a:gd name="connsiteX3" fmla="*/ 63913 w 169409"/>
                    <a:gd name="connsiteY3" fmla="*/ 39272 h 169409"/>
                    <a:gd name="connsiteX4" fmla="*/ 93175 w 169409"/>
                    <a:gd name="connsiteY4" fmla="*/ 11551 h 169409"/>
                    <a:gd name="connsiteX5" fmla="*/ 162479 w 169409"/>
                    <a:gd name="connsiteY5" fmla="*/ 83935 h 169409"/>
                    <a:gd name="connsiteX6" fmla="*/ 143998 w 169409"/>
                    <a:gd name="connsiteY6" fmla="*/ 100875 h 169409"/>
                    <a:gd name="connsiteX7" fmla="*/ 91635 w 169409"/>
                    <a:gd name="connsiteY7" fmla="*/ 45432 h 169409"/>
                    <a:gd name="connsiteX8" fmla="*/ 130137 w 169409"/>
                    <a:gd name="connsiteY8" fmla="*/ 114736 h 169409"/>
                    <a:gd name="connsiteX9" fmla="*/ 113196 w 169409"/>
                    <a:gd name="connsiteY9" fmla="*/ 130137 h 169409"/>
                    <a:gd name="connsiteX10" fmla="*/ 46973 w 169409"/>
                    <a:gd name="connsiteY10" fmla="*/ 88555 h 169409"/>
                    <a:gd name="connsiteX11" fmla="*/ 99335 w 169409"/>
                    <a:gd name="connsiteY11" fmla="*/ 143998 h 169409"/>
                    <a:gd name="connsiteX12" fmla="*/ 80854 w 169409"/>
                    <a:gd name="connsiteY12" fmla="*/ 160939 h 169409"/>
                    <a:gd name="connsiteX13" fmla="*/ 11551 w 169409"/>
                    <a:gd name="connsiteY13" fmla="*/ 88555 h 16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409" h="169409">
                      <a:moveTo>
                        <a:pt x="11551" y="88555"/>
                      </a:moveTo>
                      <a:lnTo>
                        <a:pt x="40812" y="60833"/>
                      </a:lnTo>
                      <a:lnTo>
                        <a:pt x="94715" y="94715"/>
                      </a:lnTo>
                      <a:lnTo>
                        <a:pt x="63913" y="39272"/>
                      </a:lnTo>
                      <a:lnTo>
                        <a:pt x="93175" y="11551"/>
                      </a:lnTo>
                      <a:lnTo>
                        <a:pt x="162479" y="83935"/>
                      </a:lnTo>
                      <a:lnTo>
                        <a:pt x="143998" y="100875"/>
                      </a:lnTo>
                      <a:lnTo>
                        <a:pt x="91635" y="45432"/>
                      </a:lnTo>
                      <a:lnTo>
                        <a:pt x="130137" y="114736"/>
                      </a:lnTo>
                      <a:lnTo>
                        <a:pt x="113196" y="130137"/>
                      </a:lnTo>
                      <a:lnTo>
                        <a:pt x="46973" y="88555"/>
                      </a:lnTo>
                      <a:lnTo>
                        <a:pt x="99335" y="143998"/>
                      </a:lnTo>
                      <a:lnTo>
                        <a:pt x="80854" y="160939"/>
                      </a:lnTo>
                      <a:lnTo>
                        <a:pt x="11551" y="88555"/>
                      </a:lnTo>
                      <a:close/>
                    </a:path>
                  </a:pathLst>
                </a:custGeom>
                <a:grpFill/>
                <a:ln w="9525"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78034CC4-28B2-4C34-8472-905BD9CFDC28}"/>
                    </a:ext>
                  </a:extLst>
                </p:cNvPr>
                <p:cNvSpPr/>
                <p:nvPr/>
              </p:nvSpPr>
              <p:spPr>
                <a:xfrm>
                  <a:off x="6678731" y="1637202"/>
                  <a:ext cx="154008" cy="138608"/>
                </a:xfrm>
                <a:custGeom>
                  <a:avLst/>
                  <a:gdLst>
                    <a:gd name="connsiteX0" fmla="*/ 11551 w 154008"/>
                    <a:gd name="connsiteY0" fmla="*/ 79314 h 138607"/>
                    <a:gd name="connsiteX1" fmla="*/ 59293 w 154008"/>
                    <a:gd name="connsiteY1" fmla="*/ 11551 h 138607"/>
                    <a:gd name="connsiteX2" fmla="*/ 76234 w 154008"/>
                    <a:gd name="connsiteY2" fmla="*/ 23871 h 138607"/>
                    <a:gd name="connsiteX3" fmla="*/ 46973 w 154008"/>
                    <a:gd name="connsiteY3" fmla="*/ 66994 h 138607"/>
                    <a:gd name="connsiteX4" fmla="*/ 60833 w 154008"/>
                    <a:gd name="connsiteY4" fmla="*/ 76234 h 138607"/>
                    <a:gd name="connsiteX5" fmla="*/ 88555 w 154008"/>
                    <a:gd name="connsiteY5" fmla="*/ 36192 h 138607"/>
                    <a:gd name="connsiteX6" fmla="*/ 105496 w 154008"/>
                    <a:gd name="connsiteY6" fmla="*/ 48513 h 138607"/>
                    <a:gd name="connsiteX7" fmla="*/ 77774 w 154008"/>
                    <a:gd name="connsiteY7" fmla="*/ 87015 h 138607"/>
                    <a:gd name="connsiteX8" fmla="*/ 94715 w 154008"/>
                    <a:gd name="connsiteY8" fmla="*/ 97795 h 138607"/>
                    <a:gd name="connsiteX9" fmla="*/ 125517 w 154008"/>
                    <a:gd name="connsiteY9" fmla="*/ 53133 h 138607"/>
                    <a:gd name="connsiteX10" fmla="*/ 143998 w 154008"/>
                    <a:gd name="connsiteY10" fmla="*/ 65454 h 138607"/>
                    <a:gd name="connsiteX11" fmla="*/ 96255 w 154008"/>
                    <a:gd name="connsiteY11" fmla="*/ 134757 h 138607"/>
                    <a:gd name="connsiteX12" fmla="*/ 11551 w 154008"/>
                    <a:gd name="connsiteY12" fmla="*/ 79314 h 13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008" h="138607">
                      <a:moveTo>
                        <a:pt x="11551" y="79314"/>
                      </a:moveTo>
                      <a:lnTo>
                        <a:pt x="59293" y="11551"/>
                      </a:lnTo>
                      <a:lnTo>
                        <a:pt x="76234" y="23871"/>
                      </a:lnTo>
                      <a:lnTo>
                        <a:pt x="46973" y="66994"/>
                      </a:lnTo>
                      <a:lnTo>
                        <a:pt x="60833" y="76234"/>
                      </a:lnTo>
                      <a:lnTo>
                        <a:pt x="88555" y="36192"/>
                      </a:lnTo>
                      <a:lnTo>
                        <a:pt x="105496" y="48513"/>
                      </a:lnTo>
                      <a:lnTo>
                        <a:pt x="77774" y="87015"/>
                      </a:lnTo>
                      <a:lnTo>
                        <a:pt x="94715" y="97795"/>
                      </a:lnTo>
                      <a:lnTo>
                        <a:pt x="125517" y="53133"/>
                      </a:lnTo>
                      <a:lnTo>
                        <a:pt x="143998" y="65454"/>
                      </a:lnTo>
                      <a:lnTo>
                        <a:pt x="96255" y="134757"/>
                      </a:lnTo>
                      <a:lnTo>
                        <a:pt x="11551" y="79314"/>
                      </a:lnTo>
                      <a:close/>
                    </a:path>
                  </a:pathLst>
                </a:custGeom>
                <a:grpFill/>
                <a:ln w="9525" cap="flat">
                  <a:noFill/>
                  <a:prstDash val="solid"/>
                  <a:miter/>
                </a:ln>
              </p:spPr>
              <p:txBody>
                <a:bodyPr rtlCol="0" anchor="ctr"/>
                <a:lstStyle/>
                <a:p>
                  <a:endParaRPr lang="en-US" dirty="0"/>
                </a:p>
              </p:txBody>
            </p:sp>
          </p:grpSp>
        </p:grpSp>
        <p:sp>
          <p:nvSpPr>
            <p:cNvPr id="94" name="Freeform: Shape 93">
              <a:extLst>
                <a:ext uri="{FF2B5EF4-FFF2-40B4-BE49-F238E27FC236}">
                  <a16:creationId xmlns:a16="http://schemas.microsoft.com/office/drawing/2014/main" id="{D98B39B7-784A-47FB-B486-43C39C5B45DF}"/>
                </a:ext>
              </a:extLst>
            </p:cNvPr>
            <p:cNvSpPr/>
            <p:nvPr/>
          </p:nvSpPr>
          <p:spPr>
            <a:xfrm>
              <a:off x="9327998" y="3619985"/>
              <a:ext cx="595856" cy="595856"/>
            </a:xfrm>
            <a:custGeom>
              <a:avLst/>
              <a:gdLst>
                <a:gd name="connsiteX0" fmla="*/ 302930 w 595855"/>
                <a:gd name="connsiteY0" fmla="*/ 594519 h 595855"/>
                <a:gd name="connsiteX1" fmla="*/ 12609 w 595855"/>
                <a:gd name="connsiteY1" fmla="*/ 302930 h 595855"/>
                <a:gd name="connsiteX2" fmla="*/ 302930 w 595855"/>
                <a:gd name="connsiteY2" fmla="*/ 12609 h 595855"/>
                <a:gd name="connsiteX3" fmla="*/ 593251 w 595855"/>
                <a:gd name="connsiteY3" fmla="*/ 302930 h 595855"/>
                <a:gd name="connsiteX4" fmla="*/ 593251 w 595855"/>
                <a:gd name="connsiteY4" fmla="*/ 302930 h 595855"/>
                <a:gd name="connsiteX5" fmla="*/ 302930 w 595855"/>
                <a:gd name="connsiteY5" fmla="*/ 594519 h 595855"/>
                <a:gd name="connsiteX6" fmla="*/ 302930 w 595855"/>
                <a:gd name="connsiteY6" fmla="*/ 36697 h 595855"/>
                <a:gd name="connsiteX7" fmla="*/ 36697 w 595855"/>
                <a:gd name="connsiteY7" fmla="*/ 302930 h 595855"/>
                <a:gd name="connsiteX8" fmla="*/ 302930 w 595855"/>
                <a:gd name="connsiteY8" fmla="*/ 569164 h 595855"/>
                <a:gd name="connsiteX9" fmla="*/ 569164 w 595855"/>
                <a:gd name="connsiteY9" fmla="*/ 302930 h 595855"/>
                <a:gd name="connsiteX10" fmla="*/ 302930 w 595855"/>
                <a:gd name="connsiteY10" fmla="*/ 36697 h 595855"/>
                <a:gd name="connsiteX11" fmla="*/ 201508 w 595855"/>
                <a:gd name="connsiteY11" fmla="*/ 107692 h 595855"/>
                <a:gd name="connsiteX12" fmla="*/ 166010 w 595855"/>
                <a:gd name="connsiteY12" fmla="*/ 157136 h 595855"/>
                <a:gd name="connsiteX13" fmla="*/ 169813 w 595855"/>
                <a:gd name="connsiteY13" fmla="*/ 164742 h 595855"/>
                <a:gd name="connsiteX14" fmla="*/ 201508 w 595855"/>
                <a:gd name="connsiteY14" fmla="*/ 181223 h 595855"/>
                <a:gd name="connsiteX15" fmla="*/ 164742 w 595855"/>
                <a:gd name="connsiteY15" fmla="*/ 195169 h 595855"/>
                <a:gd name="connsiteX16" fmla="*/ 159671 w 595855"/>
                <a:gd name="connsiteY16" fmla="*/ 202776 h 595855"/>
                <a:gd name="connsiteX17" fmla="*/ 198972 w 595855"/>
                <a:gd name="connsiteY17" fmla="*/ 297859 h 595855"/>
                <a:gd name="connsiteX18" fmla="*/ 240809 w 595855"/>
                <a:gd name="connsiteY18" fmla="*/ 202776 h 595855"/>
                <a:gd name="connsiteX19" fmla="*/ 201508 w 595855"/>
                <a:gd name="connsiteY19" fmla="*/ 107692 h 595855"/>
                <a:gd name="connsiteX20" fmla="*/ 201508 w 595855"/>
                <a:gd name="connsiteY20" fmla="*/ 107692 h 595855"/>
                <a:gd name="connsiteX21" fmla="*/ 405620 w 595855"/>
                <a:gd name="connsiteY21" fmla="*/ 105157 h 595855"/>
                <a:gd name="connsiteX22" fmla="*/ 370122 w 595855"/>
                <a:gd name="connsiteY22" fmla="*/ 158403 h 595855"/>
                <a:gd name="connsiteX23" fmla="*/ 373926 w 595855"/>
                <a:gd name="connsiteY23" fmla="*/ 166010 h 595855"/>
                <a:gd name="connsiteX24" fmla="*/ 403085 w 595855"/>
                <a:gd name="connsiteY24" fmla="*/ 179956 h 595855"/>
                <a:gd name="connsiteX25" fmla="*/ 370122 w 595855"/>
                <a:gd name="connsiteY25" fmla="*/ 192633 h 595855"/>
                <a:gd name="connsiteX26" fmla="*/ 365051 w 595855"/>
                <a:gd name="connsiteY26" fmla="*/ 198972 h 595855"/>
                <a:gd name="connsiteX27" fmla="*/ 404352 w 595855"/>
                <a:gd name="connsiteY27" fmla="*/ 294056 h 595855"/>
                <a:gd name="connsiteX28" fmla="*/ 443654 w 595855"/>
                <a:gd name="connsiteY28" fmla="*/ 198972 h 595855"/>
                <a:gd name="connsiteX29" fmla="*/ 405620 w 595855"/>
                <a:gd name="connsiteY29" fmla="*/ 105157 h 595855"/>
                <a:gd name="connsiteX30" fmla="*/ 405620 w 595855"/>
                <a:gd name="connsiteY30" fmla="*/ 105157 h 59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5855" h="595855">
                  <a:moveTo>
                    <a:pt x="302930" y="594519"/>
                  </a:moveTo>
                  <a:cubicBezTo>
                    <a:pt x="143190" y="594519"/>
                    <a:pt x="12609" y="463938"/>
                    <a:pt x="12609" y="302930"/>
                  </a:cubicBezTo>
                  <a:cubicBezTo>
                    <a:pt x="12609" y="141922"/>
                    <a:pt x="143190" y="12609"/>
                    <a:pt x="302930" y="12609"/>
                  </a:cubicBezTo>
                  <a:cubicBezTo>
                    <a:pt x="463938" y="12609"/>
                    <a:pt x="593251" y="143190"/>
                    <a:pt x="593251" y="302930"/>
                  </a:cubicBezTo>
                  <a:cubicBezTo>
                    <a:pt x="593251" y="302930"/>
                    <a:pt x="593251" y="302930"/>
                    <a:pt x="593251" y="302930"/>
                  </a:cubicBezTo>
                  <a:cubicBezTo>
                    <a:pt x="593251" y="463938"/>
                    <a:pt x="463938" y="593251"/>
                    <a:pt x="302930" y="594519"/>
                  </a:cubicBezTo>
                  <a:close/>
                  <a:moveTo>
                    <a:pt x="302930" y="36697"/>
                  </a:moveTo>
                  <a:cubicBezTo>
                    <a:pt x="155868" y="36697"/>
                    <a:pt x="36697" y="155868"/>
                    <a:pt x="36697" y="302930"/>
                  </a:cubicBezTo>
                  <a:cubicBezTo>
                    <a:pt x="36697" y="449992"/>
                    <a:pt x="155868" y="569164"/>
                    <a:pt x="302930" y="569164"/>
                  </a:cubicBezTo>
                  <a:cubicBezTo>
                    <a:pt x="449992" y="569164"/>
                    <a:pt x="569164" y="449992"/>
                    <a:pt x="569164" y="302930"/>
                  </a:cubicBezTo>
                  <a:cubicBezTo>
                    <a:pt x="569164" y="155868"/>
                    <a:pt x="449992" y="36697"/>
                    <a:pt x="302930" y="36697"/>
                  </a:cubicBezTo>
                  <a:close/>
                  <a:moveTo>
                    <a:pt x="201508" y="107692"/>
                  </a:moveTo>
                  <a:cubicBezTo>
                    <a:pt x="186295" y="107692"/>
                    <a:pt x="173617" y="125441"/>
                    <a:pt x="166010" y="157136"/>
                  </a:cubicBezTo>
                  <a:cubicBezTo>
                    <a:pt x="164742" y="160939"/>
                    <a:pt x="167278" y="163474"/>
                    <a:pt x="169813" y="164742"/>
                  </a:cubicBezTo>
                  <a:lnTo>
                    <a:pt x="201508" y="181223"/>
                  </a:lnTo>
                  <a:lnTo>
                    <a:pt x="164742" y="195169"/>
                  </a:lnTo>
                  <a:cubicBezTo>
                    <a:pt x="162207" y="196437"/>
                    <a:pt x="159671" y="200240"/>
                    <a:pt x="159671" y="202776"/>
                  </a:cubicBezTo>
                  <a:cubicBezTo>
                    <a:pt x="159671" y="249683"/>
                    <a:pt x="173617" y="297859"/>
                    <a:pt x="198972" y="297859"/>
                  </a:cubicBezTo>
                  <a:cubicBezTo>
                    <a:pt x="224328" y="297859"/>
                    <a:pt x="240809" y="250951"/>
                    <a:pt x="240809" y="202776"/>
                  </a:cubicBezTo>
                  <a:cubicBezTo>
                    <a:pt x="240809" y="154600"/>
                    <a:pt x="226863" y="107692"/>
                    <a:pt x="201508" y="107692"/>
                  </a:cubicBezTo>
                  <a:lnTo>
                    <a:pt x="201508" y="107692"/>
                  </a:lnTo>
                  <a:close/>
                  <a:moveTo>
                    <a:pt x="405620" y="105157"/>
                  </a:moveTo>
                  <a:cubicBezTo>
                    <a:pt x="389139" y="105157"/>
                    <a:pt x="376461" y="124173"/>
                    <a:pt x="370122" y="158403"/>
                  </a:cubicBezTo>
                  <a:cubicBezTo>
                    <a:pt x="370122" y="162207"/>
                    <a:pt x="371390" y="164742"/>
                    <a:pt x="373926" y="166010"/>
                  </a:cubicBezTo>
                  <a:lnTo>
                    <a:pt x="403085" y="179956"/>
                  </a:lnTo>
                  <a:lnTo>
                    <a:pt x="370122" y="192633"/>
                  </a:lnTo>
                  <a:cubicBezTo>
                    <a:pt x="367587" y="193901"/>
                    <a:pt x="365051" y="196437"/>
                    <a:pt x="365051" y="198972"/>
                  </a:cubicBezTo>
                  <a:cubicBezTo>
                    <a:pt x="365051" y="245880"/>
                    <a:pt x="378997" y="294056"/>
                    <a:pt x="404352" y="294056"/>
                  </a:cubicBezTo>
                  <a:cubicBezTo>
                    <a:pt x="429708" y="294056"/>
                    <a:pt x="443654" y="245880"/>
                    <a:pt x="443654" y="198972"/>
                  </a:cubicBezTo>
                  <a:cubicBezTo>
                    <a:pt x="443654" y="152064"/>
                    <a:pt x="430976" y="105157"/>
                    <a:pt x="405620" y="105157"/>
                  </a:cubicBezTo>
                  <a:lnTo>
                    <a:pt x="405620" y="105157"/>
                  </a:lnTo>
                  <a:close/>
                </a:path>
              </a:pathLst>
            </a:custGeom>
            <a:solidFill>
              <a:schemeClr val="accent1"/>
            </a:solidFill>
            <a:ln w="12631"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78987FDD-5E15-48BC-85AE-DF43B165CC61}"/>
                </a:ext>
              </a:extLst>
            </p:cNvPr>
            <p:cNvSpPr/>
            <p:nvPr/>
          </p:nvSpPr>
          <p:spPr>
            <a:xfrm>
              <a:off x="9483038" y="3964118"/>
              <a:ext cx="304267" cy="177489"/>
            </a:xfrm>
            <a:custGeom>
              <a:avLst/>
              <a:gdLst>
                <a:gd name="connsiteX0" fmla="*/ 281007 w 304266"/>
                <a:gd name="connsiteY0" fmla="*/ 9508 h 177488"/>
                <a:gd name="connsiteX1" fmla="*/ 21112 w 304266"/>
                <a:gd name="connsiteY1" fmla="*/ 36132 h 177488"/>
                <a:gd name="connsiteX2" fmla="*/ 9702 w 304266"/>
                <a:gd name="connsiteY2" fmla="*/ 50077 h 177488"/>
                <a:gd name="connsiteX3" fmla="*/ 19845 w 304266"/>
                <a:gd name="connsiteY3" fmla="*/ 90646 h 177488"/>
                <a:gd name="connsiteX4" fmla="*/ 21112 w 304266"/>
                <a:gd name="connsiteY4" fmla="*/ 93182 h 177488"/>
                <a:gd name="connsiteX5" fmla="*/ 210011 w 304266"/>
                <a:gd name="connsiteY5" fmla="*/ 166713 h 177488"/>
                <a:gd name="connsiteX6" fmla="*/ 292417 w 304266"/>
                <a:gd name="connsiteY6" fmla="*/ 65291 h 177488"/>
                <a:gd name="connsiteX7" fmla="*/ 292417 w 304266"/>
                <a:gd name="connsiteY7" fmla="*/ 65291 h 177488"/>
                <a:gd name="connsiteX8" fmla="*/ 293685 w 304266"/>
                <a:gd name="connsiteY8" fmla="*/ 62755 h 177488"/>
                <a:gd name="connsiteX9" fmla="*/ 294953 w 304266"/>
                <a:gd name="connsiteY9" fmla="*/ 22186 h 177488"/>
                <a:gd name="connsiteX10" fmla="*/ 294953 w 304266"/>
                <a:gd name="connsiteY10" fmla="*/ 20918 h 177488"/>
                <a:gd name="connsiteX11" fmla="*/ 281007 w 304266"/>
                <a:gd name="connsiteY11" fmla="*/ 9508 h 177488"/>
                <a:gd name="connsiteX12" fmla="*/ 281007 w 304266"/>
                <a:gd name="connsiteY12" fmla="*/ 9508 h 177488"/>
                <a:gd name="connsiteX13" fmla="*/ 281007 w 304266"/>
                <a:gd name="connsiteY13" fmla="*/ 9508 h 17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266" h="177488">
                  <a:moveTo>
                    <a:pt x="281007" y="9508"/>
                  </a:moveTo>
                  <a:lnTo>
                    <a:pt x="21112" y="36132"/>
                  </a:lnTo>
                  <a:cubicBezTo>
                    <a:pt x="13506" y="37399"/>
                    <a:pt x="8435" y="42471"/>
                    <a:pt x="9702" y="50077"/>
                  </a:cubicBezTo>
                  <a:cubicBezTo>
                    <a:pt x="10970" y="64023"/>
                    <a:pt x="14774" y="77968"/>
                    <a:pt x="19845" y="90646"/>
                  </a:cubicBezTo>
                  <a:cubicBezTo>
                    <a:pt x="19845" y="91914"/>
                    <a:pt x="21112" y="91914"/>
                    <a:pt x="21112" y="93182"/>
                  </a:cubicBezTo>
                  <a:cubicBezTo>
                    <a:pt x="52807" y="165445"/>
                    <a:pt x="137748" y="198407"/>
                    <a:pt x="210011" y="166713"/>
                  </a:cubicBezTo>
                  <a:cubicBezTo>
                    <a:pt x="251848" y="147696"/>
                    <a:pt x="283543" y="110931"/>
                    <a:pt x="292417" y="65291"/>
                  </a:cubicBezTo>
                  <a:lnTo>
                    <a:pt x="292417" y="65291"/>
                  </a:lnTo>
                  <a:cubicBezTo>
                    <a:pt x="292417" y="65291"/>
                    <a:pt x="292417" y="64023"/>
                    <a:pt x="293685" y="62755"/>
                  </a:cubicBezTo>
                  <a:cubicBezTo>
                    <a:pt x="296220" y="48809"/>
                    <a:pt x="297488" y="36132"/>
                    <a:pt x="294953" y="22186"/>
                  </a:cubicBezTo>
                  <a:cubicBezTo>
                    <a:pt x="294953" y="22186"/>
                    <a:pt x="294953" y="22186"/>
                    <a:pt x="294953" y="20918"/>
                  </a:cubicBezTo>
                  <a:cubicBezTo>
                    <a:pt x="293685" y="14579"/>
                    <a:pt x="287346" y="9508"/>
                    <a:pt x="281007" y="9508"/>
                  </a:cubicBezTo>
                  <a:cubicBezTo>
                    <a:pt x="279739" y="10776"/>
                    <a:pt x="279739" y="10776"/>
                    <a:pt x="281007" y="9508"/>
                  </a:cubicBezTo>
                  <a:lnTo>
                    <a:pt x="281007" y="9508"/>
                  </a:lnTo>
                  <a:close/>
                </a:path>
              </a:pathLst>
            </a:custGeom>
            <a:solidFill>
              <a:schemeClr val="accent1"/>
            </a:solid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79D8B1D3-183A-4CDD-9FA8-CEA89C5C6D6F}"/>
                </a:ext>
              </a:extLst>
            </p:cNvPr>
            <p:cNvSpPr/>
            <p:nvPr/>
          </p:nvSpPr>
          <p:spPr>
            <a:xfrm>
              <a:off x="9494642" y="3976796"/>
              <a:ext cx="278911" cy="76067"/>
            </a:xfrm>
            <a:custGeom>
              <a:avLst/>
              <a:gdLst>
                <a:gd name="connsiteX0" fmla="*/ 269403 w 278911"/>
                <a:gd name="connsiteY0" fmla="*/ 9508 h 76066"/>
                <a:gd name="connsiteX1" fmla="*/ 266867 w 278911"/>
                <a:gd name="connsiteY1" fmla="*/ 47542 h 76066"/>
                <a:gd name="connsiteX2" fmla="*/ 17115 w 278911"/>
                <a:gd name="connsiteY2" fmla="*/ 72897 h 76066"/>
                <a:gd name="connsiteX3" fmla="*/ 9508 w 278911"/>
                <a:gd name="connsiteY3" fmla="*/ 36132 h 76066"/>
                <a:gd name="connsiteX4" fmla="*/ 269403 w 278911"/>
                <a:gd name="connsiteY4" fmla="*/ 9508 h 7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911" h="76066">
                  <a:moveTo>
                    <a:pt x="269403" y="9508"/>
                  </a:moveTo>
                  <a:cubicBezTo>
                    <a:pt x="270671" y="22186"/>
                    <a:pt x="269403" y="34864"/>
                    <a:pt x="266867" y="47542"/>
                  </a:cubicBezTo>
                  <a:lnTo>
                    <a:pt x="17115" y="72897"/>
                  </a:lnTo>
                  <a:cubicBezTo>
                    <a:pt x="13312" y="61487"/>
                    <a:pt x="10776" y="48809"/>
                    <a:pt x="9508" y="36132"/>
                  </a:cubicBezTo>
                  <a:lnTo>
                    <a:pt x="269403" y="9508"/>
                  </a:lnTo>
                  <a:close/>
                </a:path>
              </a:pathLst>
            </a:custGeom>
            <a:solidFill>
              <a:schemeClr val="accent4"/>
            </a:solidFill>
            <a:ln w="9525" cap="flat">
              <a:noFill/>
              <a:prstDash val="solid"/>
              <a:miter/>
            </a:ln>
          </p:spPr>
          <p:txBody>
            <a:bodyPr rtlCol="0" anchor="ctr"/>
            <a:lstStyle/>
            <a:p>
              <a:endParaRPr lang="en-US" dirty="0"/>
            </a:p>
          </p:txBody>
        </p:sp>
      </p:grpSp>
      <p:pic>
        <p:nvPicPr>
          <p:cNvPr id="7" name="Picture Placeholder 6">
            <a:extLst>
              <a:ext uri="{FF2B5EF4-FFF2-40B4-BE49-F238E27FC236}">
                <a16:creationId xmlns:a16="http://schemas.microsoft.com/office/drawing/2014/main" id="{1C2B488B-63BA-99D7-5F6D-5D6B5144DEFD}"/>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4964" r="14964"/>
          <a:stretch>
            <a:fillRect/>
          </a:stretch>
        </p:blipFill>
        <p:spPr>
          <a:xfrm rot="20425477">
            <a:off x="7509096" y="1602993"/>
            <a:ext cx="3357164" cy="3994927"/>
          </a:xfrm>
        </p:spPr>
      </p:pic>
    </p:spTree>
    <p:extLst>
      <p:ext uri="{BB962C8B-B14F-4D97-AF65-F5344CB8AC3E}">
        <p14:creationId xmlns:p14="http://schemas.microsoft.com/office/powerpoint/2010/main" val="479885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vocados and peppers on a cutting board">
            <a:extLst>
              <a:ext uri="{FF2B5EF4-FFF2-40B4-BE49-F238E27FC236}">
                <a16:creationId xmlns:a16="http://schemas.microsoft.com/office/drawing/2014/main" id="{92C4C2DA-90B8-3144-9F35-4567B528019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0"/>
            <a:ext cx="12191980" cy="6857989"/>
          </a:xfrm>
          <a:prstGeom prst="rect">
            <a:avLst/>
          </a:prstGeom>
        </p:spPr>
      </p:pic>
      <p:sp>
        <p:nvSpPr>
          <p:cNvPr id="11" name="Rectangle 6"/>
          <p:cNvSpPr>
            <a:spLocks noChangeArrowheads="1"/>
          </p:cNvSpPr>
          <p:nvPr/>
        </p:nvSpPr>
        <p:spPr bwMode="auto">
          <a:xfrm>
            <a:off x="5136776" y="247573"/>
            <a:ext cx="5741895" cy="3200400"/>
          </a:xfrm>
          <a:prstGeom prst="rect">
            <a:avLst/>
          </a:prstGeom>
          <a:noFill/>
          <a:ln w="38100">
            <a:solidFill>
              <a:srgbClr val="99FF66"/>
            </a:solidFill>
            <a:miter lim="800000"/>
            <a:headEnd/>
            <a:tailEnd/>
          </a:ln>
        </p:spPr>
        <p:txBody>
          <a:bodyPr wrap="none" anchor="ctr"/>
          <a:lstStyle/>
          <a:p>
            <a:pPr>
              <a:buFontTx/>
              <a:buBlip>
                <a:blip r:embed="rId3"/>
              </a:buBlip>
            </a:pPr>
            <a:r>
              <a:rPr lang="en-US" sz="2000" b="1" dirty="0">
                <a:solidFill>
                  <a:srgbClr val="99FF66"/>
                </a:solidFill>
                <a:latin typeface="Verdana" panose="020B0604030504040204" pitchFamily="34" charset="0"/>
                <a:ea typeface="Verdana" panose="020B0604030504040204" pitchFamily="34" charset="0"/>
                <a:cs typeface="Verdana" panose="020B0604030504040204" pitchFamily="34" charset="0"/>
              </a:rPr>
              <a:t>Primary Data vs </a:t>
            </a:r>
          </a:p>
          <a:p>
            <a:pPr marL="236538"/>
            <a:r>
              <a:rPr lang="en-US" sz="2000" b="1" dirty="0">
                <a:solidFill>
                  <a:srgbClr val="99FF66"/>
                </a:solidFill>
                <a:latin typeface="Verdana" panose="020B0604030504040204" pitchFamily="34" charset="0"/>
                <a:ea typeface="Verdana" panose="020B0604030504040204" pitchFamily="34" charset="0"/>
                <a:cs typeface="Verdana" panose="020B0604030504040204" pitchFamily="34" charset="0"/>
              </a:rPr>
              <a:t>Secondary Data </a:t>
            </a:r>
            <a:br>
              <a:rPr lang="en-US" sz="2000" b="1" dirty="0">
                <a:solidFill>
                  <a:srgbClr val="99FF66"/>
                </a:solidFill>
                <a:latin typeface="Verdana" panose="020B0604030504040204" pitchFamily="34" charset="0"/>
                <a:ea typeface="Verdana" panose="020B0604030504040204" pitchFamily="34" charset="0"/>
                <a:cs typeface="Verdana" panose="020B0604030504040204" pitchFamily="34" charset="0"/>
              </a:rPr>
            </a:br>
            <a:endParaRPr lang="en-US" sz="2000" b="1" dirty="0">
              <a:solidFill>
                <a:srgbClr val="99FF66"/>
              </a:solidFill>
              <a:latin typeface="Verdana" panose="020B0604030504040204" pitchFamily="34" charset="0"/>
              <a:ea typeface="Verdana" panose="020B0604030504040204" pitchFamily="34" charset="0"/>
              <a:cs typeface="Verdana" panose="020B0604030504040204" pitchFamily="34" charset="0"/>
            </a:endParaRPr>
          </a:p>
          <a:p>
            <a:pPr marL="457200" indent="-220663">
              <a:buFont typeface="Arial" panose="020B0604020202020204" pitchFamily="34" charset="0"/>
              <a:buChar char="•"/>
            </a:pPr>
            <a:r>
              <a:rPr lang="en-US" sz="2000" b="1" dirty="0">
                <a:solidFill>
                  <a:srgbClr val="99FF66"/>
                </a:solidFill>
                <a:latin typeface="Verdana" panose="020B0604030504040204" pitchFamily="34" charset="0"/>
                <a:ea typeface="Verdana" panose="020B0604030504040204" pitchFamily="34" charset="0"/>
                <a:cs typeface="Verdana" panose="020B0604030504040204" pitchFamily="34" charset="0"/>
              </a:rPr>
              <a:t>Primary data: </a:t>
            </a:r>
          </a:p>
          <a:p>
            <a:pPr marL="457200"/>
            <a:r>
              <a:rPr lang="en-US" sz="2000" b="1" dirty="0">
                <a:solidFill>
                  <a:srgbClr val="99FF66"/>
                </a:solidFill>
                <a:latin typeface="Verdana" panose="020B0604030504040204" pitchFamily="34" charset="0"/>
                <a:ea typeface="Verdana" panose="020B0604030504040204" pitchFamily="34" charset="0"/>
                <a:cs typeface="Verdana" panose="020B0604030504040204" pitchFamily="34" charset="0"/>
              </a:rPr>
              <a:t>directly collected by </a:t>
            </a:r>
            <a:br>
              <a:rPr lang="en-US" sz="2000" b="1" dirty="0">
                <a:solidFill>
                  <a:srgbClr val="99FF66"/>
                </a:solidFill>
                <a:latin typeface="Verdana" panose="020B0604030504040204" pitchFamily="34" charset="0"/>
                <a:ea typeface="Verdana" panose="020B0604030504040204" pitchFamily="34" charset="0"/>
                <a:cs typeface="Verdana" panose="020B0604030504040204" pitchFamily="34" charset="0"/>
              </a:rPr>
            </a:br>
            <a:r>
              <a:rPr lang="en-US" sz="2000" b="1" dirty="0">
                <a:solidFill>
                  <a:srgbClr val="99FF66"/>
                </a:solidFill>
                <a:latin typeface="Verdana" panose="020B0604030504040204" pitchFamily="34" charset="0"/>
                <a:ea typeface="Verdana" panose="020B0604030504040204" pitchFamily="34" charset="0"/>
                <a:cs typeface="Verdana" panose="020B0604030504040204" pitchFamily="34" charset="0"/>
              </a:rPr>
              <a:t>researcher and his/her team </a:t>
            </a:r>
            <a:br>
              <a:rPr lang="en-US" sz="2000" b="1" dirty="0">
                <a:solidFill>
                  <a:srgbClr val="99FF66"/>
                </a:solidFill>
                <a:latin typeface="Verdana" panose="020B0604030504040204" pitchFamily="34" charset="0"/>
                <a:ea typeface="Verdana" panose="020B0604030504040204" pitchFamily="34" charset="0"/>
                <a:cs typeface="Verdana" panose="020B0604030504040204" pitchFamily="34" charset="0"/>
              </a:rPr>
            </a:br>
            <a:endParaRPr lang="en-US" sz="2000" b="1" dirty="0">
              <a:solidFill>
                <a:srgbClr val="99FF66"/>
              </a:solidFill>
              <a:latin typeface="Verdana" panose="020B0604030504040204" pitchFamily="34" charset="0"/>
              <a:ea typeface="Verdana" panose="020B0604030504040204" pitchFamily="34" charset="0"/>
              <a:cs typeface="Verdana" panose="020B0604030504040204" pitchFamily="34" charset="0"/>
            </a:endParaRPr>
          </a:p>
          <a:p>
            <a:pPr marL="457200" indent="-220663">
              <a:buFont typeface="Arial" panose="020B0604020202020204" pitchFamily="34" charset="0"/>
              <a:buChar char="•"/>
            </a:pPr>
            <a:r>
              <a:rPr lang="en-US" sz="2000" b="1" dirty="0">
                <a:solidFill>
                  <a:srgbClr val="99FF66"/>
                </a:solidFill>
                <a:latin typeface="Verdana" panose="020B0604030504040204" pitchFamily="34" charset="0"/>
                <a:ea typeface="Verdana" panose="020B0604030504040204" pitchFamily="34" charset="0"/>
                <a:cs typeface="Verdana" panose="020B0604030504040204" pitchFamily="34" charset="0"/>
              </a:rPr>
              <a:t>Secondary: data collected </a:t>
            </a:r>
            <a:br>
              <a:rPr lang="en-US" sz="2000" b="1" dirty="0">
                <a:solidFill>
                  <a:srgbClr val="99FF66"/>
                </a:solidFill>
                <a:latin typeface="Verdana" panose="020B0604030504040204" pitchFamily="34" charset="0"/>
                <a:ea typeface="Verdana" panose="020B0604030504040204" pitchFamily="34" charset="0"/>
                <a:cs typeface="Verdana" panose="020B0604030504040204" pitchFamily="34" charset="0"/>
              </a:rPr>
            </a:br>
            <a:r>
              <a:rPr lang="en-US" sz="2000" b="1" dirty="0">
                <a:solidFill>
                  <a:srgbClr val="99FF66"/>
                </a:solidFill>
                <a:latin typeface="Verdana" panose="020B0604030504040204" pitchFamily="34" charset="0"/>
                <a:ea typeface="Verdana" panose="020B0604030504040204" pitchFamily="34" charset="0"/>
                <a:cs typeface="Verdana" panose="020B0604030504040204" pitchFamily="34" charset="0"/>
              </a:rPr>
              <a:t>by others</a:t>
            </a:r>
          </a:p>
        </p:txBody>
      </p:sp>
      <p:sp>
        <p:nvSpPr>
          <p:cNvPr id="13" name="Rectangle 7"/>
          <p:cNvSpPr>
            <a:spLocks noChangeArrowheads="1"/>
          </p:cNvSpPr>
          <p:nvPr/>
        </p:nvSpPr>
        <p:spPr bwMode="auto">
          <a:xfrm>
            <a:off x="5136776" y="3693874"/>
            <a:ext cx="5741895" cy="3048000"/>
          </a:xfrm>
          <a:prstGeom prst="rect">
            <a:avLst/>
          </a:prstGeom>
          <a:noFill/>
          <a:ln w="38100">
            <a:solidFill>
              <a:srgbClr val="FFCCCC"/>
            </a:solidFill>
            <a:miter lim="800000"/>
            <a:headEnd/>
            <a:tailEnd/>
          </a:ln>
          <a:effectLst/>
        </p:spPr>
        <p:txBody>
          <a:bodyPr wrap="none" anchor="ctr"/>
          <a:lstStyle/>
          <a:p>
            <a:pPr>
              <a:buFontTx/>
              <a:buBlip>
                <a:blip r:embed="rId4"/>
              </a:buBlip>
              <a:defRPr/>
            </a:pPr>
            <a:r>
              <a:rPr lang="en-US" sz="2000" b="1" i="1" dirty="0">
                <a:solidFill>
                  <a:srgbClr val="FFCCCC"/>
                </a:solidFill>
                <a:latin typeface="Verdana" pitchFamily="34" charset="0"/>
              </a:rPr>
              <a:t>cross section</a:t>
            </a:r>
            <a:r>
              <a:rPr lang="en-US" sz="2000" b="1" dirty="0">
                <a:solidFill>
                  <a:srgbClr val="FFCCCC"/>
                </a:solidFill>
                <a:latin typeface="Verdana" pitchFamily="34" charset="0"/>
              </a:rPr>
              <a:t> vs </a:t>
            </a:r>
          </a:p>
          <a:p>
            <a:pPr>
              <a:defRPr/>
            </a:pPr>
            <a:r>
              <a:rPr lang="en-US" sz="2000" b="1" i="1" dirty="0">
                <a:solidFill>
                  <a:srgbClr val="FFCCCC"/>
                </a:solidFill>
                <a:latin typeface="Verdana" pitchFamily="34" charset="0"/>
              </a:rPr>
              <a:t>time series/</a:t>
            </a:r>
          </a:p>
          <a:p>
            <a:pPr>
              <a:defRPr/>
            </a:pPr>
            <a:r>
              <a:rPr lang="en-GB" altLang="en-US" sz="2000" b="1" i="1" dirty="0">
                <a:solidFill>
                  <a:srgbClr val="FFCCCC"/>
                </a:solidFill>
                <a:latin typeface="Verdana" panose="020B0604030504040204" pitchFamily="34" charset="0"/>
                <a:ea typeface="Verdana" panose="020B0604030504040204" pitchFamily="34" charset="0"/>
                <a:cs typeface="Verdana" panose="020B0604030504040204" pitchFamily="34" charset="0"/>
              </a:rPr>
              <a:t>longitudinal</a:t>
            </a:r>
          </a:p>
          <a:p>
            <a:pPr marL="342900" indent="-166688">
              <a:buFont typeface="Arial" panose="020B0604020202020204" pitchFamily="34" charset="0"/>
              <a:buChar char="•"/>
              <a:defRPr/>
            </a:pPr>
            <a:r>
              <a:rPr lang="en-US" sz="2000" b="1" i="1" dirty="0">
                <a:solidFill>
                  <a:srgbClr val="FFCCCC"/>
                </a:solidFill>
                <a:latin typeface="Verdana" pitchFamily="34" charset="0"/>
              </a:rPr>
              <a:t>cross section:</a:t>
            </a:r>
            <a:r>
              <a:rPr lang="en-GB" altLang="en-US" sz="2000" b="1" dirty="0">
                <a:solidFill>
                  <a:srgbClr val="FFCCCC"/>
                </a:solidFill>
                <a:latin typeface="Arial" pitchFamily="34" charset="0"/>
              </a:rPr>
              <a:t> </a:t>
            </a:r>
          </a:p>
          <a:p>
            <a:pPr marL="398463" indent="-58738">
              <a:defRPr/>
            </a:pPr>
            <a:r>
              <a:rPr lang="en-GB" altLang="en-US" sz="2000" b="1" dirty="0">
                <a:solidFill>
                  <a:srgbClr val="FFCCCC"/>
                </a:solidFill>
                <a:latin typeface="Arial" pitchFamily="34" charset="0"/>
              </a:rPr>
              <a:t>the study of a phenomenon</a:t>
            </a:r>
          </a:p>
          <a:p>
            <a:pPr marL="339725" indent="-339725">
              <a:defRPr/>
            </a:pPr>
            <a:r>
              <a:rPr lang="en-GB" altLang="en-US" sz="2000" b="1" dirty="0">
                <a:solidFill>
                  <a:srgbClr val="FFCCCC"/>
                </a:solidFill>
                <a:latin typeface="Arial" pitchFamily="34" charset="0"/>
              </a:rPr>
              <a:t>	at a particular time</a:t>
            </a:r>
          </a:p>
          <a:p>
            <a:pPr marL="342900" indent="-166688">
              <a:buFont typeface="Arial" panose="020B0604020202020204" pitchFamily="34" charset="0"/>
              <a:buChar char="•"/>
              <a:defRPr/>
            </a:pPr>
            <a:r>
              <a:rPr lang="en-GB" altLang="en-US" sz="2000" b="1" i="1" dirty="0">
                <a:solidFill>
                  <a:srgbClr val="FFCCCC"/>
                </a:solidFill>
                <a:latin typeface="Verdana" panose="020B0604030504040204" pitchFamily="34" charset="0"/>
                <a:ea typeface="Verdana" panose="020B0604030504040204" pitchFamily="34" charset="0"/>
                <a:cs typeface="Verdana" panose="020B0604030504040204" pitchFamily="34" charset="0"/>
              </a:rPr>
              <a:t>longitudinal:</a:t>
            </a:r>
          </a:p>
          <a:p>
            <a:pPr marL="339725">
              <a:defRPr/>
            </a:pPr>
            <a:r>
              <a:rPr lang="en-GB" altLang="en-US" sz="2000" b="1" dirty="0">
                <a:solidFill>
                  <a:srgbClr val="FFCCCC"/>
                </a:solidFill>
                <a:latin typeface="Arial" pitchFamily="34" charset="0"/>
              </a:rPr>
              <a:t>It has the capacity to study </a:t>
            </a:r>
          </a:p>
          <a:p>
            <a:pPr marL="339725">
              <a:defRPr/>
            </a:pPr>
            <a:r>
              <a:rPr lang="en-GB" altLang="en-US" sz="2000" b="1" dirty="0">
                <a:solidFill>
                  <a:srgbClr val="FFCCCC"/>
                </a:solidFill>
                <a:latin typeface="Arial" pitchFamily="34" charset="0"/>
              </a:rPr>
              <a:t>change and development</a:t>
            </a:r>
            <a:endParaRPr lang="en-GB" altLang="en-US" sz="2000" b="1" i="1" dirty="0">
              <a:solidFill>
                <a:srgbClr val="FFCCCC"/>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 Box 2"/>
          <p:cNvSpPr txBox="1">
            <a:spLocks noChangeArrowheads="1"/>
          </p:cNvSpPr>
          <p:nvPr/>
        </p:nvSpPr>
        <p:spPr bwMode="auto">
          <a:xfrm>
            <a:off x="305406" y="194336"/>
            <a:ext cx="4656558" cy="769441"/>
          </a:xfrm>
          <a:prstGeom prst="rect">
            <a:avLst/>
          </a:prstGeom>
          <a:noFill/>
          <a:ln w="9525">
            <a:noFill/>
            <a:miter lim="800000"/>
            <a:headEnd/>
            <a:tailEnd/>
          </a:ln>
          <a:effectLst/>
        </p:spPr>
        <p:txBody>
          <a:bodyPr wrap="square">
            <a:spAutoFit/>
          </a:bodyPr>
          <a:lstStyle/>
          <a:p>
            <a:pPr>
              <a:defRPr/>
            </a:pPr>
            <a:r>
              <a:rPr lang="en-US" sz="4400" b="1" dirty="0">
                <a:solidFill>
                  <a:srgbClr val="FFFF00"/>
                </a:solidFill>
                <a:effectLst>
                  <a:outerShdw blurRad="38100" dist="38100" dir="2700000" algn="tl">
                    <a:srgbClr val="000000"/>
                  </a:outerShdw>
                </a:effectLst>
                <a:latin typeface="Verdana" pitchFamily="34" charset="0"/>
              </a:rPr>
              <a:t>Types of Data</a:t>
            </a:r>
          </a:p>
        </p:txBody>
      </p:sp>
      <p:sp>
        <p:nvSpPr>
          <p:cNvPr id="16" name="Rectangle 15"/>
          <p:cNvSpPr/>
          <p:nvPr/>
        </p:nvSpPr>
        <p:spPr>
          <a:xfrm>
            <a:off x="310309" y="1158103"/>
            <a:ext cx="3513138" cy="5016758"/>
          </a:xfrm>
          <a:prstGeom prst="rect">
            <a:avLst/>
          </a:prstGeom>
          <a:ln w="38100">
            <a:solidFill>
              <a:srgbClr val="FFFFCC"/>
            </a:solidFill>
          </a:ln>
        </p:spPr>
        <p:txBody>
          <a:bodyPr wrap="square">
            <a:spAutoFit/>
          </a:bodyPr>
          <a:lstStyle/>
          <a:p>
            <a:pPr marL="174625" indent="-174625">
              <a:buFontTx/>
              <a:buBlip>
                <a:blip r:embed="rId5"/>
              </a:buBlip>
              <a:defRPr/>
            </a:pPr>
            <a:r>
              <a:rPr lang="en-US" sz="2400" b="1" dirty="0">
                <a:solidFill>
                  <a:srgbClr val="FFFFCC"/>
                </a:solidFill>
                <a:latin typeface="Verdana" panose="020B0604030504040204" pitchFamily="34" charset="0"/>
                <a:ea typeface="Verdana" panose="020B0604030504040204" pitchFamily="34" charset="0"/>
                <a:cs typeface="Verdana" panose="020B0604030504040204" pitchFamily="34" charset="0"/>
              </a:rPr>
              <a:t>Quantitative </a:t>
            </a:r>
            <a:r>
              <a:rPr lang="en-US" sz="2400" b="1" dirty="0" err="1">
                <a:solidFill>
                  <a:srgbClr val="FFFFCC"/>
                </a:solidFill>
                <a:latin typeface="Verdana" panose="020B0604030504040204" pitchFamily="34" charset="0"/>
                <a:ea typeface="Verdana" panose="020B0604030504040204" pitchFamily="34" charset="0"/>
                <a:cs typeface="Verdana" panose="020B0604030504040204" pitchFamily="34" charset="0"/>
              </a:rPr>
              <a:t>vs</a:t>
            </a:r>
            <a:r>
              <a:rPr lang="en-US" sz="2400" b="1" dirty="0">
                <a:solidFill>
                  <a:srgbClr val="FFFFCC"/>
                </a:solidFill>
                <a:latin typeface="Verdana" panose="020B0604030504040204" pitchFamily="34" charset="0"/>
                <a:ea typeface="Verdana" panose="020B0604030504040204" pitchFamily="34" charset="0"/>
                <a:cs typeface="Verdana" panose="020B0604030504040204" pitchFamily="34" charset="0"/>
              </a:rPr>
              <a:t> Qualitative</a:t>
            </a:r>
          </a:p>
          <a:p>
            <a:pPr marL="538163" lvl="1" indent="-269875">
              <a:buSzPct val="75000"/>
              <a:buFontTx/>
              <a:buBlip>
                <a:blip r:embed="rId5"/>
              </a:buBlip>
              <a:defRPr/>
            </a:pPr>
            <a:r>
              <a:rPr lang="en-US" sz="2000" b="1" dirty="0">
                <a:solidFill>
                  <a:srgbClr val="FFFFCC"/>
                </a:solidFill>
                <a:latin typeface="Verdana" panose="020B0604030504040204" pitchFamily="34" charset="0"/>
                <a:ea typeface="Verdana" panose="020B0604030504040204" pitchFamily="34" charset="0"/>
                <a:cs typeface="Verdana" panose="020B0604030504040204" pitchFamily="34" charset="0"/>
              </a:rPr>
              <a:t>Discrete: Nominal</a:t>
            </a:r>
          </a:p>
          <a:p>
            <a:pPr marL="538163" indent="-269875">
              <a:buSzPct val="75000"/>
              <a:buBlip>
                <a:blip r:embed="rId5"/>
              </a:buBlip>
              <a:defRPr/>
            </a:pPr>
            <a:r>
              <a:rPr lang="en-US" sz="2000" b="1" dirty="0">
                <a:solidFill>
                  <a:srgbClr val="FFFFCC"/>
                </a:solidFill>
                <a:latin typeface="Verdana" panose="020B0604030504040204" pitchFamily="34" charset="0"/>
                <a:ea typeface="Verdana" panose="020B0604030504040204" pitchFamily="34" charset="0"/>
                <a:cs typeface="Verdana" panose="020B0604030504040204" pitchFamily="34" charset="0"/>
              </a:rPr>
              <a:t>Continuum; Ordinal, Interval, </a:t>
            </a:r>
            <a:br>
              <a:rPr lang="en-US" sz="2000" b="1" dirty="0">
                <a:solidFill>
                  <a:srgbClr val="FFFFCC"/>
                </a:solidFill>
                <a:latin typeface="Verdana" panose="020B0604030504040204" pitchFamily="34" charset="0"/>
                <a:ea typeface="Verdana" panose="020B0604030504040204" pitchFamily="34" charset="0"/>
                <a:cs typeface="Verdana" panose="020B0604030504040204" pitchFamily="34" charset="0"/>
              </a:rPr>
            </a:br>
            <a:r>
              <a:rPr lang="en-US" sz="2000" b="1" dirty="0">
                <a:solidFill>
                  <a:srgbClr val="FFFFCC"/>
                </a:solidFill>
                <a:latin typeface="Verdana" panose="020B0604030504040204" pitchFamily="34" charset="0"/>
                <a:ea typeface="Verdana" panose="020B0604030504040204" pitchFamily="34" charset="0"/>
                <a:cs typeface="Verdana" panose="020B0604030504040204" pitchFamily="34" charset="0"/>
              </a:rPr>
              <a:t>Ratio </a:t>
            </a:r>
          </a:p>
          <a:p>
            <a:pPr marL="236538" indent="-236538">
              <a:buBlip>
                <a:blip r:embed="rId5"/>
              </a:buBlip>
              <a:defRPr/>
            </a:pPr>
            <a:r>
              <a:rPr kumimoji="1" lang="en-US" sz="2400" b="1" dirty="0">
                <a:solidFill>
                  <a:srgbClr val="FFFFCC"/>
                </a:solidFill>
                <a:latin typeface="Verdana" panose="020B0604030504040204" pitchFamily="34" charset="0"/>
                <a:ea typeface="Verdana" panose="020B0604030504040204" pitchFamily="34" charset="0"/>
                <a:cs typeface="Verdana" panose="020B0604030504040204" pitchFamily="34" charset="0"/>
              </a:rPr>
              <a:t>The level of mathematical </a:t>
            </a:r>
          </a:p>
          <a:p>
            <a:pPr marL="236538">
              <a:defRPr/>
            </a:pPr>
            <a:r>
              <a:rPr kumimoji="1" lang="en-US" sz="2400" b="1" dirty="0">
                <a:solidFill>
                  <a:srgbClr val="FFFFCC"/>
                </a:solidFill>
                <a:latin typeface="Verdana" panose="020B0604030504040204" pitchFamily="34" charset="0"/>
                <a:ea typeface="Verdana" panose="020B0604030504040204" pitchFamily="34" charset="0"/>
                <a:cs typeface="Verdana" panose="020B0604030504040204" pitchFamily="34" charset="0"/>
              </a:rPr>
              <a:t>Operations</a:t>
            </a:r>
            <a:endParaRPr lang="en-US" sz="2400" b="1" dirty="0">
              <a:solidFill>
                <a:srgbClr val="FFFFCC"/>
              </a:solidFill>
              <a:latin typeface="Verdana" panose="020B0604030504040204" pitchFamily="34" charset="0"/>
              <a:ea typeface="Verdana" panose="020B0604030504040204" pitchFamily="34" charset="0"/>
              <a:cs typeface="Verdana" panose="020B0604030504040204" pitchFamily="34" charset="0"/>
            </a:endParaRPr>
          </a:p>
          <a:p>
            <a:pPr marL="457200" indent="-176213">
              <a:buFont typeface="Arial" panose="020B0604020202020204" pitchFamily="34" charset="0"/>
              <a:buChar char="•"/>
              <a:defRPr/>
            </a:pPr>
            <a:r>
              <a:rPr kumimoji="1" lang="en-US" sz="2000" b="1" dirty="0">
                <a:solidFill>
                  <a:srgbClr val="FFFFCC"/>
                </a:solidFill>
                <a:latin typeface="Verdana" panose="020B0604030504040204" pitchFamily="34" charset="0"/>
                <a:ea typeface="Verdana" panose="020B0604030504040204" pitchFamily="34" charset="0"/>
                <a:cs typeface="Verdana" panose="020B0604030504040204" pitchFamily="34" charset="0"/>
              </a:rPr>
              <a:t>Nominal : = and </a:t>
            </a:r>
            <a:r>
              <a:rPr kumimoji="1" lang="en-US" sz="2000" b="1" dirty="0">
                <a:solidFill>
                  <a:srgbClr val="FFFFCC"/>
                </a:solidFill>
                <a:latin typeface="Verdana" panose="020B0604030504040204" pitchFamily="34" charset="0"/>
                <a:ea typeface="Verdana" panose="020B0604030504040204" pitchFamily="34" charset="0"/>
                <a:cs typeface="Verdana" panose="020B0604030504040204" pitchFamily="34" charset="0"/>
                <a:sym typeface="Symbol" pitchFamily="18" charset="2"/>
              </a:rPr>
              <a:t></a:t>
            </a:r>
          </a:p>
          <a:p>
            <a:pPr marL="457200" indent="-176213">
              <a:buFont typeface="Arial" panose="020B0604020202020204" pitchFamily="34" charset="0"/>
              <a:buChar char="•"/>
              <a:defRPr/>
            </a:pPr>
            <a:r>
              <a:rPr kumimoji="1" lang="en-US" sz="2000" b="1" dirty="0">
                <a:solidFill>
                  <a:srgbClr val="FFFFCC"/>
                </a:solidFill>
                <a:latin typeface="Verdana" panose="020B0604030504040204" pitchFamily="34" charset="0"/>
                <a:ea typeface="Verdana" panose="020B0604030504040204" pitchFamily="34" charset="0"/>
                <a:cs typeface="Verdana" panose="020B0604030504040204" pitchFamily="34" charset="0"/>
                <a:sym typeface="Symbol" pitchFamily="18" charset="2"/>
              </a:rPr>
              <a:t>Ordinal  :	</a:t>
            </a:r>
            <a:r>
              <a:rPr kumimoji="1" lang="en-US" sz="2000" b="1" dirty="0">
                <a:solidFill>
                  <a:srgbClr val="FFFFCC"/>
                </a:solidFill>
                <a:latin typeface="Verdana" panose="020B0604030504040204" pitchFamily="34" charset="0"/>
                <a:ea typeface="Verdana" panose="020B0604030504040204" pitchFamily="34" charset="0"/>
                <a:cs typeface="Verdana" panose="020B0604030504040204" pitchFamily="34" charset="0"/>
              </a:rPr>
              <a:t>= , </a:t>
            </a:r>
            <a:r>
              <a:rPr kumimoji="1" lang="en-US" sz="2000" b="1" dirty="0">
                <a:solidFill>
                  <a:srgbClr val="FFFFCC"/>
                </a:solidFill>
                <a:latin typeface="Verdana" panose="020B0604030504040204" pitchFamily="34" charset="0"/>
                <a:ea typeface="Verdana" panose="020B0604030504040204" pitchFamily="34" charset="0"/>
                <a:cs typeface="Verdana" panose="020B0604030504040204" pitchFamily="34" charset="0"/>
                <a:sym typeface="Symbol" pitchFamily="18" charset="2"/>
              </a:rPr>
              <a:t>, &gt;, &lt;</a:t>
            </a:r>
          </a:p>
          <a:p>
            <a:pPr marL="457200" indent="-176213">
              <a:buFont typeface="Arial" panose="020B0604020202020204" pitchFamily="34" charset="0"/>
              <a:buChar char="•"/>
              <a:defRPr/>
            </a:pPr>
            <a:r>
              <a:rPr kumimoji="1" lang="en-US" sz="2000" b="1" dirty="0">
                <a:solidFill>
                  <a:srgbClr val="FFFFCC"/>
                </a:solidFill>
                <a:latin typeface="Verdana" panose="020B0604030504040204" pitchFamily="34" charset="0"/>
                <a:ea typeface="Verdana" panose="020B0604030504040204" pitchFamily="34" charset="0"/>
                <a:cs typeface="Verdana" panose="020B0604030504040204" pitchFamily="34" charset="0"/>
                <a:sym typeface="Symbol" pitchFamily="18" charset="2"/>
              </a:rPr>
              <a:t>Interval :</a:t>
            </a:r>
            <a:r>
              <a:rPr kumimoji="1" lang="en-US" sz="2000" b="1" dirty="0">
                <a:solidFill>
                  <a:srgbClr val="FFFFCC"/>
                </a:solidFill>
                <a:latin typeface="Verdana" panose="020B0604030504040204" pitchFamily="34" charset="0"/>
                <a:ea typeface="Verdana" panose="020B0604030504040204" pitchFamily="34" charset="0"/>
                <a:cs typeface="Verdana" panose="020B0604030504040204" pitchFamily="34" charset="0"/>
              </a:rPr>
              <a:t>= , </a:t>
            </a:r>
            <a:r>
              <a:rPr kumimoji="1" lang="en-US" sz="2000" b="1" dirty="0">
                <a:solidFill>
                  <a:srgbClr val="FFFFCC"/>
                </a:solidFill>
                <a:latin typeface="Verdana" panose="020B0604030504040204" pitchFamily="34" charset="0"/>
                <a:ea typeface="Verdana" panose="020B0604030504040204" pitchFamily="34" charset="0"/>
                <a:cs typeface="Verdana" panose="020B0604030504040204" pitchFamily="34" charset="0"/>
                <a:sym typeface="Symbol" pitchFamily="18" charset="2"/>
              </a:rPr>
              <a:t> ,  &gt; ,  &lt;, + ,  -</a:t>
            </a:r>
          </a:p>
          <a:p>
            <a:pPr marL="457200" indent="-176213">
              <a:buFont typeface="Arial" panose="020B0604020202020204" pitchFamily="34" charset="0"/>
              <a:buChar char="•"/>
              <a:defRPr/>
            </a:pPr>
            <a:r>
              <a:rPr kumimoji="1" lang="en-US" sz="2000" b="1" dirty="0">
                <a:solidFill>
                  <a:srgbClr val="FFFFCC"/>
                </a:solidFill>
                <a:latin typeface="Verdana" panose="020B0604030504040204" pitchFamily="34" charset="0"/>
                <a:ea typeface="Verdana" panose="020B0604030504040204" pitchFamily="34" charset="0"/>
                <a:cs typeface="Verdana" panose="020B0604030504040204" pitchFamily="34" charset="0"/>
                <a:sym typeface="Symbol" pitchFamily="18" charset="2"/>
              </a:rPr>
              <a:t>Ratio : </a:t>
            </a:r>
            <a:r>
              <a:rPr kumimoji="1" lang="en-US" sz="2000" b="1" dirty="0">
                <a:solidFill>
                  <a:srgbClr val="FFFFCC"/>
                </a:solidFill>
                <a:latin typeface="Verdana" panose="020B0604030504040204" pitchFamily="34" charset="0"/>
                <a:ea typeface="Verdana" panose="020B0604030504040204" pitchFamily="34" charset="0"/>
                <a:cs typeface="Verdana" panose="020B0604030504040204" pitchFamily="34" charset="0"/>
              </a:rPr>
              <a:t>= , </a:t>
            </a:r>
            <a:r>
              <a:rPr kumimoji="1" lang="en-US" sz="2000" b="1" dirty="0">
                <a:solidFill>
                  <a:srgbClr val="FFFFCC"/>
                </a:solidFill>
                <a:latin typeface="Verdana" panose="020B0604030504040204" pitchFamily="34" charset="0"/>
                <a:ea typeface="Verdana" panose="020B0604030504040204" pitchFamily="34" charset="0"/>
                <a:cs typeface="Verdana" panose="020B0604030504040204" pitchFamily="34" charset="0"/>
                <a:sym typeface="Symbol" pitchFamily="18" charset="2"/>
              </a:rPr>
              <a:t>, &gt;, &lt;, +, - ,   ,  </a:t>
            </a:r>
          </a:p>
        </p:txBody>
      </p:sp>
    </p:spTree>
    <p:extLst>
      <p:ext uri="{BB962C8B-B14F-4D97-AF65-F5344CB8AC3E}">
        <p14:creationId xmlns:p14="http://schemas.microsoft.com/office/powerpoint/2010/main" val="1461633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vocados and peppers on a cutting board">
            <a:extLst>
              <a:ext uri="{FF2B5EF4-FFF2-40B4-BE49-F238E27FC236}">
                <a16:creationId xmlns:a16="http://schemas.microsoft.com/office/drawing/2014/main" id="{92C4C2DA-90B8-3144-9F35-4567B528019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0"/>
            <a:ext cx="12191980" cy="6857989"/>
          </a:xfrm>
          <a:prstGeom prst="rect">
            <a:avLst/>
          </a:prstGeom>
        </p:spPr>
      </p:pic>
      <p:sp>
        <p:nvSpPr>
          <p:cNvPr id="6" name="Title 5"/>
          <p:cNvSpPr>
            <a:spLocks noGrp="1"/>
          </p:cNvSpPr>
          <p:nvPr>
            <p:ph type="title"/>
          </p:nvPr>
        </p:nvSpPr>
        <p:spPr>
          <a:xfrm>
            <a:off x="330259" y="274321"/>
            <a:ext cx="10058400" cy="814891"/>
          </a:xfrm>
        </p:spPr>
        <p:txBody>
          <a:bodyPr>
            <a:normAutofit/>
          </a:bodyPr>
          <a:lstStyle/>
          <a:p>
            <a:pPr lvl="1" algn="ctr" rtl="0">
              <a:lnSpc>
                <a:spcPct val="90000"/>
              </a:lnSpc>
              <a:spcBef>
                <a:spcPct val="0"/>
              </a:spcBef>
            </a:pPr>
            <a:r>
              <a:rPr lang="en-US" sz="3600" b="1" dirty="0" err="1">
                <a:solidFill>
                  <a:srgbClr val="FFFFCC"/>
                </a:solidFill>
                <a:latin typeface="Arial" panose="020B0604020202020204" pitchFamily="34" charset="0"/>
                <a:cs typeface="Arial" panose="020B0604020202020204" pitchFamily="34" charset="0"/>
              </a:rPr>
              <a:t>Metoda</a:t>
            </a:r>
            <a:r>
              <a:rPr lang="en-US" sz="3600" b="1" dirty="0">
                <a:solidFill>
                  <a:srgbClr val="FFFFCC"/>
                </a:solidFill>
                <a:latin typeface="Arial" panose="020B0604020202020204" pitchFamily="34" charset="0"/>
                <a:cs typeface="Arial" panose="020B0604020202020204" pitchFamily="34" charset="0"/>
              </a:rPr>
              <a:t> </a:t>
            </a:r>
            <a:r>
              <a:rPr lang="en-US" sz="3600" b="1" dirty="0" err="1">
                <a:solidFill>
                  <a:srgbClr val="FFFFCC"/>
                </a:solidFill>
                <a:latin typeface="Arial" panose="020B0604020202020204" pitchFamily="34" charset="0"/>
                <a:cs typeface="Arial" panose="020B0604020202020204" pitchFamily="34" charset="0"/>
              </a:rPr>
              <a:t>Pengumpulan</a:t>
            </a:r>
            <a:r>
              <a:rPr lang="en-US" sz="3600" b="1" dirty="0">
                <a:solidFill>
                  <a:srgbClr val="FFFFCC"/>
                </a:solidFill>
                <a:latin typeface="Arial" panose="020B0604020202020204" pitchFamily="34" charset="0"/>
                <a:cs typeface="Arial" panose="020B0604020202020204" pitchFamily="34" charset="0"/>
              </a:rPr>
              <a:t> Data Primer</a:t>
            </a:r>
            <a:endParaRPr lang="en-US" sz="3600" dirty="0">
              <a:solidFill>
                <a:srgbClr val="FFFFCC"/>
              </a:solidFill>
              <a:latin typeface="Arial" panose="020B0604020202020204" pitchFamily="34" charset="0"/>
              <a:cs typeface="Arial" panose="020B0604020202020204" pitchFamily="34" charset="0"/>
            </a:endParaRPr>
          </a:p>
        </p:txBody>
      </p:sp>
      <p:sp>
        <p:nvSpPr>
          <p:cNvPr id="8" name="Text Placeholder 7"/>
          <p:cNvSpPr>
            <a:spLocks noGrp="1"/>
          </p:cNvSpPr>
          <p:nvPr>
            <p:ph type="body" idx="1"/>
          </p:nvPr>
        </p:nvSpPr>
        <p:spPr>
          <a:xfrm>
            <a:off x="165387" y="1659961"/>
            <a:ext cx="4754880" cy="640080"/>
          </a:xfrm>
        </p:spPr>
        <p:txBody>
          <a:bodyPr>
            <a:normAutofit fontScale="92500" lnSpcReduction="20000"/>
          </a:bodyPr>
          <a:lstStyle/>
          <a:p>
            <a:pPr algn="ctr"/>
            <a:r>
              <a:rPr lang="en-US" sz="3600" dirty="0">
                <a:solidFill>
                  <a:srgbClr val="FFFFCC"/>
                </a:solidFill>
                <a:latin typeface="Arial" panose="020B0604020202020204" pitchFamily="34" charset="0"/>
                <a:cs typeface="Arial" panose="020B0604020202020204" pitchFamily="34" charset="0"/>
              </a:rPr>
              <a:t>Data Primer </a:t>
            </a:r>
          </a:p>
        </p:txBody>
      </p:sp>
      <p:sp>
        <p:nvSpPr>
          <p:cNvPr id="7" name="Content Placeholder 6"/>
          <p:cNvSpPr>
            <a:spLocks noGrp="1"/>
          </p:cNvSpPr>
          <p:nvPr>
            <p:ph sz="half" idx="2"/>
          </p:nvPr>
        </p:nvSpPr>
        <p:spPr>
          <a:xfrm>
            <a:off x="330259" y="2300041"/>
            <a:ext cx="4187432" cy="2670121"/>
          </a:xfrm>
        </p:spPr>
        <p:txBody>
          <a:bodyPr>
            <a:normAutofit lnSpcReduction="10000"/>
          </a:bodyPr>
          <a:lstStyle/>
          <a:p>
            <a:r>
              <a:rPr lang="en-US" sz="2400" b="1" dirty="0" err="1">
                <a:solidFill>
                  <a:srgbClr val="99FF66"/>
                </a:solidFill>
              </a:rPr>
              <a:t>pengamatan</a:t>
            </a:r>
            <a:r>
              <a:rPr lang="en-US" sz="2400" b="1" dirty="0">
                <a:solidFill>
                  <a:srgbClr val="99FF66"/>
                </a:solidFill>
              </a:rPr>
              <a:t> </a:t>
            </a:r>
            <a:r>
              <a:rPr lang="en-US" sz="2400" b="1" dirty="0" err="1">
                <a:solidFill>
                  <a:srgbClr val="99FF66"/>
                </a:solidFill>
              </a:rPr>
              <a:t>langsung</a:t>
            </a:r>
            <a:r>
              <a:rPr lang="en-US" sz="2400" b="1" dirty="0">
                <a:solidFill>
                  <a:srgbClr val="99FF66"/>
                </a:solidFill>
              </a:rPr>
              <a:t>,</a:t>
            </a:r>
          </a:p>
          <a:p>
            <a:r>
              <a:rPr lang="en-US" sz="2400" b="1" dirty="0" err="1">
                <a:solidFill>
                  <a:srgbClr val="99FF66"/>
                </a:solidFill>
              </a:rPr>
              <a:t>percobaan</a:t>
            </a:r>
            <a:r>
              <a:rPr lang="en-US" sz="2400" b="1" dirty="0">
                <a:solidFill>
                  <a:srgbClr val="99FF66"/>
                </a:solidFill>
              </a:rPr>
              <a:t> </a:t>
            </a:r>
            <a:r>
              <a:rPr lang="en-US" sz="2400" b="1" i="1" dirty="0">
                <a:solidFill>
                  <a:srgbClr val="99FF66"/>
                </a:solidFill>
              </a:rPr>
              <a:t>(experiment)</a:t>
            </a:r>
            <a:endParaRPr lang="en-US" sz="2400" b="1" dirty="0">
              <a:solidFill>
                <a:srgbClr val="99FF66"/>
              </a:solidFill>
            </a:endParaRPr>
          </a:p>
          <a:p>
            <a:r>
              <a:rPr lang="en-US" sz="2400" b="1" dirty="0" err="1">
                <a:solidFill>
                  <a:srgbClr val="99FF66"/>
                </a:solidFill>
              </a:rPr>
              <a:t>wawancara</a:t>
            </a:r>
            <a:endParaRPr lang="en-US" sz="2400" b="1" dirty="0">
              <a:solidFill>
                <a:srgbClr val="99FF66"/>
              </a:solidFill>
            </a:endParaRPr>
          </a:p>
          <a:p>
            <a:r>
              <a:rPr lang="en-US" sz="2400" b="1" dirty="0">
                <a:solidFill>
                  <a:srgbClr val="99FF66"/>
                </a:solidFill>
              </a:rPr>
              <a:t>group </a:t>
            </a:r>
            <a:r>
              <a:rPr lang="en-US" sz="2400" b="1" dirty="0" err="1">
                <a:solidFill>
                  <a:srgbClr val="99FF66"/>
                </a:solidFill>
              </a:rPr>
              <a:t>fokus</a:t>
            </a:r>
            <a:r>
              <a:rPr lang="en-US" sz="2400" b="1" dirty="0">
                <a:solidFill>
                  <a:srgbClr val="99FF66"/>
                </a:solidFill>
              </a:rPr>
              <a:t> </a:t>
            </a:r>
            <a:r>
              <a:rPr lang="en-US" sz="2400" b="1" dirty="0" err="1">
                <a:solidFill>
                  <a:srgbClr val="99FF66"/>
                </a:solidFill>
              </a:rPr>
              <a:t>diskusi</a:t>
            </a:r>
            <a:r>
              <a:rPr lang="en-US" sz="2400" b="1" dirty="0">
                <a:solidFill>
                  <a:srgbClr val="99FF66"/>
                </a:solidFill>
              </a:rPr>
              <a:t> </a:t>
            </a:r>
            <a:r>
              <a:rPr lang="en-US" sz="2400" b="1" i="1" dirty="0">
                <a:solidFill>
                  <a:srgbClr val="99FF66"/>
                </a:solidFill>
              </a:rPr>
              <a:t>(focus group discussion)</a:t>
            </a:r>
          </a:p>
          <a:p>
            <a:r>
              <a:rPr lang="en-US" sz="2400" b="1" dirty="0" err="1">
                <a:solidFill>
                  <a:srgbClr val="99FF66"/>
                </a:solidFill>
              </a:rPr>
              <a:t>kuesioner</a:t>
            </a:r>
            <a:endParaRPr lang="en-US" sz="2400" b="1" dirty="0">
              <a:solidFill>
                <a:srgbClr val="99FF66"/>
              </a:solidFill>
            </a:endParaRPr>
          </a:p>
        </p:txBody>
      </p:sp>
      <p:sp>
        <p:nvSpPr>
          <p:cNvPr id="9" name="Text Placeholder 8"/>
          <p:cNvSpPr>
            <a:spLocks noGrp="1"/>
          </p:cNvSpPr>
          <p:nvPr>
            <p:ph type="body" sz="quarter" idx="3"/>
          </p:nvPr>
        </p:nvSpPr>
        <p:spPr>
          <a:xfrm>
            <a:off x="4123946" y="1659961"/>
            <a:ext cx="4735791" cy="500040"/>
          </a:xfrm>
        </p:spPr>
        <p:txBody>
          <a:bodyPr>
            <a:normAutofit fontScale="92500" lnSpcReduction="20000"/>
          </a:bodyPr>
          <a:lstStyle/>
          <a:p>
            <a:pPr algn="ctr"/>
            <a:r>
              <a:rPr lang="en-US" sz="3600" dirty="0">
                <a:solidFill>
                  <a:srgbClr val="FFFFCC"/>
                </a:solidFill>
                <a:latin typeface="Arial" panose="020B0604020202020204" pitchFamily="34" charset="0"/>
                <a:cs typeface="Arial" panose="020B0604020202020204" pitchFamily="34" charset="0"/>
              </a:rPr>
              <a:t>Data </a:t>
            </a:r>
            <a:r>
              <a:rPr lang="en-US" sz="3600" dirty="0" err="1">
                <a:solidFill>
                  <a:srgbClr val="FFFFCC"/>
                </a:solidFill>
                <a:latin typeface="Arial" panose="020B0604020202020204" pitchFamily="34" charset="0"/>
                <a:cs typeface="Arial" panose="020B0604020202020204" pitchFamily="34" charset="0"/>
              </a:rPr>
              <a:t>Sekunder</a:t>
            </a:r>
            <a:endParaRPr lang="en-US" sz="3600" dirty="0">
              <a:solidFill>
                <a:srgbClr val="FFFFCC"/>
              </a:solidFill>
              <a:latin typeface="Arial" panose="020B0604020202020204" pitchFamily="34" charset="0"/>
              <a:cs typeface="Arial" panose="020B0604020202020204" pitchFamily="34" charset="0"/>
            </a:endParaRPr>
          </a:p>
        </p:txBody>
      </p:sp>
      <p:sp>
        <p:nvSpPr>
          <p:cNvPr id="17" name="Content Placeholder 16"/>
          <p:cNvSpPr>
            <a:spLocks noGrp="1"/>
          </p:cNvSpPr>
          <p:nvPr>
            <p:ph sz="quarter" idx="4"/>
          </p:nvPr>
        </p:nvSpPr>
        <p:spPr>
          <a:xfrm>
            <a:off x="4604998" y="2327680"/>
            <a:ext cx="3773689" cy="2502737"/>
          </a:xfrm>
        </p:spPr>
        <p:txBody>
          <a:bodyPr>
            <a:noAutofit/>
          </a:bodyPr>
          <a:lstStyle/>
          <a:p>
            <a:pPr lvl="1"/>
            <a:r>
              <a:rPr lang="en-GB" altLang="en-US" sz="2400" b="1" dirty="0" err="1">
                <a:solidFill>
                  <a:srgbClr val="FFFF99"/>
                </a:solidFill>
                <a:ea typeface="Verdana" panose="020B0604030504040204" pitchFamily="34" charset="0"/>
                <a:cs typeface="Verdana" panose="020B0604030504040204" pitchFamily="34" charset="0"/>
              </a:rPr>
              <a:t>Dokumenter</a:t>
            </a:r>
            <a:r>
              <a:rPr lang="en-GB" altLang="en-US" sz="2400" b="1" dirty="0">
                <a:solidFill>
                  <a:srgbClr val="FFFF99"/>
                </a:solidFill>
                <a:ea typeface="Verdana" panose="020B0604030504040204" pitchFamily="34" charset="0"/>
                <a:cs typeface="Verdana" panose="020B0604030504040204" pitchFamily="34" charset="0"/>
              </a:rPr>
              <a:t>, data survey, </a:t>
            </a:r>
            <a:r>
              <a:rPr lang="en-GB" altLang="en-US" sz="2400" b="1" dirty="0" err="1">
                <a:solidFill>
                  <a:srgbClr val="FFFF99"/>
                </a:solidFill>
                <a:ea typeface="Verdana" panose="020B0604030504040204" pitchFamily="34" charset="0"/>
                <a:cs typeface="Verdana" panose="020B0604030504040204" pitchFamily="34" charset="0"/>
              </a:rPr>
              <a:t>atau</a:t>
            </a:r>
            <a:r>
              <a:rPr lang="en-GB" altLang="en-US" sz="2400" b="1" dirty="0">
                <a:solidFill>
                  <a:srgbClr val="FFFF99"/>
                </a:solidFill>
                <a:ea typeface="Verdana" panose="020B0604030504040204" pitchFamily="34" charset="0"/>
                <a:cs typeface="Verdana" panose="020B0604030504040204" pitchFamily="34" charset="0"/>
              </a:rPr>
              <a:t> </a:t>
            </a:r>
            <a:r>
              <a:rPr lang="en-GB" altLang="en-US" sz="2400" b="1" dirty="0" err="1">
                <a:solidFill>
                  <a:srgbClr val="FFFF99"/>
                </a:solidFill>
                <a:ea typeface="Verdana" panose="020B0604030504040204" pitchFamily="34" charset="0"/>
                <a:cs typeface="Verdana" panose="020B0604030504040204" pitchFamily="34" charset="0"/>
              </a:rPr>
              <a:t>gabungan</a:t>
            </a:r>
            <a:r>
              <a:rPr lang="en-GB" altLang="en-US" sz="2400" b="1" dirty="0">
                <a:solidFill>
                  <a:srgbClr val="FFFF99"/>
                </a:solidFill>
                <a:ea typeface="Verdana" panose="020B0604030504040204" pitchFamily="34" charset="0"/>
                <a:cs typeface="Verdana" panose="020B0604030504040204" pitchFamily="34" charset="0"/>
              </a:rPr>
              <a:t> </a:t>
            </a:r>
            <a:r>
              <a:rPr lang="en-GB" altLang="en-US" sz="2400" b="1" dirty="0" err="1">
                <a:solidFill>
                  <a:srgbClr val="FFFF99"/>
                </a:solidFill>
                <a:ea typeface="Verdana" panose="020B0604030504040204" pitchFamily="34" charset="0"/>
                <a:cs typeface="Verdana" panose="020B0604030504040204" pitchFamily="34" charset="0"/>
              </a:rPr>
              <a:t>keduanya</a:t>
            </a:r>
            <a:r>
              <a:rPr lang="en-GB" altLang="en-US" sz="2400" b="1" dirty="0">
                <a:solidFill>
                  <a:srgbClr val="FFFF99"/>
                </a:solidFill>
                <a:ea typeface="Verdana" panose="020B0604030504040204" pitchFamily="34" charset="0"/>
                <a:cs typeface="Verdana" panose="020B0604030504040204" pitchFamily="34" charset="0"/>
              </a:rPr>
              <a:t> data </a:t>
            </a:r>
            <a:r>
              <a:rPr lang="en-GB" altLang="en-US" sz="2400" b="1" dirty="0" err="1">
                <a:solidFill>
                  <a:srgbClr val="FFFF99"/>
                </a:solidFill>
                <a:ea typeface="Verdana" panose="020B0604030504040204" pitchFamily="34" charset="0"/>
                <a:cs typeface="Verdana" panose="020B0604030504040204" pitchFamily="34" charset="0"/>
              </a:rPr>
              <a:t>timeseries</a:t>
            </a:r>
            <a:endParaRPr lang="en-GB" altLang="en-US" sz="2400" b="1" dirty="0">
              <a:solidFill>
                <a:srgbClr val="FFFF99"/>
              </a:solidFill>
              <a:ea typeface="Verdana" panose="020B0604030504040204" pitchFamily="34" charset="0"/>
              <a:cs typeface="Verdana" panose="020B0604030504040204" pitchFamily="34" charset="0"/>
            </a:endParaRPr>
          </a:p>
          <a:p>
            <a:pPr lvl="1"/>
            <a:r>
              <a:rPr lang="en-GB" altLang="en-US" sz="2400" b="1" i="1" dirty="0">
                <a:solidFill>
                  <a:srgbClr val="FFFF99"/>
                </a:solidFill>
                <a:ea typeface="Verdana" panose="020B0604030504040204" pitchFamily="34" charset="0"/>
                <a:cs typeface="Verdana" panose="020B0604030504040204" pitchFamily="34" charset="0"/>
              </a:rPr>
              <a:t>“cohort studies”</a:t>
            </a:r>
          </a:p>
          <a:p>
            <a:pPr lvl="1"/>
            <a:r>
              <a:rPr lang="en-GB" altLang="en-US" sz="2400" b="1" i="1" dirty="0">
                <a:solidFill>
                  <a:srgbClr val="FFFF99"/>
                </a:solidFill>
                <a:ea typeface="Verdana" panose="020B0604030504040204" pitchFamily="34" charset="0"/>
                <a:cs typeface="Verdana" panose="020B0604030504040204" pitchFamily="34" charset="0"/>
              </a:rPr>
              <a:t>“area-based data sets”</a:t>
            </a:r>
          </a:p>
        </p:txBody>
      </p:sp>
    </p:spTree>
    <p:extLst>
      <p:ext uri="{BB962C8B-B14F-4D97-AF65-F5344CB8AC3E}">
        <p14:creationId xmlns:p14="http://schemas.microsoft.com/office/powerpoint/2010/main" val="1746748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1523" y="598625"/>
            <a:ext cx="10058400" cy="725437"/>
          </a:xfrm>
        </p:spPr>
        <p:txBody>
          <a:bodyPr>
            <a:noAutofit/>
          </a:bodyPr>
          <a:lstStyle/>
          <a:p>
            <a:pPr algn="ctr"/>
            <a:r>
              <a:rPr lang="en-US" sz="3200" b="1" dirty="0" err="1"/>
              <a:t>Validitas</a:t>
            </a:r>
            <a:r>
              <a:rPr lang="en-US" sz="3200" b="1" dirty="0"/>
              <a:t> </a:t>
            </a:r>
            <a:r>
              <a:rPr lang="en-US" sz="3200" b="1" i="1" dirty="0"/>
              <a:t>(Validity)</a:t>
            </a:r>
            <a:r>
              <a:rPr lang="en-US" sz="3200" b="1" dirty="0"/>
              <a:t> </a:t>
            </a:r>
            <a:r>
              <a:rPr lang="en-US" sz="3200" b="1" dirty="0" err="1"/>
              <a:t>dan</a:t>
            </a:r>
            <a:r>
              <a:rPr lang="en-US" sz="3200" b="1" dirty="0"/>
              <a:t> </a:t>
            </a:r>
            <a:r>
              <a:rPr lang="en-US" sz="3200" b="1" dirty="0" err="1"/>
              <a:t>Reliabilitas</a:t>
            </a:r>
            <a:r>
              <a:rPr lang="en-US" sz="3200" b="1" dirty="0"/>
              <a:t> </a:t>
            </a:r>
            <a:r>
              <a:rPr lang="en-US" sz="3200" b="1" i="1" dirty="0"/>
              <a:t>(Reliability)</a:t>
            </a:r>
            <a:r>
              <a:rPr lang="en-US" sz="3200" b="1" dirty="0"/>
              <a:t> </a:t>
            </a:r>
            <a:endParaRPr lang="en-US" sz="3200" dirty="0"/>
          </a:p>
        </p:txBody>
      </p:sp>
      <p:sp>
        <p:nvSpPr>
          <p:cNvPr id="8" name="Content Placeholder 7"/>
          <p:cNvSpPr>
            <a:spLocks noGrp="1"/>
          </p:cNvSpPr>
          <p:nvPr>
            <p:ph idx="1"/>
          </p:nvPr>
        </p:nvSpPr>
        <p:spPr>
          <a:xfrm>
            <a:off x="1091523" y="1280674"/>
            <a:ext cx="10384610" cy="1054503"/>
          </a:xfrm>
        </p:spPr>
        <p:txBody>
          <a:bodyPr>
            <a:noAutofit/>
          </a:bodyPr>
          <a:lstStyle/>
          <a:p>
            <a:r>
              <a:rPr lang="en-US" sz="2000" dirty="0" err="1"/>
              <a:t>Validitas</a:t>
            </a:r>
            <a:r>
              <a:rPr lang="en-US" sz="2000" dirty="0"/>
              <a:t> </a:t>
            </a:r>
            <a:r>
              <a:rPr lang="en-US" sz="2000" dirty="0" err="1"/>
              <a:t>menyangkut</a:t>
            </a:r>
            <a:r>
              <a:rPr lang="en-US" sz="2000" dirty="0"/>
              <a:t> </a:t>
            </a:r>
            <a:r>
              <a:rPr lang="en-US" sz="2000" dirty="0" err="1"/>
              <a:t>kebenaran</a:t>
            </a:r>
            <a:r>
              <a:rPr lang="en-US" sz="2000" dirty="0"/>
              <a:t>,  </a:t>
            </a:r>
            <a:r>
              <a:rPr lang="en-US" sz="2000" dirty="0" err="1"/>
              <a:t>ketepatan</a:t>
            </a:r>
            <a:r>
              <a:rPr lang="en-US" sz="2000" dirty="0"/>
              <a:t>, </a:t>
            </a:r>
            <a:r>
              <a:rPr lang="en-US" sz="2000" dirty="0" err="1"/>
              <a:t>dan</a:t>
            </a:r>
            <a:r>
              <a:rPr lang="en-US" sz="2000" dirty="0"/>
              <a:t> </a:t>
            </a:r>
            <a:r>
              <a:rPr lang="en-US" sz="2000" dirty="0" err="1"/>
              <a:t>akurasi</a:t>
            </a:r>
            <a:r>
              <a:rPr lang="en-US" sz="2000" dirty="0"/>
              <a:t>  </a:t>
            </a:r>
            <a:r>
              <a:rPr lang="en-US" sz="2000" dirty="0" err="1"/>
              <a:t>dari</a:t>
            </a:r>
            <a:r>
              <a:rPr lang="en-US" sz="2000" dirty="0"/>
              <a:t> </a:t>
            </a:r>
            <a:r>
              <a:rPr lang="en-US" sz="2000" dirty="0" err="1"/>
              <a:t>alat</a:t>
            </a:r>
            <a:r>
              <a:rPr lang="en-US" sz="2000" dirty="0"/>
              <a:t> </a:t>
            </a:r>
            <a:r>
              <a:rPr lang="en-US" sz="2000" dirty="0" err="1"/>
              <a:t>ukur</a:t>
            </a:r>
            <a:r>
              <a:rPr lang="en-US" sz="2000" dirty="0"/>
              <a:t> yang </a:t>
            </a:r>
            <a:r>
              <a:rPr lang="en-US" sz="2000" dirty="0" err="1"/>
              <a:t>digunakan</a:t>
            </a:r>
            <a:endParaRPr lang="en-US" sz="2000" dirty="0"/>
          </a:p>
          <a:p>
            <a:r>
              <a:rPr lang="en-US" sz="2000" dirty="0" err="1"/>
              <a:t>Reliabilitas</a:t>
            </a:r>
            <a:r>
              <a:rPr lang="en-US" sz="2000" dirty="0"/>
              <a:t> </a:t>
            </a:r>
            <a:r>
              <a:rPr lang="en-US" sz="2000" dirty="0" err="1"/>
              <a:t>adalah</a:t>
            </a:r>
            <a:r>
              <a:rPr lang="en-US" sz="2000" dirty="0"/>
              <a:t> </a:t>
            </a:r>
            <a:r>
              <a:rPr lang="en-US" sz="2000" dirty="0" err="1"/>
              <a:t>persoalan</a:t>
            </a:r>
            <a:r>
              <a:rPr lang="en-US" sz="2000" dirty="0"/>
              <a:t> </a:t>
            </a:r>
            <a:r>
              <a:rPr lang="en-US" sz="2000" dirty="0" err="1"/>
              <a:t>konsistensi</a:t>
            </a:r>
            <a:r>
              <a:rPr lang="en-US" sz="2000" dirty="0"/>
              <a:t> </a:t>
            </a:r>
            <a:r>
              <a:rPr lang="en-US" sz="2000" dirty="0" err="1"/>
              <a:t>dan</a:t>
            </a:r>
            <a:r>
              <a:rPr lang="en-US" sz="2000" dirty="0"/>
              <a:t> </a:t>
            </a:r>
            <a:r>
              <a:rPr lang="en-US" sz="2000" dirty="0" err="1"/>
              <a:t>kestabilan</a:t>
            </a:r>
            <a:r>
              <a:rPr lang="en-US" sz="2000" dirty="0"/>
              <a:t> </a:t>
            </a:r>
            <a:r>
              <a:rPr lang="en-US" sz="2000" dirty="0" err="1"/>
              <a:t>hasil</a:t>
            </a:r>
            <a:r>
              <a:rPr lang="en-US" sz="2000" dirty="0"/>
              <a:t> </a:t>
            </a:r>
            <a:r>
              <a:rPr lang="en-US" sz="2000" dirty="0" err="1"/>
              <a:t>pengukuran</a:t>
            </a:r>
            <a:r>
              <a:rPr lang="en-US" sz="2000" dirty="0"/>
              <a:t> yang </a:t>
            </a:r>
            <a:r>
              <a:rPr lang="en-US" sz="2000" dirty="0" err="1"/>
              <a:t>diperoleh</a:t>
            </a:r>
            <a:r>
              <a:rPr lang="en-US" sz="2000" dirty="0"/>
              <a:t> </a:t>
            </a:r>
            <a:r>
              <a:rPr lang="en-US" sz="2000" dirty="0" err="1"/>
              <a:t>apabila</a:t>
            </a:r>
            <a:r>
              <a:rPr lang="en-US" sz="2000" dirty="0"/>
              <a:t> </a:t>
            </a:r>
            <a:r>
              <a:rPr lang="en-US" sz="2000" dirty="0" err="1"/>
              <a:t>dilakukan</a:t>
            </a:r>
            <a:r>
              <a:rPr lang="en-US" sz="2000" dirty="0"/>
              <a:t> </a:t>
            </a:r>
            <a:r>
              <a:rPr lang="en-US" sz="2000" dirty="0" err="1"/>
              <a:t>pengulangan</a:t>
            </a:r>
            <a:r>
              <a:rPr lang="en-US" sz="2000" dirty="0"/>
              <a:t> </a:t>
            </a:r>
            <a:r>
              <a:rPr lang="en-US" sz="2000" dirty="0" err="1"/>
              <a:t>pada</a:t>
            </a:r>
            <a:r>
              <a:rPr lang="en-US" sz="2000" dirty="0"/>
              <a:t> </a:t>
            </a:r>
            <a:r>
              <a:rPr lang="en-US" sz="2000" dirty="0" err="1"/>
              <a:t>kondisi</a:t>
            </a:r>
            <a:r>
              <a:rPr lang="en-US" sz="2000" dirty="0"/>
              <a:t> yang </a:t>
            </a:r>
            <a:r>
              <a:rPr lang="en-US" sz="2000" dirty="0" err="1"/>
              <a:t>sama</a:t>
            </a:r>
            <a:r>
              <a:rPr lang="en-US" sz="2000" dirty="0"/>
              <a:t> </a:t>
            </a:r>
            <a:r>
              <a:rPr lang="en-US" sz="2000" dirty="0" err="1"/>
              <a:t>dan</a:t>
            </a:r>
            <a:r>
              <a:rPr lang="en-US" sz="2000" dirty="0"/>
              <a:t> </a:t>
            </a:r>
            <a:r>
              <a:rPr lang="en-US" sz="2000" dirty="0" err="1"/>
              <a:t>responden</a:t>
            </a:r>
            <a:r>
              <a:rPr lang="en-US" sz="2000" dirty="0"/>
              <a:t> yang </a:t>
            </a:r>
            <a:r>
              <a:rPr lang="en-US" sz="2000" dirty="0" err="1"/>
              <a:t>sama</a:t>
            </a:r>
            <a:endParaRPr lang="en-US" sz="2000" dirty="0"/>
          </a:p>
        </p:txBody>
      </p:sp>
      <p:pic>
        <p:nvPicPr>
          <p:cNvPr id="9" name="Picture 8" descr="https://explorable.com/images/validity-and-reliability.jpg"/>
          <p:cNvPicPr/>
          <p:nvPr/>
        </p:nvPicPr>
        <p:blipFill rotWithShape="1">
          <a:blip r:embed="rId2">
            <a:extLst>
              <a:ext uri="{28A0092B-C50C-407E-A947-70E740481C1C}">
                <a14:useLocalDpi xmlns:a14="http://schemas.microsoft.com/office/drawing/2010/main" val="0"/>
              </a:ext>
            </a:extLst>
          </a:blip>
          <a:srcRect b="34571"/>
          <a:stretch/>
        </p:blipFill>
        <p:spPr bwMode="auto">
          <a:xfrm>
            <a:off x="1459883" y="3138360"/>
            <a:ext cx="8754035" cy="1940017"/>
          </a:xfrm>
          <a:prstGeom prst="rect">
            <a:avLst/>
          </a:prstGeom>
          <a:noFill/>
          <a:ln>
            <a:noFill/>
          </a:ln>
          <a:scene3d>
            <a:camera prst="perspectiveBelow"/>
            <a:lightRig rig="threePt" dir="t"/>
          </a:scene3d>
          <a:sp3d/>
          <a:extLst>
            <a:ext uri="{53640926-AAD7-44D8-BBD7-CCE9431645EC}">
              <a14:shadowObscured xmlns:a14="http://schemas.microsoft.com/office/drawing/2010/main"/>
            </a:ext>
          </a:extLst>
        </p:spPr>
      </p:pic>
      <p:grpSp>
        <p:nvGrpSpPr>
          <p:cNvPr id="10" name="Group 9"/>
          <p:cNvGrpSpPr/>
          <p:nvPr/>
        </p:nvGrpSpPr>
        <p:grpSpPr>
          <a:xfrm>
            <a:off x="1722587" y="5078377"/>
            <a:ext cx="9009530" cy="1044127"/>
            <a:chOff x="0" y="0"/>
            <a:chExt cx="5076825" cy="390525"/>
          </a:xfrm>
        </p:grpSpPr>
        <p:sp>
          <p:nvSpPr>
            <p:cNvPr id="11" name="Text Box 2"/>
            <p:cNvSpPr txBox="1">
              <a:spLocks noChangeArrowheads="1"/>
            </p:cNvSpPr>
            <p:nvPr/>
          </p:nvSpPr>
          <p:spPr bwMode="auto">
            <a:xfrm>
              <a:off x="0" y="0"/>
              <a:ext cx="1057275" cy="36195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US" sz="2000" b="1" dirty="0" err="1">
                  <a:effectLst/>
                  <a:latin typeface="Calibri" panose="020F0502020204030204" pitchFamily="34" charset="0"/>
                  <a:ea typeface="Calibri" panose="020F0502020204030204" pitchFamily="34" charset="0"/>
                  <a:cs typeface="Times New Roman" panose="02020603050405020304" pitchFamily="18" charset="0"/>
                </a:rPr>
                <a:t>Tidak</a:t>
              </a:r>
              <a:r>
                <a:rPr lang="en-US" sz="2000" b="1" dirty="0">
                  <a:effectLst/>
                  <a:latin typeface="Calibri" panose="020F0502020204030204" pitchFamily="34" charset="0"/>
                  <a:ea typeface="Calibri" panose="020F0502020204030204" pitchFamily="34" charset="0"/>
                  <a:cs typeface="Times New Roman" panose="02020603050405020304" pitchFamily="18" charset="0"/>
                </a:rPr>
                <a:t> valid </a:t>
              </a:r>
              <a:r>
                <a:rPr lang="en-US" sz="2000" b="1" dirty="0" err="1">
                  <a:effectLst/>
                  <a:latin typeface="Calibri" panose="020F0502020204030204" pitchFamily="34" charset="0"/>
                  <a:ea typeface="Calibri" panose="020F0502020204030204" pitchFamily="34" charset="0"/>
                  <a:cs typeface="Times New Roman" panose="02020603050405020304" pitchFamily="18" charset="0"/>
                </a:rPr>
                <a:t>tapi</a:t>
              </a:r>
              <a:r>
                <a:rPr lang="en-US" sz="2000" b="1" dirty="0">
                  <a:effectLst/>
                  <a:latin typeface="Calibri" panose="020F0502020204030204" pitchFamily="34" charset="0"/>
                  <a:ea typeface="Calibri" panose="020F0502020204030204" pitchFamily="34" charset="0"/>
                  <a:cs typeface="Times New Roman" panose="02020603050405020304" pitchFamily="18" charset="0"/>
                </a:rPr>
                <a:t> </a:t>
              </a:r>
              <a:r>
                <a:rPr lang="en-US" sz="2000" b="1" dirty="0" err="1">
                  <a:effectLst/>
                  <a:latin typeface="Calibri" panose="020F0502020204030204" pitchFamily="34" charset="0"/>
                  <a:ea typeface="Calibri" panose="020F0502020204030204" pitchFamily="34" charset="0"/>
                  <a:cs typeface="Times New Roman" panose="02020603050405020304" pitchFamily="18" charset="0"/>
                </a:rPr>
                <a:t>reliabel</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2"/>
            <p:cNvSpPr txBox="1">
              <a:spLocks noChangeArrowheads="1"/>
            </p:cNvSpPr>
            <p:nvPr/>
          </p:nvSpPr>
          <p:spPr bwMode="auto">
            <a:xfrm>
              <a:off x="1323975" y="0"/>
              <a:ext cx="1057275" cy="36195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US" sz="2000" b="1" dirty="0" err="1">
                  <a:effectLst/>
                  <a:latin typeface="Calibri" panose="020F0502020204030204" pitchFamily="34" charset="0"/>
                  <a:ea typeface="Calibri" panose="020F0502020204030204" pitchFamily="34" charset="0"/>
                  <a:cs typeface="Times New Roman" panose="02020603050405020304" pitchFamily="18" charset="0"/>
                </a:rPr>
                <a:t>Relatif</a:t>
              </a:r>
              <a:r>
                <a:rPr lang="en-US" sz="2000" b="1" dirty="0">
                  <a:effectLst/>
                  <a:latin typeface="Calibri" panose="020F0502020204030204" pitchFamily="34" charset="0"/>
                  <a:ea typeface="Calibri" panose="020F0502020204030204" pitchFamily="34" charset="0"/>
                  <a:cs typeface="Times New Roman" panose="02020603050405020304" pitchFamily="18" charset="0"/>
                </a:rPr>
                <a:t> valid </a:t>
              </a:r>
              <a:r>
                <a:rPr lang="en-US" sz="2000" b="1" dirty="0" err="1">
                  <a:effectLst/>
                  <a:latin typeface="Calibri" panose="020F0502020204030204" pitchFamily="34" charset="0"/>
                  <a:ea typeface="Calibri" panose="020F0502020204030204" pitchFamily="34" charset="0"/>
                  <a:cs typeface="Times New Roman" panose="02020603050405020304" pitchFamily="18" charset="0"/>
                </a:rPr>
                <a:t>tapi</a:t>
              </a:r>
              <a:r>
                <a:rPr lang="en-US" sz="2000" b="1" dirty="0">
                  <a:effectLst/>
                  <a:latin typeface="Calibri" panose="020F0502020204030204" pitchFamily="34" charset="0"/>
                  <a:ea typeface="Calibri" panose="020F0502020204030204" pitchFamily="34" charset="0"/>
                  <a:cs typeface="Times New Roman" panose="02020603050405020304" pitchFamily="18" charset="0"/>
                </a:rPr>
                <a:t> </a:t>
              </a:r>
              <a:r>
                <a:rPr lang="en-US" sz="2000" b="1" dirty="0" err="1">
                  <a:effectLst/>
                  <a:latin typeface="Calibri" panose="020F0502020204030204" pitchFamily="34" charset="0"/>
                  <a:ea typeface="Calibri" panose="020F0502020204030204" pitchFamily="34" charset="0"/>
                  <a:cs typeface="Times New Roman" panose="02020603050405020304" pitchFamily="18" charset="0"/>
                </a:rPr>
                <a:t>tidak</a:t>
              </a:r>
              <a:r>
                <a:rPr lang="en-US" sz="2000" b="1" dirty="0">
                  <a:effectLst/>
                  <a:latin typeface="Calibri" panose="020F0502020204030204" pitchFamily="34" charset="0"/>
                  <a:ea typeface="Calibri" panose="020F0502020204030204" pitchFamily="34" charset="0"/>
                  <a:cs typeface="Times New Roman" panose="02020603050405020304" pitchFamily="18" charset="0"/>
                </a:rPr>
                <a:t> </a:t>
              </a:r>
              <a:r>
                <a:rPr lang="en-US" sz="2000" b="1" dirty="0" err="1">
                  <a:effectLst/>
                  <a:latin typeface="Calibri" panose="020F0502020204030204" pitchFamily="34" charset="0"/>
                  <a:ea typeface="Calibri" panose="020F0502020204030204" pitchFamily="34" charset="0"/>
                  <a:cs typeface="Times New Roman" panose="02020603050405020304" pitchFamily="18" charset="0"/>
                </a:rPr>
                <a:t>reliabel</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2"/>
            <p:cNvSpPr txBox="1">
              <a:spLocks noChangeArrowheads="1"/>
            </p:cNvSpPr>
            <p:nvPr/>
          </p:nvSpPr>
          <p:spPr bwMode="auto">
            <a:xfrm>
              <a:off x="2686050" y="9525"/>
              <a:ext cx="1057275" cy="36195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US" sz="2000" b="1" dirty="0" err="1">
                  <a:effectLst/>
                  <a:latin typeface="Calibri" panose="020F0502020204030204" pitchFamily="34" charset="0"/>
                  <a:ea typeface="Calibri" panose="020F0502020204030204" pitchFamily="34" charset="0"/>
                  <a:cs typeface="Times New Roman" panose="02020603050405020304" pitchFamily="18" charset="0"/>
                </a:rPr>
                <a:t>Tidak</a:t>
              </a:r>
              <a:r>
                <a:rPr lang="en-US" sz="2000" b="1" dirty="0">
                  <a:effectLst/>
                  <a:latin typeface="Calibri" panose="020F0502020204030204" pitchFamily="34" charset="0"/>
                  <a:ea typeface="Calibri" panose="020F0502020204030204" pitchFamily="34" charset="0"/>
                  <a:cs typeface="Times New Roman" panose="02020603050405020304" pitchFamily="18" charset="0"/>
                </a:rPr>
                <a:t> valid </a:t>
              </a:r>
              <a:r>
                <a:rPr lang="en-US" sz="2000" b="1" dirty="0" err="1">
                  <a:effectLst/>
                  <a:latin typeface="Calibri" panose="020F0502020204030204" pitchFamily="34" charset="0"/>
                  <a:ea typeface="Calibri" panose="020F0502020204030204" pitchFamily="34" charset="0"/>
                  <a:cs typeface="Times New Roman" panose="02020603050405020304" pitchFamily="18" charset="0"/>
                </a:rPr>
                <a:t>dan</a:t>
              </a:r>
              <a:r>
                <a:rPr lang="en-US" sz="2000" b="1" dirty="0">
                  <a:effectLst/>
                  <a:latin typeface="Calibri" panose="020F0502020204030204" pitchFamily="34" charset="0"/>
                  <a:ea typeface="Calibri" panose="020F0502020204030204" pitchFamily="34" charset="0"/>
                  <a:cs typeface="Times New Roman" panose="02020603050405020304" pitchFamily="18" charset="0"/>
                </a:rPr>
                <a:t> </a:t>
              </a:r>
              <a:r>
                <a:rPr lang="en-US" sz="2000" b="1" dirty="0" err="1">
                  <a:effectLst/>
                  <a:latin typeface="Calibri" panose="020F0502020204030204" pitchFamily="34" charset="0"/>
                  <a:ea typeface="Calibri" panose="020F0502020204030204" pitchFamily="34" charset="0"/>
                  <a:cs typeface="Times New Roman" panose="02020603050405020304" pitchFamily="18" charset="0"/>
                </a:rPr>
                <a:t>tidak</a:t>
              </a:r>
              <a:r>
                <a:rPr lang="en-US" sz="2000" b="1" dirty="0">
                  <a:effectLst/>
                  <a:latin typeface="Calibri" panose="020F0502020204030204" pitchFamily="34" charset="0"/>
                  <a:ea typeface="Calibri" panose="020F0502020204030204" pitchFamily="34" charset="0"/>
                  <a:cs typeface="Times New Roman" panose="02020603050405020304" pitchFamily="18" charset="0"/>
                </a:rPr>
                <a:t> </a:t>
              </a:r>
              <a:r>
                <a:rPr lang="en-US" sz="2000" b="1" dirty="0" err="1">
                  <a:effectLst/>
                  <a:latin typeface="Calibri" panose="020F0502020204030204" pitchFamily="34" charset="0"/>
                  <a:ea typeface="Calibri" panose="020F0502020204030204" pitchFamily="34" charset="0"/>
                  <a:cs typeface="Times New Roman" panose="02020603050405020304" pitchFamily="18" charset="0"/>
                </a:rPr>
                <a:t>reliabel</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 Box 2"/>
            <p:cNvSpPr txBox="1">
              <a:spLocks noChangeArrowheads="1"/>
            </p:cNvSpPr>
            <p:nvPr/>
          </p:nvSpPr>
          <p:spPr bwMode="auto">
            <a:xfrm>
              <a:off x="4019550" y="28575"/>
              <a:ext cx="1057275" cy="36195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Valid dan reliabel</a:t>
              </a:r>
              <a:endParaRPr lang="en-US" sz="3200" b="1">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855564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ruler%20cm%20with%20zero%20mark%20not%20at%20ed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157053">
            <a:off x="288365" y="816559"/>
            <a:ext cx="3232307" cy="117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016771" y="781459"/>
            <a:ext cx="6512859" cy="830997"/>
          </a:xfrm>
          <a:prstGeom prst="rect">
            <a:avLst/>
          </a:prstGeom>
        </p:spPr>
        <p:txBody>
          <a:bodyPr wrap="square">
            <a:spAutoFit/>
          </a:bodyPr>
          <a:lstStyle/>
          <a:p>
            <a:r>
              <a:rPr lang="fi-FI" sz="2400" dirty="0">
                <a:latin typeface="Calibri" panose="020F0502020204030204" pitchFamily="34" charset="0"/>
                <a:ea typeface="Calibri" panose="020F0502020204030204" pitchFamily="34" charset="0"/>
                <a:cs typeface="Times New Roman" panose="02020603050405020304" pitchFamily="18" charset="0"/>
              </a:rPr>
              <a:t>penggaris yang bisa dikatakan </a:t>
            </a:r>
            <a:r>
              <a:rPr lang="en-US" sz="2400" dirty="0" err="1">
                <a:latin typeface="Calibri" panose="020F0502020204030204" pitchFamily="34" charset="0"/>
                <a:ea typeface="Calibri" panose="020F0502020204030204" pitchFamily="34" charset="0"/>
                <a:cs typeface="Times New Roman" panose="02020603050405020304" pitchFamily="18" charset="0"/>
              </a:rPr>
              <a:t>sebagai</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alat</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pengukur</a:t>
            </a:r>
            <a:r>
              <a:rPr lang="en-US" sz="2400" dirty="0">
                <a:latin typeface="Calibri" panose="020F0502020204030204" pitchFamily="34" charset="0"/>
                <a:ea typeface="Calibri" panose="020F0502020204030204" pitchFamily="34" charset="0"/>
                <a:cs typeface="Times New Roman" panose="02020603050405020304" pitchFamily="18" charset="0"/>
              </a:rPr>
              <a:t> yang </a:t>
            </a:r>
            <a:r>
              <a:rPr lang="en-US" sz="2400" b="1" dirty="0" err="1">
                <a:solidFill>
                  <a:srgbClr val="C00000"/>
                </a:solidFill>
                <a:latin typeface="Calibri" panose="020F0502020204030204" pitchFamily="34" charset="0"/>
                <a:ea typeface="Calibri" panose="020F0502020204030204" pitchFamily="34" charset="0"/>
                <a:cs typeface="Times New Roman" panose="02020603050405020304" pitchFamily="18" charset="0"/>
              </a:rPr>
              <a:t>konsisten</a:t>
            </a:r>
            <a:endParaRPr lang="en-US" sz="2400" b="1" dirty="0">
              <a:solidFill>
                <a:srgbClr val="C00000"/>
              </a:solidFill>
            </a:endParaRPr>
          </a:p>
        </p:txBody>
      </p:sp>
      <p:sp>
        <p:nvSpPr>
          <p:cNvPr id="8" name="Rectangle 7"/>
          <p:cNvSpPr/>
          <p:nvPr/>
        </p:nvSpPr>
        <p:spPr>
          <a:xfrm>
            <a:off x="3254772" y="2416718"/>
            <a:ext cx="7758953" cy="1200329"/>
          </a:xfrm>
          <a:prstGeom prst="rect">
            <a:avLst/>
          </a:prstGeom>
        </p:spPr>
        <p:txBody>
          <a:bodyPr wrap="square">
            <a:spAutoFit/>
          </a:bodyPr>
          <a:lstStyle/>
          <a:p>
            <a:r>
              <a:rPr lang="en-US" sz="2400" dirty="0" err="1">
                <a:latin typeface="Calibri" panose="020F0502020204030204" pitchFamily="34" charset="0"/>
                <a:ea typeface="Calibri" panose="020F0502020204030204" pitchFamily="34" charset="0"/>
                <a:cs typeface="Times New Roman" panose="02020603050405020304" pitchFamily="18" charset="0"/>
              </a:rPr>
              <a:t>digunakan</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untuk</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mengukur</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panjang</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buku</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untuk</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buku</a:t>
            </a:r>
            <a:r>
              <a:rPr lang="en-US" sz="2400" dirty="0">
                <a:latin typeface="Calibri" panose="020F0502020204030204" pitchFamily="34" charset="0"/>
                <a:ea typeface="Calibri" panose="020F0502020204030204" pitchFamily="34" charset="0"/>
                <a:cs typeface="Times New Roman" panose="02020603050405020304" pitchFamily="18" charset="0"/>
              </a:rPr>
              <a:t> yang </a:t>
            </a:r>
            <a:r>
              <a:rPr lang="en-US" sz="2400" dirty="0" err="1">
                <a:latin typeface="Calibri" panose="020F0502020204030204" pitchFamily="34" charset="0"/>
                <a:ea typeface="Calibri" panose="020F0502020204030204" pitchFamily="34" charset="0"/>
                <a:cs typeface="Times New Roman" panose="02020603050405020304" pitchFamily="18" charset="0"/>
              </a:rPr>
              <a:t>sama</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dalam</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kondisi</a:t>
            </a:r>
            <a:r>
              <a:rPr lang="en-US" sz="2400" dirty="0">
                <a:latin typeface="Calibri" panose="020F0502020204030204" pitchFamily="34" charset="0"/>
                <a:ea typeface="Calibri" panose="020F0502020204030204" pitchFamily="34" charset="0"/>
                <a:cs typeface="Times New Roman" panose="02020603050405020304" pitchFamily="18" charset="0"/>
              </a:rPr>
              <a:t> yang </a:t>
            </a:r>
            <a:r>
              <a:rPr lang="en-US" sz="2400" dirty="0" err="1">
                <a:latin typeface="Calibri" panose="020F0502020204030204" pitchFamily="34" charset="0"/>
                <a:ea typeface="Calibri" panose="020F0502020204030204" pitchFamily="34" charset="0"/>
                <a:cs typeface="Times New Roman" panose="02020603050405020304" pitchFamily="18" charset="0"/>
              </a:rPr>
              <a:t>sama</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dan</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dengan</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cara</a:t>
            </a:r>
            <a:r>
              <a:rPr lang="en-US" sz="2400" dirty="0">
                <a:latin typeface="Calibri" panose="020F0502020204030204" pitchFamily="34" charset="0"/>
                <a:ea typeface="Calibri" panose="020F0502020204030204" pitchFamily="34" charset="0"/>
                <a:cs typeface="Times New Roman" panose="02020603050405020304" pitchFamily="18" charset="0"/>
              </a:rPr>
              <a:t> yang </a:t>
            </a:r>
            <a:r>
              <a:rPr lang="en-US" sz="2400" dirty="0" err="1">
                <a:latin typeface="Calibri" panose="020F0502020204030204" pitchFamily="34" charset="0"/>
                <a:ea typeface="Calibri" panose="020F0502020204030204" pitchFamily="34" charset="0"/>
                <a:cs typeface="Times New Roman" panose="02020603050405020304" pitchFamily="18" charset="0"/>
              </a:rPr>
              <a:t>sama</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maka</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setiap</a:t>
            </a:r>
            <a:r>
              <a:rPr lang="en-US" sz="2400" dirty="0">
                <a:latin typeface="Calibri" panose="020F0502020204030204" pitchFamily="34" charset="0"/>
                <a:ea typeface="Calibri" panose="020F0502020204030204" pitchFamily="34" charset="0"/>
                <a:cs typeface="Times New Roman" panose="02020603050405020304" pitchFamily="18" charset="0"/>
              </a:rPr>
              <a:t> kali </a:t>
            </a:r>
            <a:r>
              <a:rPr lang="en-US" sz="2400" dirty="0" err="1">
                <a:latin typeface="Calibri" panose="020F0502020204030204" pitchFamily="34" charset="0"/>
                <a:ea typeface="Calibri" panose="020F0502020204030204" pitchFamily="34" charset="0"/>
                <a:cs typeface="Times New Roman" panose="02020603050405020304" pitchFamily="18" charset="0"/>
              </a:rPr>
              <a:t>mengukur</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akan</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diperoleh</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hasil</a:t>
            </a:r>
            <a:r>
              <a:rPr lang="en-US" sz="2400" dirty="0">
                <a:latin typeface="Calibri" panose="020F0502020204030204" pitchFamily="34" charset="0"/>
                <a:ea typeface="Calibri" panose="020F0502020204030204" pitchFamily="34" charset="0"/>
                <a:cs typeface="Times New Roman" panose="02020603050405020304" pitchFamily="18" charset="0"/>
              </a:rPr>
              <a:t> yang </a:t>
            </a:r>
            <a:r>
              <a:rPr lang="en-US" sz="2400" dirty="0" err="1">
                <a:latin typeface="Calibri" panose="020F0502020204030204" pitchFamily="34" charset="0"/>
                <a:ea typeface="Calibri" panose="020F0502020204030204" pitchFamily="34" charset="0"/>
                <a:cs typeface="Times New Roman" panose="02020603050405020304" pitchFamily="18" charset="0"/>
              </a:rPr>
              <a:t>sama</a:t>
            </a:r>
            <a:endParaRPr lang="en-US" sz="2400" dirty="0"/>
          </a:p>
        </p:txBody>
      </p:sp>
      <p:sp>
        <p:nvSpPr>
          <p:cNvPr id="9" name="Down Arrow 8"/>
          <p:cNvSpPr/>
          <p:nvPr/>
        </p:nvSpPr>
        <p:spPr>
          <a:xfrm flipH="1">
            <a:off x="6472648" y="1626150"/>
            <a:ext cx="734211" cy="6668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575117" y="4432945"/>
            <a:ext cx="5118261" cy="461665"/>
          </a:xfrm>
          <a:prstGeom prst="rect">
            <a:avLst/>
          </a:prstGeom>
        </p:spPr>
        <p:txBody>
          <a:bodyPr wrap="none">
            <a:spAutoFit/>
          </a:bodyPr>
          <a:lstStyle/>
          <a:p>
            <a:r>
              <a:rPr lang="fi-FI" sz="2400" dirty="0">
                <a:latin typeface="Calibri" panose="020F0502020204030204" pitchFamily="34" charset="0"/>
                <a:ea typeface="Calibri" panose="020F0502020204030204" pitchFamily="34" charset="0"/>
                <a:cs typeface="Times New Roman" panose="02020603050405020304" pitchFamily="18" charset="0"/>
              </a:rPr>
              <a:t>Penggaris adalah alat ukur yang </a:t>
            </a:r>
            <a:r>
              <a:rPr lang="fi-FI"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reliable</a:t>
            </a:r>
            <a:endParaRPr lang="en-US" sz="2400" b="1" dirty="0">
              <a:solidFill>
                <a:srgbClr val="C00000"/>
              </a:solidFill>
            </a:endParaRPr>
          </a:p>
        </p:txBody>
      </p:sp>
      <p:sp>
        <p:nvSpPr>
          <p:cNvPr id="11" name="Down Arrow 10"/>
          <p:cNvSpPr/>
          <p:nvPr/>
        </p:nvSpPr>
        <p:spPr>
          <a:xfrm flipH="1">
            <a:off x="6472649" y="3766112"/>
            <a:ext cx="734211" cy="6668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86740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loa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225" y="217640"/>
            <a:ext cx="2579874" cy="2857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p:cNvSpPr/>
          <p:nvPr/>
        </p:nvSpPr>
        <p:spPr>
          <a:xfrm>
            <a:off x="3047999" y="349188"/>
            <a:ext cx="7736541" cy="830997"/>
          </a:xfrm>
          <a:prstGeom prst="rect">
            <a:avLst/>
          </a:prstGeom>
        </p:spPr>
        <p:txBody>
          <a:bodyPr wrap="square">
            <a:spAutoFit/>
          </a:bodyPr>
          <a:lstStyle/>
          <a:p>
            <a:r>
              <a:rPr lang="en-US" sz="2400" dirty="0" err="1">
                <a:latin typeface="Calibri" panose="020F0502020204030204" pitchFamily="34" charset="0"/>
                <a:ea typeface="Calibri" panose="020F0502020204030204" pitchFamily="34" charset="0"/>
                <a:cs typeface="Times New Roman" panose="02020603050405020304" pitchFamily="18" charset="0"/>
              </a:rPr>
              <a:t>untuk</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pengukur</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berat</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dengan</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alat</a:t>
            </a:r>
            <a:r>
              <a:rPr lang="en-US" sz="2400" dirty="0">
                <a:latin typeface="Calibri" panose="020F0502020204030204" pitchFamily="34" charset="0"/>
                <a:ea typeface="Calibri" panose="020F0502020204030204" pitchFamily="34" charset="0"/>
                <a:cs typeface="Times New Roman" panose="02020603050405020304" pitchFamily="18" charset="0"/>
              </a:rPr>
              <a:t> yang </a:t>
            </a:r>
            <a:r>
              <a:rPr lang="en-US" sz="2400" dirty="0" err="1">
                <a:latin typeface="Calibri" panose="020F0502020204030204" pitchFamily="34" charset="0"/>
                <a:ea typeface="Calibri" panose="020F0502020204030204" pitchFamily="34" charset="0"/>
                <a:cs typeface="Times New Roman" panose="02020603050405020304" pitchFamily="18" charset="0"/>
              </a:rPr>
              <a:t>sama</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objek</a:t>
            </a:r>
            <a:r>
              <a:rPr lang="en-US" sz="2400" dirty="0">
                <a:latin typeface="Calibri" panose="020F0502020204030204" pitchFamily="34" charset="0"/>
                <a:ea typeface="Calibri" panose="020F0502020204030204" pitchFamily="34" charset="0"/>
                <a:cs typeface="Times New Roman" panose="02020603050405020304" pitchFamily="18" charset="0"/>
              </a:rPr>
              <a:t> yang </a:t>
            </a:r>
            <a:r>
              <a:rPr lang="en-US" sz="2400" dirty="0" err="1">
                <a:latin typeface="Calibri" panose="020F0502020204030204" pitchFamily="34" charset="0"/>
                <a:ea typeface="Calibri" panose="020F0502020204030204" pitchFamily="34" charset="0"/>
                <a:cs typeface="Times New Roman" panose="02020603050405020304" pitchFamily="18" charset="0"/>
              </a:rPr>
              <a:t>sama</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dan</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dengan</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cara</a:t>
            </a:r>
            <a:r>
              <a:rPr lang="en-US" sz="2400" dirty="0">
                <a:latin typeface="Calibri" panose="020F0502020204030204" pitchFamily="34" charset="0"/>
                <a:ea typeface="Calibri" panose="020F0502020204030204" pitchFamily="34" charset="0"/>
                <a:cs typeface="Times New Roman" panose="02020603050405020304" pitchFamily="18" charset="0"/>
              </a:rPr>
              <a:t> yang </a:t>
            </a:r>
            <a:r>
              <a:rPr lang="en-US" sz="2400" dirty="0" err="1">
                <a:latin typeface="Calibri" panose="020F0502020204030204" pitchFamily="34" charset="0"/>
                <a:ea typeface="Calibri" panose="020F0502020204030204" pitchFamily="34" charset="0"/>
                <a:cs typeface="Times New Roman" panose="02020603050405020304" pitchFamily="18" charset="0"/>
              </a:rPr>
              <a:t>sama</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jika</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diperoleh</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hasil</a:t>
            </a:r>
            <a:r>
              <a:rPr lang="en-US" sz="2400" dirty="0">
                <a:latin typeface="Calibri" panose="020F0502020204030204" pitchFamily="34" charset="0"/>
                <a:ea typeface="Calibri" panose="020F0502020204030204" pitchFamily="34" charset="0"/>
                <a:cs typeface="Times New Roman" panose="02020603050405020304" pitchFamily="18" charset="0"/>
              </a:rPr>
              <a:t> yang </a:t>
            </a:r>
            <a:endParaRPr lang="en-US" sz="2400" dirty="0"/>
          </a:p>
        </p:txBody>
      </p:sp>
      <p:sp>
        <p:nvSpPr>
          <p:cNvPr id="7" name="Rectangle 6"/>
          <p:cNvSpPr/>
          <p:nvPr/>
        </p:nvSpPr>
        <p:spPr>
          <a:xfrm>
            <a:off x="3486760" y="2020652"/>
            <a:ext cx="3409908" cy="461665"/>
          </a:xfrm>
          <a:prstGeom prst="rect">
            <a:avLst/>
          </a:prstGeom>
        </p:spPr>
        <p:txBody>
          <a:bodyPr wrap="none">
            <a:spAutoFit/>
          </a:bodyPr>
          <a:lstStyle/>
          <a:p>
            <a:r>
              <a:rPr lang="en-US" sz="2400" dirty="0" err="1">
                <a:latin typeface="Calibri" panose="020F0502020204030204" pitchFamily="34" charset="0"/>
                <a:ea typeface="Calibri" panose="020F0502020204030204" pitchFamily="34" charset="0"/>
                <a:cs typeface="Times New Roman" panose="02020603050405020304" pitchFamily="18" charset="0"/>
              </a:rPr>
              <a:t>diperoleh</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hasil</a:t>
            </a:r>
            <a:r>
              <a:rPr lang="en-US" sz="2400" dirty="0">
                <a:latin typeface="Calibri" panose="020F0502020204030204" pitchFamily="34" charset="0"/>
                <a:ea typeface="Calibri" panose="020F0502020204030204" pitchFamily="34" charset="0"/>
                <a:cs typeface="Times New Roman" panose="02020603050405020304" pitchFamily="18" charset="0"/>
              </a:rPr>
              <a:t> yang </a:t>
            </a:r>
            <a:r>
              <a:rPr lang="en-US" sz="2400" dirty="0" err="1">
                <a:latin typeface="Calibri" panose="020F0502020204030204" pitchFamily="34" charset="0"/>
                <a:ea typeface="Calibri" panose="020F0502020204030204" pitchFamily="34" charset="0"/>
                <a:cs typeface="Times New Roman" panose="02020603050405020304" pitchFamily="18" charset="0"/>
              </a:rPr>
              <a:t>sama</a:t>
            </a:r>
            <a:endParaRPr lang="en-US" sz="2400" dirty="0"/>
          </a:p>
        </p:txBody>
      </p:sp>
      <p:sp>
        <p:nvSpPr>
          <p:cNvPr id="8" name="Down Arrow 7"/>
          <p:cNvSpPr/>
          <p:nvPr/>
        </p:nvSpPr>
        <p:spPr>
          <a:xfrm>
            <a:off x="4370295" y="1294498"/>
            <a:ext cx="632012" cy="611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6916270" y="1906339"/>
            <a:ext cx="707156" cy="7023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927455" y="1901243"/>
            <a:ext cx="4023753" cy="830997"/>
          </a:xfrm>
          <a:prstGeom prst="rect">
            <a:avLst/>
          </a:prstGeom>
        </p:spPr>
        <p:txBody>
          <a:bodyPr wrap="square">
            <a:spAutoFit/>
          </a:bodyPr>
          <a:lstStyle/>
          <a:p>
            <a:r>
              <a:rPr lang="en-US" sz="2400" dirty="0" err="1">
                <a:latin typeface="Calibri" panose="020F0502020204030204" pitchFamily="34" charset="0"/>
                <a:ea typeface="Calibri" panose="020F0502020204030204" pitchFamily="34" charset="0"/>
                <a:cs typeface="Times New Roman" panose="02020603050405020304" pitchFamily="18" charset="0"/>
              </a:rPr>
              <a:t>Timbangan</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ini</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adalah</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alat</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ukurnya</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C00000"/>
                </a:solidFill>
                <a:latin typeface="Calibri" panose="020F0502020204030204" pitchFamily="34" charset="0"/>
                <a:ea typeface="Calibri" panose="020F0502020204030204" pitchFamily="34" charset="0"/>
                <a:cs typeface="Times New Roman" panose="02020603050405020304" pitchFamily="18" charset="0"/>
              </a:rPr>
              <a:t>reliabel</a:t>
            </a:r>
            <a:endParaRPr lang="en-US" sz="2400" b="1" dirty="0">
              <a:solidFill>
                <a:srgbClr val="C00000"/>
              </a:solidFill>
            </a:endParaRPr>
          </a:p>
        </p:txBody>
      </p:sp>
      <p:pic>
        <p:nvPicPr>
          <p:cNvPr id="1026" name="Picture 2" descr="https://media2.picsearch.com/is?s-A_0HOVYnmv-Qo6c4BwDDDAPjP6CxurEoXzRNJ92LQ&amp;height=341"/>
          <p:cNvPicPr>
            <a:picLocks noChangeAspect="1" noChangeArrowheads="1"/>
          </p:cNvPicPr>
          <p:nvPr/>
        </p:nvPicPr>
        <p:blipFill rotWithShape="1">
          <a:blip r:embed="rId3">
            <a:extLst>
              <a:ext uri="{28A0092B-C50C-407E-A947-70E740481C1C}">
                <a14:useLocalDpi xmlns:a14="http://schemas.microsoft.com/office/drawing/2010/main" val="0"/>
              </a:ext>
            </a:extLst>
          </a:blip>
          <a:srcRect t="34052" b="31897"/>
          <a:stretch/>
        </p:blipFill>
        <p:spPr bwMode="auto">
          <a:xfrm>
            <a:off x="197779" y="2926081"/>
            <a:ext cx="4275747" cy="168812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575426" y="3075248"/>
            <a:ext cx="6960082" cy="1569660"/>
          </a:xfrm>
          <a:prstGeom prst="rect">
            <a:avLst/>
          </a:prstGeom>
        </p:spPr>
        <p:txBody>
          <a:bodyPr wrap="square">
            <a:spAutoFit/>
          </a:bodyPr>
          <a:lstStyle/>
          <a:p>
            <a:r>
              <a:rPr lang="en-US" sz="2400" dirty="0" err="1">
                <a:latin typeface="Calibri" panose="020F0502020204030204" pitchFamily="34" charset="0"/>
                <a:ea typeface="Calibri" panose="020F0502020204030204" pitchFamily="34" charset="0"/>
                <a:cs typeface="Times New Roman" panose="02020603050405020304" pitchFamily="18" charset="0"/>
              </a:rPr>
              <a:t>Utuk</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pengukur</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suhu</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badan</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denga</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alat</a:t>
            </a:r>
            <a:r>
              <a:rPr lang="en-US" sz="2400" dirty="0">
                <a:latin typeface="Calibri" panose="020F0502020204030204" pitchFamily="34" charset="0"/>
                <a:ea typeface="Calibri" panose="020F0502020204030204" pitchFamily="34" charset="0"/>
                <a:cs typeface="Times New Roman" panose="02020603050405020304" pitchFamily="18" charset="0"/>
              </a:rPr>
              <a:t> yang </a:t>
            </a:r>
            <a:r>
              <a:rPr lang="en-US" sz="2400" dirty="0" err="1">
                <a:latin typeface="Calibri" panose="020F0502020204030204" pitchFamily="34" charset="0"/>
                <a:ea typeface="Calibri" panose="020F0502020204030204" pitchFamily="34" charset="0"/>
                <a:cs typeface="Times New Roman" panose="02020603050405020304" pitchFamily="18" charset="0"/>
              </a:rPr>
              <a:t>sama</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setiap</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mengukur</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badan</a:t>
            </a:r>
            <a:r>
              <a:rPr lang="en-US" sz="2400" dirty="0">
                <a:latin typeface="Calibri" panose="020F0502020204030204" pitchFamily="34" charset="0"/>
                <a:ea typeface="Calibri" panose="020F0502020204030204" pitchFamily="34" charset="0"/>
                <a:cs typeface="Times New Roman" panose="02020603050405020304" pitchFamily="18" charset="0"/>
              </a:rPr>
              <a:t> orang </a:t>
            </a:r>
            <a:r>
              <a:rPr lang="en-US" sz="2400" dirty="0" err="1">
                <a:latin typeface="Calibri" panose="020F0502020204030204" pitchFamily="34" charset="0"/>
                <a:ea typeface="Calibri" panose="020F0502020204030204" pitchFamily="34" charset="0"/>
                <a:cs typeface="Times New Roman" panose="02020603050405020304" pitchFamily="18" charset="0"/>
              </a:rPr>
              <a:t>pada</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kondisi</a:t>
            </a:r>
            <a:r>
              <a:rPr lang="en-US" sz="2400" dirty="0">
                <a:latin typeface="Calibri" panose="020F0502020204030204" pitchFamily="34" charset="0"/>
                <a:ea typeface="Calibri" panose="020F0502020204030204" pitchFamily="34" charset="0"/>
                <a:cs typeface="Times New Roman" panose="02020603050405020304" pitchFamily="18" charset="0"/>
              </a:rPr>
              <a:t> yang </a:t>
            </a:r>
            <a:r>
              <a:rPr lang="en-US" sz="2400" dirty="0" err="1">
                <a:latin typeface="Calibri" panose="020F0502020204030204" pitchFamily="34" charset="0"/>
                <a:ea typeface="Calibri" panose="020F0502020204030204" pitchFamily="34" charset="0"/>
                <a:cs typeface="Times New Roman" panose="02020603050405020304" pitchFamily="18" charset="0"/>
              </a:rPr>
              <a:t>sama</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dan</a:t>
            </a:r>
            <a:r>
              <a:rPr lang="en-US" sz="2400" dirty="0">
                <a:latin typeface="Calibri" panose="020F0502020204030204" pitchFamily="34" charset="0"/>
                <a:ea typeface="Calibri" panose="020F0502020204030204" pitchFamily="34" charset="0"/>
                <a:cs typeface="Times New Roman" panose="02020603050405020304" pitchFamily="18" charset="0"/>
              </a:rPr>
              <a:t> orang yang </a:t>
            </a:r>
            <a:r>
              <a:rPr lang="en-US" sz="2400" dirty="0" err="1">
                <a:latin typeface="Calibri" panose="020F0502020204030204" pitchFamily="34" charset="0"/>
                <a:ea typeface="Calibri" panose="020F0502020204030204" pitchFamily="34" charset="0"/>
                <a:cs typeface="Times New Roman" panose="02020603050405020304" pitchFamily="18" charset="0"/>
              </a:rPr>
              <a:t>sama</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mestinya</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secara</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konsisten</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akan</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diperoleh</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hasil</a:t>
            </a:r>
            <a:r>
              <a:rPr lang="en-US" sz="2400" dirty="0">
                <a:latin typeface="Calibri" panose="020F0502020204030204" pitchFamily="34" charset="0"/>
                <a:ea typeface="Calibri" panose="020F0502020204030204" pitchFamily="34" charset="0"/>
                <a:cs typeface="Times New Roman" panose="02020603050405020304" pitchFamily="18" charset="0"/>
              </a:rPr>
              <a:t> yang </a:t>
            </a:r>
            <a:r>
              <a:rPr lang="en-US" sz="2400" dirty="0" err="1">
                <a:latin typeface="Calibri" panose="020F0502020204030204" pitchFamily="34" charset="0"/>
                <a:ea typeface="Calibri" panose="020F0502020204030204" pitchFamily="34" charset="0"/>
                <a:cs typeface="Times New Roman" panose="02020603050405020304" pitchFamily="18" charset="0"/>
              </a:rPr>
              <a:t>sama</a:t>
            </a:r>
            <a:endParaRPr lang="en-US" sz="2400" dirty="0"/>
          </a:p>
        </p:txBody>
      </p:sp>
      <p:sp>
        <p:nvSpPr>
          <p:cNvPr id="13" name="Rectangle 12"/>
          <p:cNvSpPr/>
          <p:nvPr/>
        </p:nvSpPr>
        <p:spPr>
          <a:xfrm>
            <a:off x="5534680" y="5330923"/>
            <a:ext cx="4023753" cy="830997"/>
          </a:xfrm>
          <a:prstGeom prst="rect">
            <a:avLst/>
          </a:prstGeom>
        </p:spPr>
        <p:txBody>
          <a:bodyPr wrap="square">
            <a:spAutoFit/>
          </a:bodyPr>
          <a:lstStyle/>
          <a:p>
            <a:r>
              <a:rPr lang="en-US" sz="2400" dirty="0" err="1">
                <a:latin typeface="Calibri" panose="020F0502020204030204" pitchFamily="34" charset="0"/>
                <a:ea typeface="Calibri" panose="020F0502020204030204" pitchFamily="34" charset="0"/>
                <a:cs typeface="Times New Roman" panose="02020603050405020304" pitchFamily="18" charset="0"/>
              </a:rPr>
              <a:t>Timbangan</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ini</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adalah</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alat</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ukurnya</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C00000"/>
                </a:solidFill>
                <a:latin typeface="Calibri" panose="020F0502020204030204" pitchFamily="34" charset="0"/>
                <a:ea typeface="Calibri" panose="020F0502020204030204" pitchFamily="34" charset="0"/>
                <a:cs typeface="Times New Roman" panose="02020603050405020304" pitchFamily="18" charset="0"/>
              </a:rPr>
              <a:t>reliabel</a:t>
            </a:r>
            <a:endParaRPr lang="en-US" sz="2400" b="1" dirty="0">
              <a:solidFill>
                <a:srgbClr val="C00000"/>
              </a:solidFill>
            </a:endParaRPr>
          </a:p>
        </p:txBody>
      </p:sp>
      <p:sp>
        <p:nvSpPr>
          <p:cNvPr id="14" name="Down Arrow 13"/>
          <p:cNvSpPr/>
          <p:nvPr/>
        </p:nvSpPr>
        <p:spPr>
          <a:xfrm>
            <a:off x="7060782" y="4681995"/>
            <a:ext cx="632012" cy="611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55372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11128" y="6272784"/>
            <a:ext cx="640080" cy="365125"/>
          </a:xfrm>
          <a:prstGeom prst="rect">
            <a:avLst/>
          </a:prstGeom>
        </p:spPr>
        <p:txBody>
          <a:bodyPr vert="horz" lIns="91440" tIns="45720" rIns="91440" bIns="45720" rtlCol="0" anchor="ctr"/>
          <a:lstStyle>
            <a:defPPr>
              <a:defRPr lang="en-US"/>
            </a:defPPr>
            <a:lvl1pPr marL="0" algn="ctr" defTabSz="457200" rtl="0" eaLnBrk="1" latinLnBrk="0" hangingPunct="1">
              <a:defRPr sz="1400" b="1" kern="1200">
                <a:solidFill>
                  <a:srgbClr val="FFFFFF"/>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mtClean="0"/>
              <a:pPr/>
              <a:t>29</a:t>
            </a:fld>
            <a:endParaRPr lang="en-US"/>
          </a:p>
        </p:txBody>
      </p:sp>
      <p:sp>
        <p:nvSpPr>
          <p:cNvPr id="3" name="Rectangle 2"/>
          <p:cNvSpPr/>
          <p:nvPr/>
        </p:nvSpPr>
        <p:spPr>
          <a:xfrm>
            <a:off x="3630953" y="608895"/>
            <a:ext cx="5101076" cy="584775"/>
          </a:xfrm>
          <a:prstGeom prst="rect">
            <a:avLst/>
          </a:prstGeom>
        </p:spPr>
        <p:txBody>
          <a:bodyPr wrap="none">
            <a:spAutoFit/>
          </a:bodyPr>
          <a:lstStyle/>
          <a:p>
            <a:r>
              <a:rPr lang="en-US" sz="3200" b="1" dirty="0" err="1">
                <a:solidFill>
                  <a:srgbClr val="FF0000"/>
                </a:solidFill>
                <a:latin typeface="Arial" panose="020B0604020202020204" pitchFamily="34" charset="0"/>
                <a:ea typeface="Calibri" panose="020F0502020204030204" pitchFamily="34" charset="0"/>
                <a:cs typeface="Arial" panose="020B0604020202020204" pitchFamily="34" charset="0"/>
              </a:rPr>
              <a:t>reliabel</a:t>
            </a:r>
            <a:r>
              <a:rPr lang="en-US" sz="3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200" b="1" dirty="0" err="1">
                <a:solidFill>
                  <a:srgbClr val="FF0000"/>
                </a:solidFill>
                <a:latin typeface="Arial" panose="020B0604020202020204" pitchFamily="34" charset="0"/>
                <a:ea typeface="Calibri" panose="020F0502020204030204" pitchFamily="34" charset="0"/>
                <a:cs typeface="Arial" panose="020B0604020202020204" pitchFamily="34" charset="0"/>
              </a:rPr>
              <a:t>belum</a:t>
            </a:r>
            <a:r>
              <a:rPr lang="en-US" sz="3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200" b="1" dirty="0" err="1">
                <a:solidFill>
                  <a:srgbClr val="FF0000"/>
                </a:solidFill>
                <a:latin typeface="Arial" panose="020B0604020202020204" pitchFamily="34" charset="0"/>
                <a:ea typeface="Calibri" panose="020F0502020204030204" pitchFamily="34" charset="0"/>
                <a:cs typeface="Arial" panose="020B0604020202020204" pitchFamily="34" charset="0"/>
              </a:rPr>
              <a:t>tentu</a:t>
            </a:r>
            <a:r>
              <a:rPr lang="en-US" sz="3200" b="1" dirty="0">
                <a:solidFill>
                  <a:srgbClr val="FF0000"/>
                </a:solidFill>
                <a:latin typeface="Arial" panose="020B0604020202020204" pitchFamily="34" charset="0"/>
                <a:ea typeface="Calibri" panose="020F0502020204030204" pitchFamily="34" charset="0"/>
                <a:cs typeface="Arial" panose="020B0604020202020204" pitchFamily="34" charset="0"/>
              </a:rPr>
              <a:t> valid</a:t>
            </a:r>
            <a:endParaRPr lang="en-US" sz="3200" b="1" dirty="0">
              <a:solidFill>
                <a:srgbClr val="FF0000"/>
              </a:solidFill>
              <a:latin typeface="Arial" panose="020B0604020202020204" pitchFamily="34" charset="0"/>
              <a:cs typeface="Arial" panose="020B0604020202020204" pitchFamily="34" charset="0"/>
            </a:endParaRPr>
          </a:p>
        </p:txBody>
      </p:sp>
      <p:sp>
        <p:nvSpPr>
          <p:cNvPr id="4" name="Rectangle 3"/>
          <p:cNvSpPr/>
          <p:nvPr/>
        </p:nvSpPr>
        <p:spPr>
          <a:xfrm>
            <a:off x="720583" y="1228803"/>
            <a:ext cx="10750833" cy="830997"/>
          </a:xfrm>
          <a:prstGeom prst="rect">
            <a:avLst/>
          </a:prstGeom>
        </p:spPr>
        <p:txBody>
          <a:bodyPr wrap="square">
            <a:spAutoFit/>
          </a:bodyPr>
          <a:lstStyle/>
          <a:p>
            <a:r>
              <a:rPr lang="en-US" sz="2400" dirty="0" err="1">
                <a:latin typeface="Calibri" panose="020F0502020204030204" pitchFamily="34" charset="0"/>
                <a:ea typeface="Calibri" panose="020F0502020204030204" pitchFamily="34" charset="0"/>
                <a:cs typeface="Times New Roman" panose="02020603050405020304" pitchFamily="18" charset="0"/>
              </a:rPr>
              <a:t>timbangan</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badan</a:t>
            </a:r>
            <a:r>
              <a:rPr lang="en-US" sz="2400" dirty="0">
                <a:latin typeface="Calibri" panose="020F0502020204030204" pitchFamily="34" charset="0"/>
                <a:ea typeface="Calibri" panose="020F0502020204030204" pitchFamily="34" charset="0"/>
                <a:cs typeface="Times New Roman" panose="02020603050405020304" pitchFamily="18" charset="0"/>
              </a:rPr>
              <a:t> yang </a:t>
            </a:r>
            <a:r>
              <a:rPr lang="en-US" sz="2400" dirty="0" err="1">
                <a:latin typeface="Calibri" panose="020F0502020204030204" pitchFamily="34" charset="0"/>
                <a:ea typeface="Calibri" panose="020F0502020204030204" pitchFamily="34" charset="0"/>
                <a:cs typeface="Times New Roman" panose="02020603050405020304" pitchFamily="18" charset="0"/>
              </a:rPr>
              <a:t>menunjukkan</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angka</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sama</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dalam</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kondisi</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apapun</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dan</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apapun</a:t>
            </a:r>
            <a:r>
              <a:rPr lang="en-US" sz="2400" dirty="0">
                <a:latin typeface="Calibri" panose="020F0502020204030204" pitchFamily="34" charset="0"/>
                <a:ea typeface="Calibri" panose="020F0502020204030204" pitchFamily="34" charset="0"/>
                <a:cs typeface="Times New Roman" panose="02020603050405020304" pitchFamily="18" charset="0"/>
              </a:rPr>
              <a:t> yang </a:t>
            </a:r>
            <a:r>
              <a:rPr lang="en-US" sz="2400" dirty="0" err="1">
                <a:latin typeface="Calibri" panose="020F0502020204030204" pitchFamily="34" charset="0"/>
                <a:ea typeface="Calibri" panose="020F0502020204030204" pitchFamily="34" charset="0"/>
                <a:cs typeface="Times New Roman" panose="02020603050405020304" pitchFamily="18" charset="0"/>
              </a:rPr>
              <a:t>ditimbang</a:t>
            </a:r>
            <a:endParaRPr lang="en-US" sz="2400" dirty="0"/>
          </a:p>
        </p:txBody>
      </p:sp>
      <p:sp>
        <p:nvSpPr>
          <p:cNvPr id="5" name="Down Arrow 4"/>
          <p:cNvSpPr/>
          <p:nvPr/>
        </p:nvSpPr>
        <p:spPr>
          <a:xfrm>
            <a:off x="5472953" y="1855694"/>
            <a:ext cx="739588" cy="524435"/>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347431" y="2645874"/>
            <a:ext cx="4167250" cy="830997"/>
          </a:xfrm>
          <a:prstGeom prst="rect">
            <a:avLst/>
          </a:prstGeom>
        </p:spPr>
        <p:txBody>
          <a:bodyPr wrap="square">
            <a:spAutoFit/>
          </a:bodyPr>
          <a:lstStyle/>
          <a:p>
            <a:r>
              <a:rPr lang="en-US" sz="2400" dirty="0" err="1">
                <a:latin typeface="Calibri" panose="020F0502020204030204" pitchFamily="34" charset="0"/>
                <a:ea typeface="Calibri" panose="020F0502020204030204" pitchFamily="34" charset="0"/>
                <a:cs typeface="Times New Roman" panose="02020603050405020304" pitchFamily="18" charset="0"/>
              </a:rPr>
              <a:t>tidak</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bisa</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lagi</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digunakan</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untuk</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mengukur</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berat</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badan</a:t>
            </a:r>
            <a:endParaRPr lang="en-US" sz="2400" dirty="0"/>
          </a:p>
        </p:txBody>
      </p:sp>
      <p:sp>
        <p:nvSpPr>
          <p:cNvPr id="7" name="Right Arrow 6"/>
          <p:cNvSpPr/>
          <p:nvPr/>
        </p:nvSpPr>
        <p:spPr>
          <a:xfrm>
            <a:off x="7660760" y="2705495"/>
            <a:ext cx="712694" cy="698322"/>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305660" y="2523871"/>
            <a:ext cx="3106638" cy="1200329"/>
          </a:xfrm>
          <a:prstGeom prst="rect">
            <a:avLst/>
          </a:prstGeom>
        </p:spPr>
        <p:txBody>
          <a:bodyPr wrap="square">
            <a:spAutoFit/>
          </a:bodyPr>
          <a:lstStyle/>
          <a:p>
            <a:r>
              <a:rPr lang="en-US" sz="2400" dirty="0" err="1">
                <a:latin typeface="Calibri" panose="020F0502020204030204" pitchFamily="34" charset="0"/>
                <a:ea typeface="Calibri" panose="020F0502020204030204" pitchFamily="34" charset="0"/>
                <a:cs typeface="Times New Roman" panose="02020603050405020304" pitchFamily="18" charset="0"/>
              </a:rPr>
              <a:t>timbangan</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tadi</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tidak</a:t>
            </a:r>
            <a:r>
              <a:rPr lang="en-US"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valid </a:t>
            </a:r>
            <a:r>
              <a:rPr lang="en-US" sz="2400" dirty="0" err="1">
                <a:latin typeface="Calibri" panose="020F0502020204030204" pitchFamily="34" charset="0"/>
                <a:ea typeface="Calibri" panose="020F0502020204030204" pitchFamily="34" charset="0"/>
                <a:cs typeface="Times New Roman" panose="02020603050405020304" pitchFamily="18" charset="0"/>
              </a:rPr>
              <a:t>sebagai</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pengukur</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berat</a:t>
            </a:r>
            <a:endParaRPr lang="en-US" sz="2400" dirty="0"/>
          </a:p>
        </p:txBody>
      </p:sp>
      <p:sp>
        <p:nvSpPr>
          <p:cNvPr id="9" name="Rectangle 8"/>
          <p:cNvSpPr/>
          <p:nvPr/>
        </p:nvSpPr>
        <p:spPr>
          <a:xfrm>
            <a:off x="3064287" y="3524921"/>
            <a:ext cx="4218539" cy="1200329"/>
          </a:xfrm>
          <a:prstGeom prst="rect">
            <a:avLst/>
          </a:prstGeom>
        </p:spPr>
        <p:txBody>
          <a:bodyPr wrap="square">
            <a:spAutoFit/>
          </a:bodyPr>
          <a:lstStyle/>
          <a:p>
            <a:r>
              <a:rPr lang="en-US" sz="2400" dirty="0">
                <a:latin typeface="Arial" panose="020B0604020202020204" pitchFamily="34" charset="0"/>
                <a:ea typeface="Calibri" panose="020F0502020204030204" pitchFamily="34" charset="0"/>
                <a:cs typeface="Arial" panose="020B0604020202020204" pitchFamily="34" charset="0"/>
              </a:rPr>
              <a:t>Jam </a:t>
            </a:r>
            <a:r>
              <a:rPr lang="en-US" sz="2400" dirty="0" err="1">
                <a:latin typeface="Arial" panose="020B0604020202020204" pitchFamily="34" charset="0"/>
                <a:ea typeface="Calibri" panose="020F0502020204030204" pitchFamily="34" charset="0"/>
                <a:cs typeface="Arial" panose="020B0604020202020204" pitchFamily="34" charset="0"/>
              </a:rPr>
              <a:t>dinding</a:t>
            </a:r>
            <a:r>
              <a:rPr lang="en-US" sz="2400" dirty="0">
                <a:latin typeface="Arial" panose="020B0604020202020204" pitchFamily="34" charset="0"/>
                <a:ea typeface="Calibri" panose="020F0502020204030204" pitchFamily="34" charset="0"/>
                <a:cs typeface="Arial" panose="020B0604020202020204" pitchFamily="34" charset="0"/>
              </a:rPr>
              <a:t> yang </a:t>
            </a:r>
            <a:r>
              <a:rPr lang="en-US" sz="2400" dirty="0" err="1">
                <a:latin typeface="Arial" panose="020B0604020202020204" pitchFamily="34" charset="0"/>
                <a:ea typeface="Calibri" panose="020F0502020204030204" pitchFamily="34" charset="0"/>
                <a:cs typeface="Arial" panose="020B0604020202020204" pitchFamily="34" charset="0"/>
              </a:rPr>
              <a:t>selalu</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menunjukkan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angka</a:t>
            </a:r>
            <a:r>
              <a:rPr lang="en-US" sz="2400" dirty="0">
                <a:latin typeface="Arial" panose="020B0604020202020204" pitchFamily="34" charset="0"/>
                <a:ea typeface="Calibri" panose="020F0502020204030204" pitchFamily="34" charset="0"/>
                <a:cs typeface="Arial" panose="020B0604020202020204" pitchFamily="34" charset="0"/>
              </a:rPr>
              <a:t> 06.15 </a:t>
            </a:r>
            <a:r>
              <a:rPr lang="en-US" sz="2400" dirty="0" err="1">
                <a:latin typeface="Arial" panose="020B0604020202020204" pitchFamily="34" charset="0"/>
                <a:ea typeface="Calibri" panose="020F0502020204030204" pitchFamily="34" charset="0"/>
                <a:cs typeface="Arial" panose="020B0604020202020204" pitchFamily="34" charset="0"/>
              </a:rPr>
              <a:t>setiap</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saat</a:t>
            </a:r>
            <a:endParaRPr lang="en-US" sz="2400" dirty="0">
              <a:latin typeface="Arial" panose="020B0604020202020204" pitchFamily="34" charset="0"/>
              <a:cs typeface="Arial" panose="020B0604020202020204" pitchFamily="34" charset="0"/>
            </a:endParaRPr>
          </a:p>
        </p:txBody>
      </p:sp>
      <p:pic>
        <p:nvPicPr>
          <p:cNvPr id="10" name="Picture 7" descr="broken-cl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11" y="3179347"/>
            <a:ext cx="2509794" cy="291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071244" y="5625398"/>
            <a:ext cx="3447435" cy="461665"/>
          </a:xfrm>
          <a:prstGeom prst="rect">
            <a:avLst/>
          </a:prstGeom>
        </p:spPr>
        <p:txBody>
          <a:bodyPr wrap="square">
            <a:spAutoFit/>
          </a:bodyPr>
          <a:lstStyle/>
          <a:p>
            <a:r>
              <a:rPr lang="en-US" sz="2400" dirty="0" err="1">
                <a:latin typeface="Arial" panose="020B0604020202020204" pitchFamily="34" charset="0"/>
                <a:ea typeface="Calibri" panose="020F0502020204030204" pitchFamily="34" charset="0"/>
                <a:cs typeface="Arial" panose="020B0604020202020204" pitchFamily="34" charset="0"/>
              </a:rPr>
              <a:t>konsisten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dan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reliabel</a:t>
            </a:r>
            <a:endParaRPr lang="en-US" sz="2400" dirty="0">
              <a:latin typeface="Arial" panose="020B0604020202020204" pitchFamily="34" charset="0"/>
              <a:cs typeface="Arial" panose="020B0604020202020204" pitchFamily="34" charset="0"/>
            </a:endParaRPr>
          </a:p>
        </p:txBody>
      </p:sp>
      <p:sp>
        <p:nvSpPr>
          <p:cNvPr id="12" name="Down Arrow 11"/>
          <p:cNvSpPr/>
          <p:nvPr/>
        </p:nvSpPr>
        <p:spPr>
          <a:xfrm>
            <a:off x="4379866" y="4987792"/>
            <a:ext cx="739588" cy="524435"/>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66751" y="4635430"/>
            <a:ext cx="4184457" cy="830997"/>
          </a:xfrm>
          <a:prstGeom prst="rect">
            <a:avLst/>
          </a:prstGeom>
        </p:spPr>
        <p:txBody>
          <a:bodyPr wrap="square">
            <a:spAutoFit/>
          </a:bodyPr>
          <a:lstStyle/>
          <a:p>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tidak</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valid </a:t>
            </a:r>
            <a:r>
              <a:rPr lang="en-US" sz="2400" dirty="0" err="1">
                <a:latin typeface="Arial" panose="020B0604020202020204" pitchFamily="34" charset="0"/>
                <a:ea typeface="Calibri" panose="020F0502020204030204" pitchFamily="34" charset="0"/>
                <a:cs typeface="Arial" panose="020B0604020202020204" pitchFamily="34" charset="0"/>
              </a:rPr>
              <a:t>sebagai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penunjuk</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waktu</a:t>
            </a:r>
            <a:endParaRPr lang="en-US" sz="2400" dirty="0">
              <a:latin typeface="Arial" panose="020B0604020202020204" pitchFamily="34" charset="0"/>
              <a:cs typeface="Arial" panose="020B0604020202020204" pitchFamily="34" charset="0"/>
            </a:endParaRPr>
          </a:p>
        </p:txBody>
      </p:sp>
      <p:sp>
        <p:nvSpPr>
          <p:cNvPr id="14" name="Down Arrow 13"/>
          <p:cNvSpPr/>
          <p:nvPr/>
        </p:nvSpPr>
        <p:spPr>
          <a:xfrm rot="18895494">
            <a:off x="6730393" y="4279785"/>
            <a:ext cx="778839" cy="921237"/>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1672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5423" y="672355"/>
            <a:ext cx="9861176" cy="5181880"/>
          </a:xfrm>
        </p:spPr>
        <p:txBody>
          <a:bodyPr>
            <a:normAutofit/>
          </a:bodyPr>
          <a:lstStyle/>
          <a:p>
            <a:r>
              <a:rPr lang="en-MY" sz="2800" dirty="0" err="1"/>
              <a:t>metode</a:t>
            </a:r>
            <a:r>
              <a:rPr lang="en-MY" sz="2800" dirty="0"/>
              <a:t> </a:t>
            </a:r>
            <a:r>
              <a:rPr lang="en-MY" sz="2800" dirty="0" err="1"/>
              <a:t>ilmiah</a:t>
            </a:r>
            <a:r>
              <a:rPr lang="en-MY" sz="2800" dirty="0"/>
              <a:t> </a:t>
            </a:r>
            <a:r>
              <a:rPr lang="en-MY" sz="2800" dirty="0" err="1"/>
              <a:t>adalah</a:t>
            </a:r>
            <a:r>
              <a:rPr lang="en-MY" sz="2800" dirty="0"/>
              <a:t> </a:t>
            </a:r>
            <a:r>
              <a:rPr lang="en-MY" sz="2800" dirty="0" err="1"/>
              <a:t>alat</a:t>
            </a:r>
            <a:r>
              <a:rPr lang="en-MY" sz="2800" dirty="0"/>
              <a:t> yang </a:t>
            </a:r>
            <a:r>
              <a:rPr lang="en-MY" sz="2800" dirty="0" err="1"/>
              <a:t>membantu</a:t>
            </a:r>
            <a:r>
              <a:rPr lang="en-MY" sz="2800" dirty="0"/>
              <a:t> </a:t>
            </a:r>
            <a:r>
              <a:rPr lang="en-MY" sz="2800" dirty="0" err="1"/>
              <a:t>ilmuwan</a:t>
            </a:r>
            <a:r>
              <a:rPr lang="en-MY" sz="2800" dirty="0"/>
              <a:t>, </a:t>
            </a:r>
            <a:r>
              <a:rPr lang="en-MY" sz="2800" dirty="0" err="1"/>
              <a:t>peneliti</a:t>
            </a:r>
            <a:r>
              <a:rPr lang="en-MY" sz="2800" dirty="0"/>
              <a:t>, </a:t>
            </a:r>
            <a:r>
              <a:rPr lang="en-MY" sz="2800" dirty="0" err="1"/>
              <a:t>atau</a:t>
            </a:r>
            <a:r>
              <a:rPr lang="en-MY" sz="2800" dirty="0"/>
              <a:t> </a:t>
            </a:r>
            <a:r>
              <a:rPr lang="en-MY" sz="2800" dirty="0" err="1"/>
              <a:t>pihak</a:t>
            </a:r>
            <a:r>
              <a:rPr lang="en-MY" sz="2800" dirty="0"/>
              <a:t> lain </a:t>
            </a:r>
            <a:r>
              <a:rPr lang="en-MY" sz="2800" dirty="0" err="1"/>
              <a:t>untuk</a:t>
            </a:r>
            <a:r>
              <a:rPr lang="en-MY" sz="2800" dirty="0"/>
              <a:t> </a:t>
            </a:r>
            <a:r>
              <a:rPr lang="en-MY" sz="2800" dirty="0" err="1"/>
              <a:t>mencari</a:t>
            </a:r>
            <a:r>
              <a:rPr lang="en-MY" sz="2800" dirty="0"/>
              <a:t> </a:t>
            </a:r>
            <a:r>
              <a:rPr lang="en-MY" sz="2800" dirty="0" err="1"/>
              <a:t>solusi</a:t>
            </a:r>
            <a:r>
              <a:rPr lang="en-MY" sz="2800" dirty="0"/>
              <a:t> </a:t>
            </a:r>
            <a:r>
              <a:rPr lang="en-MY" sz="2800" dirty="0" err="1"/>
              <a:t>terhadap</a:t>
            </a:r>
            <a:r>
              <a:rPr lang="en-MY" sz="2800" dirty="0"/>
              <a:t> </a:t>
            </a:r>
            <a:r>
              <a:rPr lang="en-MY" sz="2800" dirty="0" err="1"/>
              <a:t>masalah</a:t>
            </a:r>
            <a:r>
              <a:rPr lang="en-MY" sz="2800" dirty="0"/>
              <a:t> </a:t>
            </a:r>
            <a:r>
              <a:rPr lang="en-MY" sz="2800" dirty="0" err="1"/>
              <a:t>dan</a:t>
            </a:r>
            <a:r>
              <a:rPr lang="en-MY" sz="2800" dirty="0"/>
              <a:t> </a:t>
            </a:r>
            <a:r>
              <a:rPr lang="en-MY" sz="2800" dirty="0" err="1"/>
              <a:t>untuk</a:t>
            </a:r>
            <a:r>
              <a:rPr lang="en-MY" sz="2800" dirty="0"/>
              <a:t> </a:t>
            </a:r>
            <a:r>
              <a:rPr lang="en-MY" sz="2800" dirty="0" err="1"/>
              <a:t>mendapatkan</a:t>
            </a:r>
            <a:r>
              <a:rPr lang="en-MY" sz="2800" dirty="0"/>
              <a:t> </a:t>
            </a:r>
            <a:r>
              <a:rPr lang="en-MY" sz="2800" dirty="0" err="1"/>
              <a:t>jawaban</a:t>
            </a:r>
            <a:r>
              <a:rPr lang="en-MY" sz="2800" dirty="0"/>
              <a:t> </a:t>
            </a:r>
            <a:r>
              <a:rPr lang="en-MY" sz="2800" dirty="0" err="1"/>
              <a:t>terhadap</a:t>
            </a:r>
            <a:r>
              <a:rPr lang="en-MY" sz="2800" dirty="0"/>
              <a:t> </a:t>
            </a:r>
            <a:r>
              <a:rPr lang="en-MY" sz="2800" dirty="0" err="1"/>
              <a:t>pertanyaan-pertanyaan</a:t>
            </a:r>
            <a:r>
              <a:rPr lang="en-MY" sz="2800" dirty="0"/>
              <a:t> </a:t>
            </a:r>
            <a:r>
              <a:rPr lang="en-MY" sz="2800" dirty="0" err="1"/>
              <a:t>dalam</a:t>
            </a:r>
            <a:r>
              <a:rPr lang="en-MY" sz="2800" dirty="0"/>
              <a:t> format yang </a:t>
            </a:r>
            <a:r>
              <a:rPr lang="en-MY" sz="2800" dirty="0" err="1"/>
              <a:t>logis</a:t>
            </a:r>
            <a:endParaRPr lang="en-MY" sz="2800" dirty="0"/>
          </a:p>
          <a:p>
            <a:r>
              <a:rPr lang="en-MY" sz="2800" dirty="0" err="1"/>
              <a:t>Dengan</a:t>
            </a:r>
            <a:r>
              <a:rPr lang="en-MY" sz="2800" dirty="0"/>
              <a:t> </a:t>
            </a:r>
            <a:r>
              <a:rPr lang="en-MY" sz="2800" dirty="0" err="1"/>
              <a:t>menggunakan</a:t>
            </a:r>
            <a:r>
              <a:rPr lang="en-MY" sz="2800" dirty="0"/>
              <a:t> </a:t>
            </a:r>
            <a:r>
              <a:rPr lang="en-US" sz="2800" dirty="0" err="1"/>
              <a:t>metode</a:t>
            </a:r>
            <a:r>
              <a:rPr lang="en-US" sz="2800" dirty="0"/>
              <a:t> </a:t>
            </a:r>
            <a:r>
              <a:rPr lang="en-US" sz="2800" dirty="0" err="1"/>
              <a:t>ilmiah</a:t>
            </a:r>
            <a:r>
              <a:rPr lang="en-US" sz="2800" dirty="0"/>
              <a:t>, </a:t>
            </a:r>
            <a:r>
              <a:rPr lang="en-US" sz="2800" dirty="0" err="1"/>
              <a:t>penelitian</a:t>
            </a:r>
            <a:r>
              <a:rPr lang="en-US" sz="2800" dirty="0"/>
              <a:t> </a:t>
            </a:r>
            <a:r>
              <a:rPr lang="en-US" sz="2800" dirty="0" err="1"/>
              <a:t>dilakukan</a:t>
            </a:r>
            <a:r>
              <a:rPr lang="en-US" sz="2800" dirty="0"/>
              <a:t> </a:t>
            </a:r>
            <a:r>
              <a:rPr lang="id-ID" sz="2800" dirty="0"/>
              <a:t>berdasarkan atas ciri-ciri keilmuan, yaitu rasional, empiris, sistematis, yang memiliki kriteria tertentu yaitu berdasarkan fakta, bebas prasangka, menggunakan prinsip-prinsip analisis, sebisa mungkin ada hipotesis yang akan diuji, menggunakan ukuran-ukuran  objektif, dan menggunakan teknik-teknik kuantifikasi. </a:t>
            </a:r>
            <a:r>
              <a:rPr lang="en-US" sz="2800" dirty="0"/>
              <a:t>  </a:t>
            </a:r>
          </a:p>
          <a:p>
            <a:endParaRPr lang="en-US" sz="2800" dirty="0"/>
          </a:p>
        </p:txBody>
      </p:sp>
    </p:spTree>
    <p:extLst>
      <p:ext uri="{BB962C8B-B14F-4D97-AF65-F5344CB8AC3E}">
        <p14:creationId xmlns:p14="http://schemas.microsoft.com/office/powerpoint/2010/main" val="1110231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2C39555-2028-4BC1-84D2-09957A62AC8A}"/>
              </a:ext>
            </a:extLst>
          </p:cNvPr>
          <p:cNvSpPr>
            <a:spLocks noGrp="1"/>
          </p:cNvSpPr>
          <p:nvPr>
            <p:ph type="title"/>
          </p:nvPr>
        </p:nvSpPr>
        <p:spPr>
          <a:xfrm>
            <a:off x="1107799" y="1463330"/>
            <a:ext cx="7131740" cy="673120"/>
          </a:xfrm>
        </p:spPr>
        <p:txBody>
          <a:bodyPr>
            <a:normAutofit fontScale="90000"/>
          </a:bodyPr>
          <a:lstStyle/>
          <a:p>
            <a:pPr algn="ctr"/>
            <a:r>
              <a:rPr lang="en-US" sz="4000" b="1" dirty="0">
                <a:solidFill>
                  <a:srgbClr val="FF0000"/>
                </a:solidFill>
              </a:rPr>
              <a:t>ANALISIS DATA</a:t>
            </a:r>
          </a:p>
        </p:txBody>
      </p:sp>
      <p:sp>
        <p:nvSpPr>
          <p:cNvPr id="14" name="TextBox 13">
            <a:extLst>
              <a:ext uri="{FF2B5EF4-FFF2-40B4-BE49-F238E27FC236}">
                <a16:creationId xmlns:a16="http://schemas.microsoft.com/office/drawing/2014/main" id="{E30AEF7D-6AB4-48C0-9754-362378A35560}"/>
              </a:ext>
            </a:extLst>
          </p:cNvPr>
          <p:cNvSpPr txBox="1"/>
          <p:nvPr/>
        </p:nvSpPr>
        <p:spPr>
          <a:xfrm>
            <a:off x="1755913" y="2599911"/>
            <a:ext cx="8820150" cy="3416320"/>
          </a:xfrm>
          <a:prstGeom prst="rect">
            <a:avLst/>
          </a:prstGeom>
          <a:noFill/>
        </p:spPr>
        <p:txBody>
          <a:bodyPr wrap="square" rtlCol="0">
            <a:spAutoFit/>
          </a:bodyPr>
          <a:lstStyle/>
          <a:p>
            <a:pPr marL="285750" indent="-285750">
              <a:buFont typeface="Arial" panose="020B0604020202020204" pitchFamily="34" charset="0"/>
              <a:buChar char="•"/>
            </a:pPr>
            <a:r>
              <a:rPr lang="en-US" sz="2400" b="1" dirty="0" err="1"/>
              <a:t>Kuantitatif</a:t>
            </a:r>
            <a:r>
              <a:rPr lang="en-US" sz="2400" b="1" dirty="0"/>
              <a:t> vs </a:t>
            </a:r>
            <a:r>
              <a:rPr lang="en-US" sz="2400" b="1" dirty="0" err="1"/>
              <a:t>kualitatif</a:t>
            </a:r>
            <a:endParaRPr lang="en-US" sz="2400" b="1" dirty="0"/>
          </a:p>
          <a:p>
            <a:pPr marL="285750" indent="-285750">
              <a:buFont typeface="Arial" panose="020B0604020202020204" pitchFamily="34" charset="0"/>
              <a:buChar char="•"/>
            </a:pPr>
            <a:r>
              <a:rPr lang="en-US" sz="2400" b="1" dirty="0" err="1"/>
              <a:t>Statistik</a:t>
            </a:r>
            <a:r>
              <a:rPr lang="en-US" sz="2400" b="1" dirty="0"/>
              <a:t> vs non </a:t>
            </a:r>
            <a:r>
              <a:rPr lang="en-US" sz="2400" b="1" dirty="0" err="1"/>
              <a:t>statistik</a:t>
            </a:r>
            <a:endParaRPr lang="en-US" sz="2400" b="1" dirty="0"/>
          </a:p>
          <a:p>
            <a:pPr marL="285750" indent="-285750">
              <a:buFont typeface="Arial" panose="020B0604020202020204" pitchFamily="34" charset="0"/>
              <a:buChar char="•"/>
            </a:pPr>
            <a:r>
              <a:rPr lang="en-US" sz="2400" b="1" dirty="0" err="1"/>
              <a:t>Kualitas</a:t>
            </a:r>
            <a:r>
              <a:rPr lang="en-US" sz="2400" b="1" dirty="0"/>
              <a:t> data yang </a:t>
            </a:r>
            <a:r>
              <a:rPr lang="en-US" sz="2400" b="1" dirty="0" err="1"/>
              <a:t>dikumpulkan</a:t>
            </a:r>
            <a:r>
              <a:rPr lang="en-US" sz="2400" b="1" dirty="0"/>
              <a:t> (</a:t>
            </a:r>
            <a:r>
              <a:rPr lang="en-US" sz="2400" b="1" dirty="0" err="1"/>
              <a:t>reliabilitas</a:t>
            </a:r>
            <a:r>
              <a:rPr lang="en-US" sz="2400" b="1" dirty="0"/>
              <a:t> dan </a:t>
            </a:r>
            <a:r>
              <a:rPr lang="en-US" sz="2400" b="1" dirty="0" err="1"/>
              <a:t>validitas</a:t>
            </a:r>
            <a:r>
              <a:rPr lang="en-US" sz="2400" b="1" dirty="0"/>
              <a:t>)</a:t>
            </a:r>
          </a:p>
          <a:p>
            <a:pPr marL="285750" indent="-285750">
              <a:buFont typeface="Arial" panose="020B0604020202020204" pitchFamily="34" charset="0"/>
              <a:buChar char="•"/>
            </a:pPr>
            <a:r>
              <a:rPr lang="en-US" sz="2400" b="1" dirty="0" err="1"/>
              <a:t>Kesesuaian</a:t>
            </a:r>
            <a:r>
              <a:rPr lang="en-US" sz="2400" b="1" dirty="0"/>
              <a:t> </a:t>
            </a:r>
            <a:r>
              <a:rPr lang="en-US" sz="2400" b="1" dirty="0" err="1"/>
              <a:t>alat</a:t>
            </a:r>
            <a:r>
              <a:rPr lang="en-US" sz="2400" b="1" dirty="0"/>
              <a:t> </a:t>
            </a:r>
            <a:r>
              <a:rPr lang="en-US" sz="2400" b="1" dirty="0" err="1"/>
              <a:t>analisis</a:t>
            </a:r>
            <a:r>
              <a:rPr lang="en-US" sz="2400" b="1" dirty="0"/>
              <a:t> </a:t>
            </a:r>
            <a:r>
              <a:rPr lang="en-US" sz="2400" b="1" dirty="0" err="1"/>
              <a:t>dengan</a:t>
            </a:r>
            <a:r>
              <a:rPr lang="en-US" sz="2400" b="1" dirty="0"/>
              <a:t> data yang </a:t>
            </a:r>
            <a:r>
              <a:rPr lang="en-US" sz="2400" b="1" dirty="0" err="1"/>
              <a:t>digunakan</a:t>
            </a:r>
            <a:r>
              <a:rPr lang="en-US" sz="2400" b="1" dirty="0"/>
              <a:t> (</a:t>
            </a:r>
            <a:r>
              <a:rPr lang="en-US" sz="2400" b="1" dirty="0" err="1"/>
              <a:t>skala</a:t>
            </a:r>
            <a:r>
              <a:rPr lang="en-US" sz="2400" b="1" dirty="0"/>
              <a:t> </a:t>
            </a:r>
            <a:r>
              <a:rPr lang="en-US" sz="2400" b="1" dirty="0" err="1"/>
              <a:t>pengukuran</a:t>
            </a:r>
            <a:r>
              <a:rPr lang="en-US" sz="2400" b="1" dirty="0"/>
              <a:t>, </a:t>
            </a:r>
            <a:r>
              <a:rPr lang="en-US" sz="2400" b="1" dirty="0" err="1"/>
              <a:t>jenis</a:t>
            </a:r>
            <a:r>
              <a:rPr lang="en-US" sz="2400" b="1" dirty="0"/>
              <a:t> data, </a:t>
            </a:r>
            <a:r>
              <a:rPr lang="en-US" sz="2400" b="1" dirty="0" err="1"/>
              <a:t>alat</a:t>
            </a:r>
            <a:r>
              <a:rPr lang="en-US" sz="2400" b="1" dirty="0"/>
              <a:t> </a:t>
            </a:r>
            <a:r>
              <a:rPr lang="en-US" sz="2400" b="1" dirty="0" err="1"/>
              <a:t>analisis</a:t>
            </a:r>
            <a:r>
              <a:rPr lang="en-US" sz="2400" b="1" dirty="0"/>
              <a:t> yang </a:t>
            </a:r>
            <a:r>
              <a:rPr lang="en-US" sz="2400" b="1" dirty="0" err="1"/>
              <a:t>digunakan</a:t>
            </a:r>
            <a:r>
              <a:rPr lang="en-US" sz="2400" b="1" dirty="0"/>
              <a:t>, </a:t>
            </a:r>
            <a:r>
              <a:rPr lang="en-US" sz="2400" b="1" dirty="0" err="1"/>
              <a:t>asumsi</a:t>
            </a:r>
            <a:r>
              <a:rPr lang="en-US" sz="2400" b="1" dirty="0"/>
              <a:t> </a:t>
            </a:r>
            <a:r>
              <a:rPr lang="en-US" sz="2400" b="1" dirty="0" err="1"/>
              <a:t>penggunaan</a:t>
            </a:r>
            <a:r>
              <a:rPr lang="en-US" sz="2400" b="1" dirty="0"/>
              <a:t> </a:t>
            </a:r>
            <a:r>
              <a:rPr lang="en-US" sz="2400" b="1" dirty="0" err="1"/>
              <a:t>alat</a:t>
            </a:r>
            <a:r>
              <a:rPr lang="en-US" sz="2400" b="1" dirty="0"/>
              <a:t> </a:t>
            </a:r>
            <a:r>
              <a:rPr lang="en-US" sz="2400" b="1" dirty="0" err="1"/>
              <a:t>analisis</a:t>
            </a:r>
            <a:r>
              <a:rPr lang="en-US" sz="2400" b="1" dirty="0"/>
              <a:t>)</a:t>
            </a:r>
          </a:p>
          <a:p>
            <a:pPr marL="285750" indent="-285750">
              <a:buFont typeface="Arial" panose="020B0604020202020204" pitchFamily="34" charset="0"/>
              <a:buChar char="•"/>
            </a:pPr>
            <a:r>
              <a:rPr lang="en-US" sz="2400" b="1" dirty="0" err="1"/>
              <a:t>Kesesuaian</a:t>
            </a:r>
            <a:r>
              <a:rPr lang="en-US" sz="2400" b="1" dirty="0"/>
              <a:t> </a:t>
            </a:r>
            <a:r>
              <a:rPr lang="en-US" sz="2400" b="1" dirty="0" err="1"/>
              <a:t>alat</a:t>
            </a:r>
            <a:r>
              <a:rPr lang="en-US" sz="2400" b="1" dirty="0"/>
              <a:t> </a:t>
            </a:r>
            <a:r>
              <a:rPr lang="en-US" sz="2400" b="1" dirty="0" err="1"/>
              <a:t>analisis</a:t>
            </a:r>
            <a:r>
              <a:rPr lang="en-US" sz="2400" b="1" dirty="0"/>
              <a:t> </a:t>
            </a:r>
            <a:r>
              <a:rPr lang="en-US" sz="2400" b="1" dirty="0" err="1"/>
              <a:t>dengan</a:t>
            </a:r>
            <a:r>
              <a:rPr lang="en-US" sz="2400" b="1" dirty="0"/>
              <a:t> </a:t>
            </a:r>
            <a:r>
              <a:rPr lang="en-US" sz="2400" b="1" dirty="0" err="1"/>
              <a:t>tujuan</a:t>
            </a:r>
            <a:r>
              <a:rPr lang="en-US" sz="2400" b="1" dirty="0"/>
              <a:t> </a:t>
            </a:r>
            <a:r>
              <a:rPr lang="en-US" sz="2400" b="1" dirty="0" err="1"/>
              <a:t>penelitian</a:t>
            </a:r>
            <a:endParaRPr lang="en-US" sz="2400" b="1" dirty="0"/>
          </a:p>
          <a:p>
            <a:pPr marL="285750" indent="-285750">
              <a:buFont typeface="Arial" panose="020B0604020202020204" pitchFamily="34" charset="0"/>
              <a:buChar char="•"/>
            </a:pPr>
            <a:r>
              <a:rPr lang="en-US" sz="2400" b="1" dirty="0" err="1"/>
              <a:t>Pemahaman</a:t>
            </a:r>
            <a:r>
              <a:rPr lang="en-US" sz="2400" b="1" dirty="0"/>
              <a:t> </a:t>
            </a:r>
            <a:r>
              <a:rPr lang="en-US" sz="2400" b="1" dirty="0" err="1"/>
              <a:t>kegunaan</a:t>
            </a:r>
            <a:r>
              <a:rPr lang="en-US" sz="2400" b="1" dirty="0"/>
              <a:t> </a:t>
            </a:r>
            <a:r>
              <a:rPr lang="en-US" sz="2400" b="1" dirty="0" err="1"/>
              <a:t>alat</a:t>
            </a:r>
            <a:r>
              <a:rPr lang="en-US" sz="2400" b="1" dirty="0"/>
              <a:t> </a:t>
            </a:r>
            <a:r>
              <a:rPr lang="en-US" sz="2400" b="1" dirty="0" err="1"/>
              <a:t>analisis</a:t>
            </a:r>
            <a:r>
              <a:rPr lang="en-US" sz="2400" b="1" dirty="0"/>
              <a:t> dan </a:t>
            </a:r>
            <a:r>
              <a:rPr lang="en-US" sz="2400" b="1" dirty="0" err="1"/>
              <a:t>interpretasi</a:t>
            </a:r>
            <a:r>
              <a:rPr lang="en-US" sz="2400" b="1" dirty="0"/>
              <a:t> </a:t>
            </a:r>
            <a:r>
              <a:rPr lang="en-US" sz="2400" b="1" dirty="0" err="1"/>
              <a:t>hasil</a:t>
            </a:r>
            <a:r>
              <a:rPr lang="en-US" sz="2400" b="1" dirty="0"/>
              <a:t> </a:t>
            </a:r>
            <a:r>
              <a:rPr lang="en-US" sz="2400" b="1" dirty="0" err="1"/>
              <a:t>analisis</a:t>
            </a:r>
            <a:endParaRPr lang="en-US" sz="2400" b="1" dirty="0"/>
          </a:p>
        </p:txBody>
      </p:sp>
      <p:pic>
        <p:nvPicPr>
          <p:cNvPr id="4" name="Picture 3">
            <a:extLst>
              <a:ext uri="{FF2B5EF4-FFF2-40B4-BE49-F238E27FC236}">
                <a16:creationId xmlns:a16="http://schemas.microsoft.com/office/drawing/2014/main" id="{B5EA18B1-6B98-6011-56F1-489FDD1F863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682947" y="598830"/>
            <a:ext cx="3737113" cy="2710901"/>
          </a:xfrm>
          <a:prstGeom prst="can">
            <a:avLst/>
          </a:prstGeom>
        </p:spPr>
      </p:pic>
    </p:spTree>
    <p:extLst>
      <p:ext uri="{BB962C8B-B14F-4D97-AF65-F5344CB8AC3E}">
        <p14:creationId xmlns:p14="http://schemas.microsoft.com/office/powerpoint/2010/main" val="3307375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A58421-4675-48DF-BED1-79ABA44E0A2C}"/>
              </a:ext>
            </a:extLst>
          </p:cNvPr>
          <p:cNvSpPr/>
          <p:nvPr/>
        </p:nvSpPr>
        <p:spPr>
          <a:xfrm>
            <a:off x="-25605" y="2925075"/>
            <a:ext cx="2060391" cy="1007849"/>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27" lvl="2" indent="-119027" algn="just">
              <a:defRPr/>
            </a:pPr>
            <a:r>
              <a:rPr lang="en-US" sz="2000" b="1" dirty="0">
                <a:solidFill>
                  <a:srgbClr val="FFFF00"/>
                </a:solidFill>
              </a:rPr>
              <a:t>	ANALISIS STATISTIKA</a:t>
            </a:r>
            <a:endParaRPr lang="en-US" sz="2800" b="1" dirty="0">
              <a:solidFill>
                <a:srgbClr val="FFFF00"/>
              </a:solidFill>
            </a:endParaRPr>
          </a:p>
        </p:txBody>
      </p:sp>
      <p:sp>
        <p:nvSpPr>
          <p:cNvPr id="6" name="Rectangle 5">
            <a:extLst>
              <a:ext uri="{FF2B5EF4-FFF2-40B4-BE49-F238E27FC236}">
                <a16:creationId xmlns:a16="http://schemas.microsoft.com/office/drawing/2014/main" id="{50446B33-CAAB-41C9-B383-DBEC4F855152}"/>
              </a:ext>
            </a:extLst>
          </p:cNvPr>
          <p:cNvSpPr/>
          <p:nvPr/>
        </p:nvSpPr>
        <p:spPr>
          <a:xfrm>
            <a:off x="2900160" y="801393"/>
            <a:ext cx="3599462" cy="1007849"/>
          </a:xfrm>
          <a:prstGeom prst="rect">
            <a:avLst/>
          </a:prstGeom>
          <a:solidFill>
            <a:srgbClr val="00206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27" lvl="2" indent="-119027" algn="just">
              <a:defRPr/>
            </a:pPr>
            <a:r>
              <a:rPr lang="en-US" sz="2399" dirty="0">
                <a:solidFill>
                  <a:srgbClr val="00FFFF"/>
                </a:solidFill>
              </a:rPr>
              <a:t>	STATISTIKA DESKRIPTIF</a:t>
            </a:r>
            <a:endParaRPr lang="en-US" sz="3199" dirty="0">
              <a:solidFill>
                <a:srgbClr val="00FFFF"/>
              </a:solidFill>
            </a:endParaRPr>
          </a:p>
        </p:txBody>
      </p:sp>
      <p:sp>
        <p:nvSpPr>
          <p:cNvPr id="7" name="Rectangle 6">
            <a:extLst>
              <a:ext uri="{FF2B5EF4-FFF2-40B4-BE49-F238E27FC236}">
                <a16:creationId xmlns:a16="http://schemas.microsoft.com/office/drawing/2014/main" id="{C915950A-002B-4479-B089-E1A9F8D5F831}"/>
              </a:ext>
            </a:extLst>
          </p:cNvPr>
          <p:cNvSpPr/>
          <p:nvPr/>
        </p:nvSpPr>
        <p:spPr>
          <a:xfrm>
            <a:off x="3101991" y="4824476"/>
            <a:ext cx="3599462" cy="1007849"/>
          </a:xfrm>
          <a:prstGeom prst="rect">
            <a:avLst/>
          </a:prstGeom>
          <a:solidFill>
            <a:srgbClr val="8000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27" lvl="2" indent="-119027" algn="just">
              <a:defRPr/>
            </a:pPr>
            <a:r>
              <a:rPr lang="en-US" sz="2399" dirty="0">
                <a:solidFill>
                  <a:schemeClr val="bg2"/>
                </a:solidFill>
              </a:rPr>
              <a:t>	STATISTIKA INDUKTIF</a:t>
            </a:r>
            <a:endParaRPr lang="en-US" sz="3199" dirty="0">
              <a:solidFill>
                <a:schemeClr val="bg2"/>
              </a:solidFill>
            </a:endParaRPr>
          </a:p>
        </p:txBody>
      </p:sp>
      <p:cxnSp>
        <p:nvCxnSpPr>
          <p:cNvPr id="10" name="Straight Arrow Connector 9">
            <a:extLst>
              <a:ext uri="{FF2B5EF4-FFF2-40B4-BE49-F238E27FC236}">
                <a16:creationId xmlns:a16="http://schemas.microsoft.com/office/drawing/2014/main" id="{7FE80076-AF88-45FE-BA5D-CD88C832288B}"/>
              </a:ext>
            </a:extLst>
          </p:cNvPr>
          <p:cNvCxnSpPr>
            <a:cxnSpLocks/>
            <a:stCxn id="4" idx="3"/>
          </p:cNvCxnSpPr>
          <p:nvPr/>
        </p:nvCxnSpPr>
        <p:spPr>
          <a:xfrm>
            <a:off x="2034786" y="3429000"/>
            <a:ext cx="1067205" cy="1647439"/>
          </a:xfrm>
          <a:prstGeom prst="straightConnector1">
            <a:avLst/>
          </a:prstGeom>
          <a:ln w="57150">
            <a:miter lim="8000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A38A028-8330-4D0D-A730-03B3E4D370A9}"/>
              </a:ext>
            </a:extLst>
          </p:cNvPr>
          <p:cNvCxnSpPr>
            <a:cxnSpLocks/>
            <a:stCxn id="4" idx="3"/>
            <a:endCxn id="6" idx="1"/>
          </p:cNvCxnSpPr>
          <p:nvPr/>
        </p:nvCxnSpPr>
        <p:spPr>
          <a:xfrm flipV="1">
            <a:off x="2034786" y="1305318"/>
            <a:ext cx="865374" cy="2123682"/>
          </a:xfrm>
          <a:prstGeom prst="straightConnector1">
            <a:avLst/>
          </a:prstGeom>
          <a:ln w="57150">
            <a:miter lim="800000"/>
            <a:tailEnd type="triangle"/>
          </a:ln>
        </p:spPr>
        <p:style>
          <a:lnRef idx="1">
            <a:schemeClr val="accent1"/>
          </a:lnRef>
          <a:fillRef idx="0">
            <a:schemeClr val="accent1"/>
          </a:fillRef>
          <a:effectRef idx="0">
            <a:schemeClr val="accent1"/>
          </a:effectRef>
          <a:fontRef idx="minor">
            <a:schemeClr val="tx1"/>
          </a:fontRef>
        </p:style>
      </p:cxnSp>
      <p:sp>
        <p:nvSpPr>
          <p:cNvPr id="18" name="Arrow: Right 17">
            <a:extLst>
              <a:ext uri="{FF2B5EF4-FFF2-40B4-BE49-F238E27FC236}">
                <a16:creationId xmlns:a16="http://schemas.microsoft.com/office/drawing/2014/main" id="{6C1D7BE4-2CDD-423D-9CC6-E93E86FD388F}"/>
              </a:ext>
            </a:extLst>
          </p:cNvPr>
          <p:cNvSpPr/>
          <p:nvPr/>
        </p:nvSpPr>
        <p:spPr>
          <a:xfrm rot="1165203">
            <a:off x="6145089" y="1686407"/>
            <a:ext cx="939209" cy="694235"/>
          </a:xfrm>
          <a:prstGeom prst="rightArrow">
            <a:avLst/>
          </a:prstGeom>
          <a:solidFill>
            <a:srgbClr val="000066"/>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9" name="Left Brace 18">
            <a:extLst>
              <a:ext uri="{FF2B5EF4-FFF2-40B4-BE49-F238E27FC236}">
                <a16:creationId xmlns:a16="http://schemas.microsoft.com/office/drawing/2014/main" id="{D24731C4-74B0-45B4-BD3A-14334EF256F5}"/>
              </a:ext>
            </a:extLst>
          </p:cNvPr>
          <p:cNvSpPr/>
          <p:nvPr/>
        </p:nvSpPr>
        <p:spPr>
          <a:xfrm>
            <a:off x="7119489" y="1578038"/>
            <a:ext cx="359946" cy="1443740"/>
          </a:xfrm>
          <a:prstGeom prst="leftBrace">
            <a:avLst>
              <a:gd name="adj1" fmla="val 93170"/>
              <a:gd name="adj2" fmla="val 52430"/>
            </a:avLst>
          </a:prstGeom>
          <a:ln w="28575">
            <a:solidFill>
              <a:srgbClr val="000066"/>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399"/>
          </a:p>
        </p:txBody>
      </p:sp>
      <p:sp>
        <p:nvSpPr>
          <p:cNvPr id="20" name="Rectangle 19">
            <a:extLst>
              <a:ext uri="{FF2B5EF4-FFF2-40B4-BE49-F238E27FC236}">
                <a16:creationId xmlns:a16="http://schemas.microsoft.com/office/drawing/2014/main" id="{32B0CB4D-1AB4-49B5-820E-424DA1D5E161}"/>
              </a:ext>
            </a:extLst>
          </p:cNvPr>
          <p:cNvSpPr/>
          <p:nvPr/>
        </p:nvSpPr>
        <p:spPr>
          <a:xfrm>
            <a:off x="7646684" y="1359893"/>
            <a:ext cx="1511774" cy="503925"/>
          </a:xfrm>
          <a:prstGeom prst="rect">
            <a:avLst/>
          </a:prstGeom>
          <a:solidFill>
            <a:srgbClr val="660066"/>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9" dirty="0">
                <a:solidFill>
                  <a:srgbClr val="FF99FF"/>
                </a:solidFill>
              </a:rPr>
              <a:t>VISUAL</a:t>
            </a:r>
          </a:p>
        </p:txBody>
      </p:sp>
      <p:sp>
        <p:nvSpPr>
          <p:cNvPr id="21" name="Rectangle 20">
            <a:extLst>
              <a:ext uri="{FF2B5EF4-FFF2-40B4-BE49-F238E27FC236}">
                <a16:creationId xmlns:a16="http://schemas.microsoft.com/office/drawing/2014/main" id="{29891965-8393-4BE1-94A7-A2D8AF635A74}"/>
              </a:ext>
            </a:extLst>
          </p:cNvPr>
          <p:cNvSpPr/>
          <p:nvPr/>
        </p:nvSpPr>
        <p:spPr>
          <a:xfrm>
            <a:off x="7613327" y="2766065"/>
            <a:ext cx="1511774" cy="480504"/>
          </a:xfrm>
          <a:prstGeom prst="rect">
            <a:avLst/>
          </a:prstGeom>
          <a:solidFill>
            <a:srgbClr val="0070C0"/>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9" dirty="0">
                <a:solidFill>
                  <a:schemeClr val="bg1"/>
                </a:solidFill>
              </a:rPr>
              <a:t>UKURAN</a:t>
            </a:r>
          </a:p>
        </p:txBody>
      </p:sp>
      <p:sp>
        <p:nvSpPr>
          <p:cNvPr id="22" name="Rectangle 21">
            <a:extLst>
              <a:ext uri="{FF2B5EF4-FFF2-40B4-BE49-F238E27FC236}">
                <a16:creationId xmlns:a16="http://schemas.microsoft.com/office/drawing/2014/main" id="{8B6C4D83-68D8-4428-AF11-C9EF6DC7551F}"/>
              </a:ext>
            </a:extLst>
          </p:cNvPr>
          <p:cNvSpPr/>
          <p:nvPr/>
        </p:nvSpPr>
        <p:spPr>
          <a:xfrm>
            <a:off x="9546254" y="718630"/>
            <a:ext cx="1511774" cy="578905"/>
          </a:xfrm>
          <a:prstGeom prst="rect">
            <a:avLst/>
          </a:prstGeom>
          <a:solidFill>
            <a:srgbClr val="FFFFFF"/>
          </a:solid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9" dirty="0">
                <a:solidFill>
                  <a:schemeClr val="tx2"/>
                </a:solidFill>
              </a:rPr>
              <a:t>Diagram/</a:t>
            </a:r>
          </a:p>
          <a:p>
            <a:pPr algn="ctr"/>
            <a:r>
              <a:rPr lang="en-US" sz="1999" dirty="0" err="1">
                <a:solidFill>
                  <a:schemeClr val="tx2"/>
                </a:solidFill>
              </a:rPr>
              <a:t>Grafik</a:t>
            </a:r>
            <a:endParaRPr lang="en-US" sz="1999" dirty="0">
              <a:solidFill>
                <a:schemeClr val="tx2"/>
              </a:solidFill>
            </a:endParaRPr>
          </a:p>
        </p:txBody>
      </p:sp>
      <p:sp>
        <p:nvSpPr>
          <p:cNvPr id="23" name="Rectangle 22">
            <a:extLst>
              <a:ext uri="{FF2B5EF4-FFF2-40B4-BE49-F238E27FC236}">
                <a16:creationId xmlns:a16="http://schemas.microsoft.com/office/drawing/2014/main" id="{B9ED12F7-1645-4BA4-A118-FBED73A92A6A}"/>
              </a:ext>
            </a:extLst>
          </p:cNvPr>
          <p:cNvSpPr/>
          <p:nvPr/>
        </p:nvSpPr>
        <p:spPr>
          <a:xfrm>
            <a:off x="9543417" y="1438523"/>
            <a:ext cx="1511774" cy="503925"/>
          </a:xfrm>
          <a:prstGeom prst="rect">
            <a:avLst/>
          </a:prstGeom>
          <a:solidFill>
            <a:srgbClr val="FFFFFF"/>
          </a:solid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9" dirty="0" err="1">
                <a:solidFill>
                  <a:schemeClr val="tx2"/>
                </a:solidFill>
              </a:rPr>
              <a:t>Tabel</a:t>
            </a:r>
            <a:endParaRPr lang="en-US" sz="1999" dirty="0">
              <a:solidFill>
                <a:schemeClr val="tx2"/>
              </a:solidFill>
            </a:endParaRPr>
          </a:p>
        </p:txBody>
      </p:sp>
      <p:sp>
        <p:nvSpPr>
          <p:cNvPr id="24" name="Rectangle 23">
            <a:extLst>
              <a:ext uri="{FF2B5EF4-FFF2-40B4-BE49-F238E27FC236}">
                <a16:creationId xmlns:a16="http://schemas.microsoft.com/office/drawing/2014/main" id="{B25EBB1E-6BDD-43BB-8930-9F2FBCF2D967}"/>
              </a:ext>
            </a:extLst>
          </p:cNvPr>
          <p:cNvSpPr/>
          <p:nvPr/>
        </p:nvSpPr>
        <p:spPr>
          <a:xfrm>
            <a:off x="9612213" y="2771793"/>
            <a:ext cx="1511774" cy="503925"/>
          </a:xfrm>
          <a:prstGeom prst="rect">
            <a:avLst/>
          </a:prstGeom>
          <a:solidFill>
            <a:schemeClr val="tx2"/>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9" dirty="0" err="1"/>
              <a:t>Penyebaran</a:t>
            </a:r>
            <a:endParaRPr lang="en-US" sz="2399" dirty="0"/>
          </a:p>
        </p:txBody>
      </p:sp>
      <p:sp>
        <p:nvSpPr>
          <p:cNvPr id="25" name="Rectangle 24">
            <a:extLst>
              <a:ext uri="{FF2B5EF4-FFF2-40B4-BE49-F238E27FC236}">
                <a16:creationId xmlns:a16="http://schemas.microsoft.com/office/drawing/2014/main" id="{C10908D4-F512-4D9F-8BFB-89EE52954C36}"/>
              </a:ext>
            </a:extLst>
          </p:cNvPr>
          <p:cNvSpPr/>
          <p:nvPr/>
        </p:nvSpPr>
        <p:spPr>
          <a:xfrm>
            <a:off x="9622454" y="2148175"/>
            <a:ext cx="1511774" cy="503925"/>
          </a:xfrm>
          <a:prstGeom prst="rect">
            <a:avLst/>
          </a:prstGeom>
          <a:solidFill>
            <a:schemeClr val="tx2"/>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9" dirty="0" err="1"/>
              <a:t>Pemusatan</a:t>
            </a:r>
            <a:endParaRPr lang="en-US" sz="1999" dirty="0"/>
          </a:p>
        </p:txBody>
      </p:sp>
      <p:sp>
        <p:nvSpPr>
          <p:cNvPr id="26" name="Rectangle 25">
            <a:extLst>
              <a:ext uri="{FF2B5EF4-FFF2-40B4-BE49-F238E27FC236}">
                <a16:creationId xmlns:a16="http://schemas.microsoft.com/office/drawing/2014/main" id="{169D11BE-F772-4843-866C-DCFE72913058}"/>
              </a:ext>
            </a:extLst>
          </p:cNvPr>
          <p:cNvSpPr/>
          <p:nvPr/>
        </p:nvSpPr>
        <p:spPr>
          <a:xfrm>
            <a:off x="9597209" y="3382232"/>
            <a:ext cx="1511774" cy="503925"/>
          </a:xfrm>
          <a:prstGeom prst="rect">
            <a:avLst/>
          </a:prstGeom>
          <a:solidFill>
            <a:schemeClr val="tx2"/>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9" dirty="0" err="1"/>
              <a:t>Ukuran</a:t>
            </a:r>
            <a:r>
              <a:rPr lang="en-US" sz="1999" dirty="0"/>
              <a:t> Lain</a:t>
            </a:r>
            <a:endParaRPr lang="en-US" sz="2399" dirty="0"/>
          </a:p>
        </p:txBody>
      </p:sp>
      <p:cxnSp>
        <p:nvCxnSpPr>
          <p:cNvPr id="28" name="Straight Arrow Connector 27">
            <a:extLst>
              <a:ext uri="{FF2B5EF4-FFF2-40B4-BE49-F238E27FC236}">
                <a16:creationId xmlns:a16="http://schemas.microsoft.com/office/drawing/2014/main" id="{FA6028E0-57D3-43CD-BAF6-27966DB62230}"/>
              </a:ext>
            </a:extLst>
          </p:cNvPr>
          <p:cNvCxnSpPr>
            <a:cxnSpLocks/>
          </p:cNvCxnSpPr>
          <p:nvPr/>
        </p:nvCxnSpPr>
        <p:spPr>
          <a:xfrm>
            <a:off x="9137264" y="3100260"/>
            <a:ext cx="309152" cy="569931"/>
          </a:xfrm>
          <a:prstGeom prst="straightConnector1">
            <a:avLst/>
          </a:prstGeom>
          <a:ln w="38100">
            <a:solidFill>
              <a:srgbClr val="0070C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798C880-C85F-490E-9EFA-8B3107CBD47F}"/>
              </a:ext>
            </a:extLst>
          </p:cNvPr>
          <p:cNvCxnSpPr>
            <a:cxnSpLocks/>
          </p:cNvCxnSpPr>
          <p:nvPr/>
        </p:nvCxnSpPr>
        <p:spPr>
          <a:xfrm>
            <a:off x="9158461" y="3064263"/>
            <a:ext cx="262307" cy="0"/>
          </a:xfrm>
          <a:prstGeom prst="straightConnector1">
            <a:avLst/>
          </a:prstGeom>
          <a:ln w="38100">
            <a:solidFill>
              <a:srgbClr val="0070C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42A3C3B-C026-49C1-9968-898A58C3FA79}"/>
              </a:ext>
            </a:extLst>
          </p:cNvPr>
          <p:cNvCxnSpPr>
            <a:cxnSpLocks/>
          </p:cNvCxnSpPr>
          <p:nvPr/>
        </p:nvCxnSpPr>
        <p:spPr>
          <a:xfrm flipV="1">
            <a:off x="9160929" y="2335280"/>
            <a:ext cx="283120" cy="714284"/>
          </a:xfrm>
          <a:prstGeom prst="straightConnector1">
            <a:avLst/>
          </a:prstGeom>
          <a:ln w="38100">
            <a:solidFill>
              <a:srgbClr val="0070C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6" name="Arrow: Right 35">
            <a:extLst>
              <a:ext uri="{FF2B5EF4-FFF2-40B4-BE49-F238E27FC236}">
                <a16:creationId xmlns:a16="http://schemas.microsoft.com/office/drawing/2014/main" id="{F7802EFA-43E5-45C7-804C-A17C209A533C}"/>
              </a:ext>
            </a:extLst>
          </p:cNvPr>
          <p:cNvSpPr/>
          <p:nvPr/>
        </p:nvSpPr>
        <p:spPr>
          <a:xfrm>
            <a:off x="6884355" y="4946868"/>
            <a:ext cx="856827" cy="503925"/>
          </a:xfrm>
          <a:prstGeom prst="rightArrow">
            <a:avLst/>
          </a:prstGeom>
          <a:solidFill>
            <a:srgbClr val="8000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7" name="Left Brace 36">
            <a:extLst>
              <a:ext uri="{FF2B5EF4-FFF2-40B4-BE49-F238E27FC236}">
                <a16:creationId xmlns:a16="http://schemas.microsoft.com/office/drawing/2014/main" id="{7D3988A9-9D4F-4FBB-87E5-23836B15D935}"/>
              </a:ext>
            </a:extLst>
          </p:cNvPr>
          <p:cNvSpPr/>
          <p:nvPr/>
        </p:nvSpPr>
        <p:spPr>
          <a:xfrm>
            <a:off x="7743255" y="4663590"/>
            <a:ext cx="309152" cy="1177885"/>
          </a:xfrm>
          <a:prstGeom prst="leftBrace">
            <a:avLst>
              <a:gd name="adj1" fmla="val 93170"/>
              <a:gd name="adj2" fmla="val 52430"/>
            </a:avLst>
          </a:prstGeom>
          <a:ln w="28575">
            <a:solidFill>
              <a:srgbClr val="800000"/>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399"/>
          </a:p>
        </p:txBody>
      </p:sp>
      <p:sp>
        <p:nvSpPr>
          <p:cNvPr id="38" name="Rectangle 37">
            <a:extLst>
              <a:ext uri="{FF2B5EF4-FFF2-40B4-BE49-F238E27FC236}">
                <a16:creationId xmlns:a16="http://schemas.microsoft.com/office/drawing/2014/main" id="{35B76177-D36F-49C7-90E3-0FF8BC02974F}"/>
              </a:ext>
            </a:extLst>
          </p:cNvPr>
          <p:cNvSpPr/>
          <p:nvPr/>
        </p:nvSpPr>
        <p:spPr>
          <a:xfrm>
            <a:off x="8126469" y="4243756"/>
            <a:ext cx="3250523" cy="639438"/>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9" dirty="0">
                <a:solidFill>
                  <a:schemeClr val="tx1"/>
                </a:solidFill>
              </a:rPr>
              <a:t>STAT. PARAMETRIK</a:t>
            </a:r>
          </a:p>
        </p:txBody>
      </p:sp>
      <p:sp>
        <p:nvSpPr>
          <p:cNvPr id="39" name="Rectangle 38">
            <a:extLst>
              <a:ext uri="{FF2B5EF4-FFF2-40B4-BE49-F238E27FC236}">
                <a16:creationId xmlns:a16="http://schemas.microsoft.com/office/drawing/2014/main" id="{9ED088D8-295E-4AAF-B32F-8D0963A090DB}"/>
              </a:ext>
            </a:extLst>
          </p:cNvPr>
          <p:cNvSpPr/>
          <p:nvPr/>
        </p:nvSpPr>
        <p:spPr>
          <a:xfrm>
            <a:off x="8126468" y="5397932"/>
            <a:ext cx="3507142" cy="741438"/>
          </a:xfrm>
          <a:prstGeom prst="rect">
            <a:avLst/>
          </a:prstGeom>
          <a:no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9" dirty="0">
                <a:solidFill>
                  <a:srgbClr val="002060"/>
                </a:solidFill>
              </a:rPr>
              <a:t>STAT. NONPARAMETRIK</a:t>
            </a:r>
          </a:p>
        </p:txBody>
      </p:sp>
      <p:cxnSp>
        <p:nvCxnSpPr>
          <p:cNvPr id="44" name="Straight Arrow Connector 43">
            <a:extLst>
              <a:ext uri="{FF2B5EF4-FFF2-40B4-BE49-F238E27FC236}">
                <a16:creationId xmlns:a16="http://schemas.microsoft.com/office/drawing/2014/main" id="{60FB6BFD-DE66-41B9-9F16-F1EA02A3D7AD}"/>
              </a:ext>
            </a:extLst>
          </p:cNvPr>
          <p:cNvCxnSpPr>
            <a:cxnSpLocks/>
          </p:cNvCxnSpPr>
          <p:nvPr/>
        </p:nvCxnSpPr>
        <p:spPr>
          <a:xfrm flipV="1">
            <a:off x="9158458" y="868216"/>
            <a:ext cx="283120" cy="714284"/>
          </a:xfrm>
          <a:prstGeom prst="straightConnector1">
            <a:avLst/>
          </a:prstGeom>
          <a:ln w="38100">
            <a:solidFill>
              <a:srgbClr val="660066"/>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AB603AB-BFB2-4A04-B5B3-187E6A704779}"/>
              </a:ext>
            </a:extLst>
          </p:cNvPr>
          <p:cNvCxnSpPr>
            <a:cxnSpLocks/>
          </p:cNvCxnSpPr>
          <p:nvPr/>
        </p:nvCxnSpPr>
        <p:spPr>
          <a:xfrm>
            <a:off x="9151799" y="1583011"/>
            <a:ext cx="289781" cy="218450"/>
          </a:xfrm>
          <a:prstGeom prst="straightConnector1">
            <a:avLst/>
          </a:prstGeom>
          <a:ln w="38100">
            <a:solidFill>
              <a:srgbClr val="660066"/>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938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16773" y="936516"/>
            <a:ext cx="9601200" cy="1189038"/>
          </a:xfrm>
        </p:spPr>
        <p:txBody>
          <a:bodyPr>
            <a:noAutofit/>
          </a:bodyPr>
          <a:lstStyle/>
          <a:p>
            <a:pPr lvl="0"/>
            <a:r>
              <a:rPr lang="en-US" sz="3600" b="1" dirty="0" err="1"/>
              <a:t>Analisis</a:t>
            </a:r>
            <a:r>
              <a:rPr lang="en-US" sz="3600" b="1" dirty="0"/>
              <a:t> </a:t>
            </a:r>
            <a:r>
              <a:rPr lang="en-US" sz="3600" b="1" dirty="0" err="1"/>
              <a:t>Statistik</a:t>
            </a:r>
            <a:r>
              <a:rPr lang="en-US" sz="3600" b="1" dirty="0"/>
              <a:t> </a:t>
            </a:r>
            <a:r>
              <a:rPr lang="en-US" sz="3600" b="1" dirty="0" err="1"/>
              <a:t>Deskriptif</a:t>
            </a:r>
            <a:r>
              <a:rPr lang="en-US" sz="3600" b="1" dirty="0"/>
              <a:t>; </a:t>
            </a:r>
            <a:r>
              <a:rPr lang="en-US" sz="3600" b="1" dirty="0" err="1"/>
              <a:t>Mendeskripsi</a:t>
            </a:r>
            <a:r>
              <a:rPr lang="en-US" sz="3600" b="1" dirty="0"/>
              <a:t> </a:t>
            </a:r>
            <a:r>
              <a:rPr lang="en-US" sz="3600" b="1" dirty="0" err="1"/>
              <a:t>Secara</a:t>
            </a:r>
            <a:r>
              <a:rPr lang="en-US" sz="3600" b="1" dirty="0"/>
              <a:t> Visual</a:t>
            </a:r>
            <a:endParaRPr lang="en-US" sz="3600" dirty="0"/>
          </a:p>
        </p:txBody>
      </p:sp>
      <p:sp>
        <p:nvSpPr>
          <p:cNvPr id="14" name="Content Placeholder 13"/>
          <p:cNvSpPr>
            <a:spLocks noGrp="1"/>
          </p:cNvSpPr>
          <p:nvPr>
            <p:ph idx="1"/>
          </p:nvPr>
        </p:nvSpPr>
        <p:spPr>
          <a:xfrm>
            <a:off x="1173640" y="2523119"/>
            <a:ext cx="10007882" cy="3607087"/>
          </a:xfrm>
        </p:spPr>
        <p:txBody>
          <a:bodyPr>
            <a:normAutofit fontScale="92500" lnSpcReduction="20000"/>
          </a:bodyPr>
          <a:lstStyle/>
          <a:p>
            <a:r>
              <a:rPr lang="en-US" sz="2800" b="1" dirty="0" err="1"/>
              <a:t>Mengidentifikasi</a:t>
            </a:r>
            <a:r>
              <a:rPr lang="en-US" sz="2800" b="1" dirty="0"/>
              <a:t> </a:t>
            </a:r>
            <a:r>
              <a:rPr lang="en-US" sz="2800" b="1" dirty="0" err="1"/>
              <a:t>Pola</a:t>
            </a:r>
            <a:r>
              <a:rPr lang="en-US" sz="2800" b="1" dirty="0"/>
              <a:t> </a:t>
            </a:r>
            <a:r>
              <a:rPr lang="en-US" sz="2800" b="1" dirty="0" err="1"/>
              <a:t>Penyebaran</a:t>
            </a:r>
            <a:r>
              <a:rPr lang="en-US" sz="2800" b="1" dirty="0"/>
              <a:t> Data</a:t>
            </a:r>
          </a:p>
          <a:p>
            <a:pPr lvl="1"/>
            <a:r>
              <a:rPr lang="en-US" sz="2400" b="1" dirty="0"/>
              <a:t>histogram</a:t>
            </a:r>
          </a:p>
          <a:p>
            <a:pPr lvl="1"/>
            <a:r>
              <a:rPr lang="en-US" sz="2400" b="1" dirty="0"/>
              <a:t>diagram </a:t>
            </a:r>
            <a:r>
              <a:rPr lang="en-US" sz="2400" b="1" dirty="0" err="1"/>
              <a:t>dahan</a:t>
            </a:r>
            <a:r>
              <a:rPr lang="en-US" sz="2400" b="1" dirty="0"/>
              <a:t> </a:t>
            </a:r>
            <a:r>
              <a:rPr lang="en-US" sz="2400" b="1" dirty="0" err="1"/>
              <a:t>dan</a:t>
            </a:r>
            <a:r>
              <a:rPr lang="en-US" sz="2400" b="1" dirty="0"/>
              <a:t> </a:t>
            </a:r>
            <a:r>
              <a:rPr lang="en-US" sz="2400" b="1" dirty="0" err="1"/>
              <a:t>daun</a:t>
            </a:r>
            <a:r>
              <a:rPr lang="en-US" sz="2400" b="1" dirty="0"/>
              <a:t> (</a:t>
            </a:r>
            <a:r>
              <a:rPr lang="en-US" sz="2400" b="1" i="1" dirty="0"/>
              <a:t>stem and leaf diagram</a:t>
            </a:r>
            <a:r>
              <a:rPr lang="en-US" sz="2400" b="1" dirty="0"/>
              <a:t>) </a:t>
            </a:r>
          </a:p>
          <a:p>
            <a:pPr lvl="1"/>
            <a:r>
              <a:rPr lang="en-US" sz="2400" b="1" dirty="0"/>
              <a:t>diagram </a:t>
            </a:r>
            <a:r>
              <a:rPr lang="en-US" sz="2400" b="1" dirty="0" err="1"/>
              <a:t>kotak</a:t>
            </a:r>
            <a:r>
              <a:rPr lang="en-US" sz="2400" b="1" dirty="0"/>
              <a:t> </a:t>
            </a:r>
            <a:r>
              <a:rPr lang="en-US" sz="2400" b="1" dirty="0" err="1"/>
              <a:t>garis</a:t>
            </a:r>
            <a:r>
              <a:rPr lang="en-US" sz="2400" b="1" dirty="0"/>
              <a:t> (</a:t>
            </a:r>
            <a:r>
              <a:rPr lang="en-US" sz="2400" b="1" i="1" dirty="0"/>
              <a:t>box-plot diagram</a:t>
            </a:r>
            <a:r>
              <a:rPr lang="en-US" sz="2400" b="1" dirty="0"/>
              <a:t>)</a:t>
            </a:r>
          </a:p>
          <a:p>
            <a:r>
              <a:rPr lang="en-US" sz="2800" b="1" dirty="0" err="1"/>
              <a:t>Mengidentifikasi</a:t>
            </a:r>
            <a:r>
              <a:rPr lang="en-US" sz="2800" b="1" dirty="0"/>
              <a:t> </a:t>
            </a:r>
            <a:r>
              <a:rPr lang="en-US" sz="2800" b="1" dirty="0" err="1"/>
              <a:t>Hubungan</a:t>
            </a:r>
            <a:r>
              <a:rPr lang="en-US" sz="2800" b="1" dirty="0"/>
              <a:t> </a:t>
            </a:r>
            <a:r>
              <a:rPr lang="en-US" sz="2800" b="1" dirty="0" err="1"/>
              <a:t>Antar</a:t>
            </a:r>
            <a:r>
              <a:rPr lang="en-US" sz="2800" b="1" dirty="0"/>
              <a:t> </a:t>
            </a:r>
            <a:r>
              <a:rPr lang="en-US" sz="2800" b="1" dirty="0" err="1"/>
              <a:t>Variabel</a:t>
            </a:r>
            <a:r>
              <a:rPr lang="en-US" sz="2800" b="1" dirty="0"/>
              <a:t> </a:t>
            </a:r>
            <a:r>
              <a:rPr lang="en-US" sz="2800" b="1" dirty="0" err="1"/>
              <a:t>dengan</a:t>
            </a:r>
            <a:r>
              <a:rPr lang="en-US" sz="2800" b="1" dirty="0"/>
              <a:t> </a:t>
            </a:r>
            <a:r>
              <a:rPr lang="en-US" sz="2800" b="1" dirty="0" err="1"/>
              <a:t>Gambar</a:t>
            </a:r>
            <a:r>
              <a:rPr lang="en-US" sz="2800" b="1" dirty="0"/>
              <a:t> </a:t>
            </a:r>
            <a:r>
              <a:rPr lang="en-US" sz="2800" b="1" dirty="0" err="1"/>
              <a:t>dan</a:t>
            </a:r>
            <a:r>
              <a:rPr lang="en-US" sz="2800" b="1" dirty="0"/>
              <a:t> </a:t>
            </a:r>
            <a:r>
              <a:rPr lang="en-US" sz="2800" b="1" dirty="0" err="1"/>
              <a:t>Tabel</a:t>
            </a:r>
            <a:endParaRPr lang="en-US" sz="2800" b="1" dirty="0"/>
          </a:p>
          <a:p>
            <a:pPr lvl="1"/>
            <a:r>
              <a:rPr lang="en-US" sz="2400" b="1" dirty="0" err="1"/>
              <a:t>tabulasi</a:t>
            </a:r>
            <a:r>
              <a:rPr lang="en-US" sz="2400" b="1" dirty="0"/>
              <a:t> </a:t>
            </a:r>
            <a:r>
              <a:rPr lang="en-US" sz="2400" b="1" dirty="0" err="1"/>
              <a:t>silang</a:t>
            </a:r>
            <a:r>
              <a:rPr lang="en-US" sz="2400" b="1" dirty="0"/>
              <a:t> </a:t>
            </a:r>
            <a:r>
              <a:rPr lang="en-US" sz="2400" b="1" i="1" dirty="0"/>
              <a:t>(cross tabulation)</a:t>
            </a:r>
            <a:r>
              <a:rPr lang="en-US" sz="2400" b="1" dirty="0"/>
              <a:t>; </a:t>
            </a:r>
            <a:r>
              <a:rPr lang="en-US" sz="2400" b="1" dirty="0" err="1"/>
              <a:t>untuk</a:t>
            </a:r>
            <a:r>
              <a:rPr lang="en-US" sz="2400" b="1" dirty="0"/>
              <a:t> data </a:t>
            </a:r>
            <a:r>
              <a:rPr lang="en-US" sz="2400" b="1" dirty="0" err="1"/>
              <a:t>kategorikal</a:t>
            </a:r>
            <a:endParaRPr lang="en-US" sz="2400" b="1" dirty="0"/>
          </a:p>
          <a:p>
            <a:pPr lvl="1"/>
            <a:r>
              <a:rPr lang="en-US" sz="2400" b="1" dirty="0"/>
              <a:t>diagram plot </a:t>
            </a:r>
            <a:r>
              <a:rPr lang="en-US" sz="2400" b="1" i="1" dirty="0"/>
              <a:t>(plot diagram): </a:t>
            </a:r>
            <a:r>
              <a:rPr lang="en-US" sz="2400" b="1" dirty="0" err="1"/>
              <a:t>untuk</a:t>
            </a:r>
            <a:r>
              <a:rPr lang="en-US" sz="2400" b="1" dirty="0"/>
              <a:t> data  </a:t>
            </a:r>
            <a:r>
              <a:rPr lang="en-US" sz="2400" b="1" dirty="0" err="1"/>
              <a:t>kontiniu</a:t>
            </a:r>
            <a:r>
              <a:rPr lang="en-US" sz="2400" b="1" dirty="0"/>
              <a:t> </a:t>
            </a:r>
            <a:r>
              <a:rPr lang="en-US" sz="2400" b="1" i="1" dirty="0"/>
              <a:t>(continuous data).</a:t>
            </a:r>
            <a:r>
              <a:rPr lang="en-US" sz="2400" b="1" dirty="0"/>
              <a:t> </a:t>
            </a:r>
          </a:p>
          <a:p>
            <a:pPr marL="0" indent="0">
              <a:buNone/>
            </a:pPr>
            <a:endParaRPr lang="en-US" sz="3200" b="1" dirty="0"/>
          </a:p>
        </p:txBody>
      </p:sp>
    </p:spTree>
    <p:extLst>
      <p:ext uri="{BB962C8B-B14F-4D97-AF65-F5344CB8AC3E}">
        <p14:creationId xmlns:p14="http://schemas.microsoft.com/office/powerpoint/2010/main" val="202851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sz="2800" b="1" dirty="0" err="1"/>
              <a:t>Peramalan</a:t>
            </a:r>
            <a:r>
              <a:rPr lang="en-US" sz="2800" b="1" dirty="0"/>
              <a:t>, </a:t>
            </a:r>
            <a:r>
              <a:rPr lang="en-US" sz="2800" b="1" dirty="0" err="1"/>
              <a:t>Identifikasi</a:t>
            </a:r>
            <a:r>
              <a:rPr lang="en-US" sz="2800" b="1" dirty="0"/>
              <a:t> </a:t>
            </a:r>
            <a:r>
              <a:rPr lang="en-US" sz="2800" b="1" dirty="0" err="1"/>
              <a:t>Masalah</a:t>
            </a:r>
            <a:r>
              <a:rPr lang="en-US" sz="2800" b="1" dirty="0"/>
              <a:t>, </a:t>
            </a:r>
            <a:r>
              <a:rPr lang="en-US" sz="2800" b="1" dirty="0" err="1"/>
              <a:t>dan</a:t>
            </a:r>
            <a:r>
              <a:rPr lang="en-US" sz="2800" b="1" dirty="0"/>
              <a:t> </a:t>
            </a:r>
            <a:r>
              <a:rPr lang="en-US" sz="2800" b="1" dirty="0" err="1"/>
              <a:t>Pengamatan</a:t>
            </a:r>
            <a:r>
              <a:rPr lang="en-US" sz="2800" b="1" dirty="0"/>
              <a:t> Proses</a:t>
            </a:r>
          </a:p>
          <a:p>
            <a:pPr lvl="1"/>
            <a:r>
              <a:rPr lang="en-US" sz="2400" b="1" i="1" dirty="0"/>
              <a:t>run chart, </a:t>
            </a:r>
          </a:p>
          <a:p>
            <a:pPr lvl="1"/>
            <a:r>
              <a:rPr lang="en-US" sz="2400" b="1" i="1" dirty="0"/>
              <a:t>control chart, </a:t>
            </a:r>
          </a:p>
          <a:p>
            <a:pPr lvl="1"/>
            <a:r>
              <a:rPr lang="en-US" sz="2400" b="1" dirty="0" err="1"/>
              <a:t>grafik</a:t>
            </a:r>
            <a:r>
              <a:rPr lang="en-US" sz="2400" b="1" dirty="0"/>
              <a:t> </a:t>
            </a:r>
            <a:r>
              <a:rPr lang="en-US" sz="2400" b="1" dirty="0" err="1"/>
              <a:t>deret</a:t>
            </a:r>
            <a:r>
              <a:rPr lang="en-US" sz="2400" b="1" dirty="0"/>
              <a:t> </a:t>
            </a:r>
            <a:r>
              <a:rPr lang="en-US" sz="2400" b="1" dirty="0" err="1"/>
              <a:t>waktu</a:t>
            </a:r>
            <a:r>
              <a:rPr lang="en-US" sz="2400" b="1" dirty="0"/>
              <a:t> </a:t>
            </a:r>
            <a:r>
              <a:rPr lang="en-US" sz="2400" b="1" i="1" dirty="0"/>
              <a:t>(time series graph)</a:t>
            </a:r>
          </a:p>
          <a:p>
            <a:pPr marL="228600" lvl="1">
              <a:spcBef>
                <a:spcPts val="1800"/>
              </a:spcBef>
            </a:pPr>
            <a:r>
              <a:rPr lang="en-US" sz="2800" b="1" dirty="0" err="1"/>
              <a:t>Mendeskripsi</a:t>
            </a:r>
            <a:r>
              <a:rPr lang="en-US" sz="2800" b="1" dirty="0"/>
              <a:t> </a:t>
            </a:r>
            <a:r>
              <a:rPr lang="en-US" sz="2800" b="1" dirty="0" err="1"/>
              <a:t>Penyebaran</a:t>
            </a:r>
            <a:r>
              <a:rPr lang="en-US" sz="2800" b="1" dirty="0"/>
              <a:t> Data </a:t>
            </a:r>
            <a:r>
              <a:rPr lang="en-US" sz="2800" b="1" dirty="0" err="1"/>
              <a:t>Untuk</a:t>
            </a:r>
            <a:r>
              <a:rPr lang="en-US" sz="2800" b="1" dirty="0"/>
              <a:t> </a:t>
            </a:r>
            <a:r>
              <a:rPr lang="en-US" sz="2800" b="1" dirty="0" err="1"/>
              <a:t>Skala</a:t>
            </a:r>
            <a:r>
              <a:rPr lang="en-US" sz="2800" b="1" dirty="0"/>
              <a:t> Nominal</a:t>
            </a:r>
            <a:endParaRPr lang="en-US" sz="2800" dirty="0"/>
          </a:p>
          <a:p>
            <a:pPr lvl="1"/>
            <a:r>
              <a:rPr lang="en-US" sz="2400" b="1" dirty="0" err="1"/>
              <a:t>bagan</a:t>
            </a:r>
            <a:r>
              <a:rPr lang="en-US" sz="2400" b="1" dirty="0"/>
              <a:t> </a:t>
            </a:r>
            <a:r>
              <a:rPr lang="en-US" sz="2400" b="1" dirty="0" err="1"/>
              <a:t>melingkar</a:t>
            </a:r>
            <a:r>
              <a:rPr lang="en-US" sz="2400" b="1" dirty="0"/>
              <a:t> </a:t>
            </a:r>
            <a:r>
              <a:rPr lang="en-US" sz="2400" b="1" i="1" dirty="0"/>
              <a:t>(pie chart)</a:t>
            </a:r>
            <a:r>
              <a:rPr lang="en-US" sz="2400" b="1" dirty="0"/>
              <a:t> </a:t>
            </a:r>
          </a:p>
          <a:p>
            <a:pPr lvl="1"/>
            <a:r>
              <a:rPr lang="en-US" sz="2400" b="1" dirty="0"/>
              <a:t>diagram </a:t>
            </a:r>
            <a:r>
              <a:rPr lang="en-US" sz="2400" b="1" dirty="0" err="1"/>
              <a:t>batang</a:t>
            </a:r>
            <a:r>
              <a:rPr lang="en-US" sz="2400" b="1" dirty="0"/>
              <a:t> </a:t>
            </a:r>
            <a:r>
              <a:rPr lang="en-US" sz="2400" b="1" i="1" dirty="0"/>
              <a:t>(bar chart)</a:t>
            </a:r>
            <a:endParaRPr lang="en-US" sz="2400" b="1" dirty="0"/>
          </a:p>
        </p:txBody>
      </p:sp>
      <p:sp>
        <p:nvSpPr>
          <p:cNvPr id="4" name="Title 12"/>
          <p:cNvSpPr>
            <a:spLocks noGrp="1"/>
          </p:cNvSpPr>
          <p:nvPr>
            <p:ph type="title"/>
          </p:nvPr>
        </p:nvSpPr>
        <p:spPr/>
        <p:txBody>
          <a:bodyPr>
            <a:normAutofit fontScale="90000"/>
          </a:bodyPr>
          <a:lstStyle/>
          <a:p>
            <a:pPr lvl="0"/>
            <a:r>
              <a:rPr lang="en-US" b="1" dirty="0" err="1"/>
              <a:t>Analisis</a:t>
            </a:r>
            <a:r>
              <a:rPr lang="en-US" b="1" dirty="0"/>
              <a:t> </a:t>
            </a:r>
            <a:r>
              <a:rPr lang="en-US" b="1" dirty="0" err="1"/>
              <a:t>Statistik</a:t>
            </a:r>
            <a:r>
              <a:rPr lang="en-US" b="1" dirty="0"/>
              <a:t> </a:t>
            </a:r>
            <a:r>
              <a:rPr lang="en-US" b="1" dirty="0" err="1"/>
              <a:t>Deskriptif</a:t>
            </a:r>
            <a:r>
              <a:rPr lang="en-US" b="1" dirty="0"/>
              <a:t>; </a:t>
            </a:r>
            <a:r>
              <a:rPr lang="en-US" b="1" dirty="0" err="1"/>
              <a:t>Mendeskripsi</a:t>
            </a:r>
            <a:r>
              <a:rPr lang="en-US" b="1" dirty="0"/>
              <a:t> </a:t>
            </a:r>
            <a:r>
              <a:rPr lang="en-US" b="1" dirty="0" err="1"/>
              <a:t>Secara</a:t>
            </a:r>
            <a:r>
              <a:rPr lang="en-US" b="1" dirty="0"/>
              <a:t> Visual</a:t>
            </a:r>
            <a:endParaRPr lang="en-US" dirty="0"/>
          </a:p>
        </p:txBody>
      </p:sp>
    </p:spTree>
    <p:extLst>
      <p:ext uri="{BB962C8B-B14F-4D97-AF65-F5344CB8AC3E}">
        <p14:creationId xmlns:p14="http://schemas.microsoft.com/office/powerpoint/2010/main" val="367098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0761" y="911560"/>
            <a:ext cx="9601200" cy="1189038"/>
          </a:xfrm>
        </p:spPr>
        <p:txBody>
          <a:bodyPr>
            <a:noAutofit/>
          </a:bodyPr>
          <a:lstStyle/>
          <a:p>
            <a:pPr lvl="0"/>
            <a:r>
              <a:rPr lang="en-US" sz="3200" b="1" dirty="0" err="1"/>
              <a:t>Analisis</a:t>
            </a:r>
            <a:r>
              <a:rPr lang="en-US" sz="3200" b="1" dirty="0"/>
              <a:t> </a:t>
            </a:r>
            <a:r>
              <a:rPr lang="en-US" sz="3200" b="1" dirty="0" err="1"/>
              <a:t>Statistik</a:t>
            </a:r>
            <a:r>
              <a:rPr lang="en-US" sz="3200" b="1" dirty="0"/>
              <a:t> </a:t>
            </a:r>
            <a:r>
              <a:rPr lang="en-US" sz="3200" b="1" dirty="0" err="1"/>
              <a:t>Deskriptif</a:t>
            </a:r>
            <a:r>
              <a:rPr lang="en-US" sz="3200" b="1" dirty="0"/>
              <a:t>; </a:t>
            </a:r>
            <a:r>
              <a:rPr lang="en-US" sz="3200" b="1" dirty="0" err="1"/>
              <a:t>Mendeskripsikan</a:t>
            </a:r>
            <a:r>
              <a:rPr lang="en-US" sz="3200" b="1" dirty="0"/>
              <a:t> </a:t>
            </a:r>
            <a:r>
              <a:rPr lang="en-US" sz="3200" b="1" dirty="0" err="1"/>
              <a:t>Menggunakan</a:t>
            </a:r>
            <a:r>
              <a:rPr lang="en-US" sz="3200" b="1" dirty="0"/>
              <a:t>  </a:t>
            </a:r>
            <a:r>
              <a:rPr lang="en-US" sz="3200" b="1" dirty="0" err="1"/>
              <a:t>Ukuran</a:t>
            </a:r>
            <a:endParaRPr lang="en-US" sz="3200" dirty="0"/>
          </a:p>
        </p:txBody>
      </p:sp>
      <p:sp>
        <p:nvSpPr>
          <p:cNvPr id="3" name="Content Placeholder 2"/>
          <p:cNvSpPr>
            <a:spLocks noGrp="1"/>
          </p:cNvSpPr>
          <p:nvPr>
            <p:ph idx="1"/>
          </p:nvPr>
        </p:nvSpPr>
        <p:spPr>
          <a:xfrm>
            <a:off x="1127448" y="2534478"/>
            <a:ext cx="10081120" cy="3548270"/>
          </a:xfrm>
        </p:spPr>
        <p:txBody>
          <a:bodyPr>
            <a:normAutofit lnSpcReduction="10000"/>
          </a:bodyPr>
          <a:lstStyle/>
          <a:p>
            <a:r>
              <a:rPr lang="en-US" b="1" dirty="0" err="1"/>
              <a:t>ukuran</a:t>
            </a:r>
            <a:r>
              <a:rPr lang="en-US" b="1" dirty="0"/>
              <a:t> </a:t>
            </a:r>
            <a:r>
              <a:rPr lang="en-US" b="1" dirty="0" err="1"/>
              <a:t>pemusatan</a:t>
            </a:r>
            <a:r>
              <a:rPr lang="en-US" b="1" dirty="0"/>
              <a:t> </a:t>
            </a:r>
            <a:r>
              <a:rPr lang="en-US" b="1" dirty="0" err="1"/>
              <a:t>atau</a:t>
            </a:r>
            <a:r>
              <a:rPr lang="en-US" b="1" dirty="0"/>
              <a:t> </a:t>
            </a:r>
            <a:r>
              <a:rPr lang="en-US" b="1" dirty="0" err="1"/>
              <a:t>ukuran</a:t>
            </a:r>
            <a:r>
              <a:rPr lang="en-US" b="1" dirty="0"/>
              <a:t> </a:t>
            </a:r>
            <a:r>
              <a:rPr lang="en-US" b="1" dirty="0" err="1"/>
              <a:t>kecenderungan</a:t>
            </a:r>
            <a:r>
              <a:rPr lang="en-US" b="1" dirty="0"/>
              <a:t> </a:t>
            </a:r>
            <a:r>
              <a:rPr lang="en-US" b="1" dirty="0" err="1"/>
              <a:t>memusat</a:t>
            </a:r>
            <a:r>
              <a:rPr lang="en-US" b="1" dirty="0"/>
              <a:t> </a:t>
            </a:r>
            <a:r>
              <a:rPr lang="en-US" b="1" i="1" dirty="0"/>
              <a:t>(measures of central tendency)</a:t>
            </a:r>
            <a:r>
              <a:rPr lang="en-US" b="1" dirty="0"/>
              <a:t> </a:t>
            </a:r>
            <a:r>
              <a:rPr lang="en-US" b="1" dirty="0" err="1"/>
              <a:t>atau</a:t>
            </a:r>
            <a:r>
              <a:rPr lang="en-US" b="1" dirty="0"/>
              <a:t> </a:t>
            </a:r>
            <a:r>
              <a:rPr lang="en-US" b="1" dirty="0" err="1"/>
              <a:t>disebut</a:t>
            </a:r>
            <a:r>
              <a:rPr lang="en-US" b="1" dirty="0"/>
              <a:t> </a:t>
            </a:r>
            <a:r>
              <a:rPr lang="en-US" b="1" dirty="0" err="1"/>
              <a:t>juga</a:t>
            </a:r>
            <a:r>
              <a:rPr lang="en-US" b="1" dirty="0"/>
              <a:t> </a:t>
            </a:r>
            <a:r>
              <a:rPr lang="en-US" b="1" dirty="0" err="1"/>
              <a:t>sebagai</a:t>
            </a:r>
            <a:r>
              <a:rPr lang="en-US" b="1" dirty="0"/>
              <a:t> </a:t>
            </a:r>
            <a:r>
              <a:rPr lang="en-US" b="1" dirty="0" err="1"/>
              <a:t>ukuran</a:t>
            </a:r>
            <a:r>
              <a:rPr lang="en-US" b="1" dirty="0"/>
              <a:t> </a:t>
            </a:r>
            <a:r>
              <a:rPr lang="en-US" b="1" dirty="0" err="1"/>
              <a:t>lokasi</a:t>
            </a:r>
            <a:r>
              <a:rPr lang="en-US" b="1" dirty="0"/>
              <a:t> </a:t>
            </a:r>
            <a:r>
              <a:rPr lang="en-US" b="1" i="1" dirty="0"/>
              <a:t>(measure of location): </a:t>
            </a:r>
          </a:p>
          <a:p>
            <a:pPr lvl="1"/>
            <a:r>
              <a:rPr lang="en-US" b="1" dirty="0">
                <a:solidFill>
                  <a:schemeClr val="accent5">
                    <a:lumMod val="50000"/>
                  </a:schemeClr>
                </a:solidFill>
              </a:rPr>
              <a:t>rata-rata </a:t>
            </a:r>
            <a:r>
              <a:rPr lang="en-US" b="1" i="1" dirty="0">
                <a:solidFill>
                  <a:schemeClr val="accent5">
                    <a:lumMod val="50000"/>
                  </a:schemeClr>
                </a:solidFill>
              </a:rPr>
              <a:t>(mean)</a:t>
            </a:r>
            <a:r>
              <a:rPr lang="en-US" b="1" dirty="0">
                <a:solidFill>
                  <a:schemeClr val="accent5">
                    <a:lumMod val="50000"/>
                  </a:schemeClr>
                </a:solidFill>
              </a:rPr>
              <a:t>, median, modus, </a:t>
            </a:r>
            <a:r>
              <a:rPr lang="en-US" b="1" i="1" dirty="0">
                <a:solidFill>
                  <a:schemeClr val="accent5">
                    <a:lumMod val="50000"/>
                  </a:schemeClr>
                </a:solidFill>
              </a:rPr>
              <a:t>midrange, </a:t>
            </a:r>
            <a:r>
              <a:rPr lang="en-US" b="1" i="1" dirty="0" err="1">
                <a:solidFill>
                  <a:schemeClr val="accent5">
                    <a:lumMod val="50000"/>
                  </a:schemeClr>
                </a:solidFill>
              </a:rPr>
              <a:t>midhinge</a:t>
            </a:r>
            <a:endParaRPr lang="en-US" b="1" dirty="0">
              <a:solidFill>
                <a:schemeClr val="accent5">
                  <a:lumMod val="50000"/>
                </a:schemeClr>
              </a:solidFill>
            </a:endParaRPr>
          </a:p>
          <a:p>
            <a:r>
              <a:rPr lang="en-US" b="1" dirty="0" err="1"/>
              <a:t>ukuran</a:t>
            </a:r>
            <a:r>
              <a:rPr lang="en-US" b="1" dirty="0"/>
              <a:t> </a:t>
            </a:r>
            <a:r>
              <a:rPr lang="en-US" b="1" dirty="0" err="1"/>
              <a:t>penyebaran</a:t>
            </a:r>
            <a:r>
              <a:rPr lang="en-US" b="1" dirty="0"/>
              <a:t> </a:t>
            </a:r>
            <a:r>
              <a:rPr lang="en-US" b="1" i="1" dirty="0"/>
              <a:t>(measures of dispersion)</a:t>
            </a:r>
            <a:r>
              <a:rPr lang="en-US" b="1" dirty="0"/>
              <a:t>:</a:t>
            </a:r>
          </a:p>
          <a:p>
            <a:pPr lvl="1"/>
            <a:r>
              <a:rPr lang="en-US" b="1" dirty="0" err="1">
                <a:solidFill>
                  <a:schemeClr val="accent5">
                    <a:lumMod val="50000"/>
                  </a:schemeClr>
                </a:solidFill>
              </a:rPr>
              <a:t>ragam</a:t>
            </a:r>
            <a:r>
              <a:rPr lang="en-US" b="1" dirty="0">
                <a:solidFill>
                  <a:schemeClr val="accent5">
                    <a:lumMod val="50000"/>
                  </a:schemeClr>
                </a:solidFill>
              </a:rPr>
              <a:t> </a:t>
            </a:r>
            <a:r>
              <a:rPr lang="en-US" b="1" dirty="0" err="1">
                <a:solidFill>
                  <a:schemeClr val="accent5">
                    <a:lumMod val="50000"/>
                  </a:schemeClr>
                </a:solidFill>
              </a:rPr>
              <a:t>atau</a:t>
            </a:r>
            <a:r>
              <a:rPr lang="en-US" b="1" dirty="0">
                <a:solidFill>
                  <a:schemeClr val="accent5">
                    <a:lumMod val="50000"/>
                  </a:schemeClr>
                </a:solidFill>
              </a:rPr>
              <a:t> </a:t>
            </a:r>
            <a:r>
              <a:rPr lang="en-US" b="1" dirty="0" err="1">
                <a:solidFill>
                  <a:schemeClr val="accent5">
                    <a:lumMod val="50000"/>
                  </a:schemeClr>
                </a:solidFill>
              </a:rPr>
              <a:t>variansi</a:t>
            </a:r>
            <a:r>
              <a:rPr lang="en-US" b="1" dirty="0">
                <a:solidFill>
                  <a:schemeClr val="accent5">
                    <a:lumMod val="50000"/>
                  </a:schemeClr>
                </a:solidFill>
              </a:rPr>
              <a:t> </a:t>
            </a:r>
            <a:r>
              <a:rPr lang="en-US" b="1" i="1" dirty="0">
                <a:solidFill>
                  <a:schemeClr val="accent5">
                    <a:lumMod val="50000"/>
                  </a:schemeClr>
                </a:solidFill>
              </a:rPr>
              <a:t>(variance), </a:t>
            </a:r>
            <a:r>
              <a:rPr lang="en-US" b="1" dirty="0" err="1">
                <a:solidFill>
                  <a:schemeClr val="accent5">
                    <a:lumMod val="50000"/>
                  </a:schemeClr>
                </a:solidFill>
              </a:rPr>
              <a:t>standar</a:t>
            </a:r>
            <a:r>
              <a:rPr lang="en-US" b="1" dirty="0">
                <a:solidFill>
                  <a:schemeClr val="accent5">
                    <a:lumMod val="50000"/>
                  </a:schemeClr>
                </a:solidFill>
              </a:rPr>
              <a:t> </a:t>
            </a:r>
            <a:r>
              <a:rPr lang="en-US" b="1" dirty="0" err="1">
                <a:solidFill>
                  <a:schemeClr val="accent5">
                    <a:lumMod val="50000"/>
                  </a:schemeClr>
                </a:solidFill>
              </a:rPr>
              <a:t>deviasi</a:t>
            </a:r>
            <a:r>
              <a:rPr lang="en-US" b="1" dirty="0">
                <a:solidFill>
                  <a:schemeClr val="accent5">
                    <a:lumMod val="50000"/>
                  </a:schemeClr>
                </a:solidFill>
              </a:rPr>
              <a:t> (</a:t>
            </a:r>
            <a:r>
              <a:rPr lang="en-US" b="1" i="1" dirty="0">
                <a:solidFill>
                  <a:schemeClr val="accent5">
                    <a:lumMod val="50000"/>
                  </a:schemeClr>
                </a:solidFill>
              </a:rPr>
              <a:t>standard of deviation</a:t>
            </a:r>
            <a:r>
              <a:rPr lang="en-US" b="1" dirty="0">
                <a:solidFill>
                  <a:schemeClr val="accent5">
                    <a:lumMod val="50000"/>
                  </a:schemeClr>
                </a:solidFill>
              </a:rPr>
              <a:t>), </a:t>
            </a:r>
            <a:r>
              <a:rPr lang="en-US" b="1" dirty="0" err="1">
                <a:solidFill>
                  <a:schemeClr val="accent5">
                    <a:lumMod val="50000"/>
                  </a:schemeClr>
                </a:solidFill>
              </a:rPr>
              <a:t>jangkauan</a:t>
            </a:r>
            <a:r>
              <a:rPr lang="en-US" b="1" dirty="0">
                <a:solidFill>
                  <a:schemeClr val="accent5">
                    <a:lumMod val="50000"/>
                  </a:schemeClr>
                </a:solidFill>
              </a:rPr>
              <a:t> </a:t>
            </a:r>
            <a:r>
              <a:rPr lang="en-US" b="1" dirty="0" err="1">
                <a:solidFill>
                  <a:schemeClr val="accent5">
                    <a:lumMod val="50000"/>
                  </a:schemeClr>
                </a:solidFill>
              </a:rPr>
              <a:t>atau</a:t>
            </a:r>
            <a:r>
              <a:rPr lang="en-US" b="1" dirty="0">
                <a:solidFill>
                  <a:schemeClr val="accent5">
                    <a:lumMod val="50000"/>
                  </a:schemeClr>
                </a:solidFill>
              </a:rPr>
              <a:t> </a:t>
            </a:r>
            <a:r>
              <a:rPr lang="en-US" b="1" dirty="0" err="1">
                <a:solidFill>
                  <a:schemeClr val="accent5">
                    <a:lumMod val="50000"/>
                  </a:schemeClr>
                </a:solidFill>
              </a:rPr>
              <a:t>kisaran</a:t>
            </a:r>
            <a:r>
              <a:rPr lang="en-US" b="1" dirty="0">
                <a:solidFill>
                  <a:schemeClr val="accent5">
                    <a:lumMod val="50000"/>
                  </a:schemeClr>
                </a:solidFill>
              </a:rPr>
              <a:t> </a:t>
            </a:r>
            <a:r>
              <a:rPr lang="en-US" b="1" i="1" dirty="0">
                <a:solidFill>
                  <a:schemeClr val="accent5">
                    <a:lumMod val="50000"/>
                  </a:schemeClr>
                </a:solidFill>
              </a:rPr>
              <a:t>(range), </a:t>
            </a:r>
            <a:r>
              <a:rPr lang="en-US" b="1" dirty="0" err="1">
                <a:solidFill>
                  <a:schemeClr val="accent5">
                    <a:lumMod val="50000"/>
                  </a:schemeClr>
                </a:solidFill>
              </a:rPr>
              <a:t>jarak</a:t>
            </a:r>
            <a:r>
              <a:rPr lang="en-US" b="1" dirty="0">
                <a:solidFill>
                  <a:schemeClr val="accent5">
                    <a:lumMod val="50000"/>
                  </a:schemeClr>
                </a:solidFill>
              </a:rPr>
              <a:t> </a:t>
            </a:r>
            <a:r>
              <a:rPr lang="en-US" b="1" dirty="0" err="1">
                <a:solidFill>
                  <a:schemeClr val="accent5">
                    <a:lumMod val="50000"/>
                  </a:schemeClr>
                </a:solidFill>
              </a:rPr>
              <a:t>antar</a:t>
            </a:r>
            <a:r>
              <a:rPr lang="en-US" b="1" dirty="0">
                <a:solidFill>
                  <a:schemeClr val="accent5">
                    <a:lumMod val="50000"/>
                  </a:schemeClr>
                </a:solidFill>
              </a:rPr>
              <a:t> </a:t>
            </a:r>
            <a:r>
              <a:rPr lang="en-US" b="1" dirty="0" err="1">
                <a:solidFill>
                  <a:schemeClr val="accent5">
                    <a:lumMod val="50000"/>
                  </a:schemeClr>
                </a:solidFill>
              </a:rPr>
              <a:t>kuartil</a:t>
            </a:r>
            <a:r>
              <a:rPr lang="en-US" b="1" dirty="0">
                <a:solidFill>
                  <a:schemeClr val="accent5">
                    <a:lumMod val="50000"/>
                  </a:schemeClr>
                </a:solidFill>
              </a:rPr>
              <a:t> </a:t>
            </a:r>
            <a:r>
              <a:rPr lang="en-US" b="1" i="1" dirty="0">
                <a:solidFill>
                  <a:schemeClr val="accent5">
                    <a:lumMod val="50000"/>
                  </a:schemeClr>
                </a:solidFill>
              </a:rPr>
              <a:t>(inter quartile distance)</a:t>
            </a:r>
            <a:endParaRPr lang="en-US" b="1" dirty="0">
              <a:solidFill>
                <a:schemeClr val="accent5">
                  <a:lumMod val="50000"/>
                </a:schemeClr>
              </a:solidFill>
            </a:endParaRPr>
          </a:p>
          <a:p>
            <a:r>
              <a:rPr lang="en-US" b="1" dirty="0" err="1"/>
              <a:t>ukuran-ukuran</a:t>
            </a:r>
            <a:r>
              <a:rPr lang="en-US" b="1" dirty="0"/>
              <a:t> lain:</a:t>
            </a:r>
          </a:p>
          <a:p>
            <a:pPr lvl="1"/>
            <a:r>
              <a:rPr lang="en-US" b="1" dirty="0" err="1">
                <a:solidFill>
                  <a:schemeClr val="accent5">
                    <a:lumMod val="50000"/>
                  </a:schemeClr>
                </a:solidFill>
              </a:rPr>
              <a:t>proporsi</a:t>
            </a:r>
            <a:r>
              <a:rPr lang="en-US" b="1" dirty="0">
                <a:solidFill>
                  <a:schemeClr val="accent5">
                    <a:lumMod val="50000"/>
                  </a:schemeClr>
                </a:solidFill>
              </a:rPr>
              <a:t> (</a:t>
            </a:r>
            <a:r>
              <a:rPr lang="en-US" b="1" i="1" dirty="0">
                <a:solidFill>
                  <a:schemeClr val="accent5">
                    <a:lumMod val="50000"/>
                  </a:schemeClr>
                </a:solidFill>
              </a:rPr>
              <a:t>proportion</a:t>
            </a:r>
            <a:r>
              <a:rPr lang="en-US" b="1" dirty="0">
                <a:solidFill>
                  <a:schemeClr val="accent5">
                    <a:lumMod val="50000"/>
                  </a:schemeClr>
                </a:solidFill>
              </a:rPr>
              <a:t>), </a:t>
            </a:r>
            <a:r>
              <a:rPr lang="en-US" b="1" dirty="0" err="1">
                <a:solidFill>
                  <a:schemeClr val="accent5">
                    <a:lumMod val="50000"/>
                  </a:schemeClr>
                </a:solidFill>
              </a:rPr>
              <a:t>nisbah</a:t>
            </a:r>
            <a:r>
              <a:rPr lang="en-US" b="1" dirty="0">
                <a:solidFill>
                  <a:schemeClr val="accent5">
                    <a:lumMod val="50000"/>
                  </a:schemeClr>
                </a:solidFill>
              </a:rPr>
              <a:t> (</a:t>
            </a:r>
            <a:r>
              <a:rPr lang="en-US" b="1" i="1" dirty="0">
                <a:solidFill>
                  <a:schemeClr val="accent5">
                    <a:lumMod val="50000"/>
                  </a:schemeClr>
                </a:solidFill>
              </a:rPr>
              <a:t>ratio</a:t>
            </a:r>
            <a:r>
              <a:rPr lang="en-US" b="1" dirty="0">
                <a:solidFill>
                  <a:schemeClr val="accent5">
                    <a:lumMod val="50000"/>
                  </a:schemeClr>
                </a:solidFill>
              </a:rPr>
              <a:t>), </a:t>
            </a:r>
            <a:r>
              <a:rPr lang="en-US" b="1" dirty="0" err="1">
                <a:solidFill>
                  <a:schemeClr val="accent5">
                    <a:lumMod val="50000"/>
                  </a:schemeClr>
                </a:solidFill>
              </a:rPr>
              <a:t>persentase</a:t>
            </a:r>
            <a:r>
              <a:rPr lang="en-US" b="1" dirty="0">
                <a:solidFill>
                  <a:schemeClr val="accent5">
                    <a:lumMod val="50000"/>
                  </a:schemeClr>
                </a:solidFill>
              </a:rPr>
              <a:t> (p</a:t>
            </a:r>
            <a:r>
              <a:rPr lang="en-US" b="1" i="1" dirty="0">
                <a:solidFill>
                  <a:schemeClr val="accent5">
                    <a:lumMod val="50000"/>
                  </a:schemeClr>
                </a:solidFill>
              </a:rPr>
              <a:t>ercentage), </a:t>
            </a:r>
            <a:r>
              <a:rPr lang="en-US" b="1" dirty="0" err="1">
                <a:solidFill>
                  <a:schemeClr val="accent5">
                    <a:lumMod val="50000"/>
                  </a:schemeClr>
                </a:solidFill>
              </a:rPr>
              <a:t>peragam</a:t>
            </a:r>
            <a:r>
              <a:rPr lang="en-US" b="1" dirty="0">
                <a:solidFill>
                  <a:schemeClr val="accent5">
                    <a:lumMod val="50000"/>
                  </a:schemeClr>
                </a:solidFill>
              </a:rPr>
              <a:t> </a:t>
            </a:r>
            <a:r>
              <a:rPr lang="en-US" b="1" i="1" dirty="0">
                <a:solidFill>
                  <a:schemeClr val="accent5">
                    <a:lumMod val="50000"/>
                  </a:schemeClr>
                </a:solidFill>
              </a:rPr>
              <a:t>(covariance).</a:t>
            </a:r>
            <a:endParaRPr lang="en-US" b="1" dirty="0">
              <a:solidFill>
                <a:schemeClr val="accent5">
                  <a:lumMod val="50000"/>
                </a:schemeClr>
              </a:solidFill>
            </a:endParaRPr>
          </a:p>
        </p:txBody>
      </p:sp>
    </p:spTree>
    <p:extLst>
      <p:ext uri="{BB962C8B-B14F-4D97-AF65-F5344CB8AC3E}">
        <p14:creationId xmlns:p14="http://schemas.microsoft.com/office/powerpoint/2010/main" val="49215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149E289D-1F65-40E1-A0D6-DA6E7B7DABCD}"/>
              </a:ext>
            </a:extLst>
          </p:cNvPr>
          <p:cNvSpPr>
            <a:spLocks noGrp="1"/>
          </p:cNvSpPr>
          <p:nvPr>
            <p:ph sz="half" idx="2"/>
          </p:nvPr>
        </p:nvSpPr>
        <p:spPr>
          <a:xfrm>
            <a:off x="894522" y="2534400"/>
            <a:ext cx="4949687" cy="3559306"/>
          </a:xfrm>
        </p:spPr>
        <p:txBody>
          <a:bodyPr>
            <a:normAutofit fontScale="85000" lnSpcReduction="20000"/>
          </a:bodyPr>
          <a:lstStyle/>
          <a:p>
            <a:pPr marL="571329" indent="-571329"/>
            <a:r>
              <a:rPr lang="en-US" sz="2799" b="1" dirty="0">
                <a:solidFill>
                  <a:srgbClr val="C00000"/>
                </a:solidFill>
              </a:rPr>
              <a:t>Histogram</a:t>
            </a:r>
          </a:p>
          <a:p>
            <a:pPr marL="571329" indent="-571329"/>
            <a:r>
              <a:rPr lang="en-US" sz="2799" b="1" dirty="0">
                <a:solidFill>
                  <a:srgbClr val="C00000"/>
                </a:solidFill>
              </a:rPr>
              <a:t>rata-rata </a:t>
            </a:r>
            <a:r>
              <a:rPr lang="en-US" sz="2799" b="1" i="1" dirty="0">
                <a:solidFill>
                  <a:srgbClr val="C00000"/>
                </a:solidFill>
              </a:rPr>
              <a:t>(mean)</a:t>
            </a:r>
            <a:r>
              <a:rPr lang="en-US" sz="2799" b="1" dirty="0">
                <a:solidFill>
                  <a:srgbClr val="C00000"/>
                </a:solidFill>
              </a:rPr>
              <a:t>, </a:t>
            </a:r>
          </a:p>
          <a:p>
            <a:pPr marL="571329" indent="-571329"/>
            <a:r>
              <a:rPr lang="en-US" sz="2799" b="1" dirty="0">
                <a:solidFill>
                  <a:srgbClr val="C00000"/>
                </a:solidFill>
              </a:rPr>
              <a:t>median, </a:t>
            </a:r>
          </a:p>
          <a:p>
            <a:pPr marL="571329" indent="-571329"/>
            <a:r>
              <a:rPr lang="en-US" sz="2799" b="1" dirty="0">
                <a:solidFill>
                  <a:srgbClr val="C00000"/>
                </a:solidFill>
              </a:rPr>
              <a:t>modus, </a:t>
            </a:r>
          </a:p>
          <a:p>
            <a:pPr marL="571329" indent="-571329"/>
            <a:r>
              <a:rPr lang="en-US" sz="2799" b="1" i="1" dirty="0">
                <a:solidFill>
                  <a:srgbClr val="C00000"/>
                </a:solidFill>
              </a:rPr>
              <a:t>midrange, </a:t>
            </a:r>
          </a:p>
          <a:p>
            <a:pPr marL="571329" indent="-571329"/>
            <a:r>
              <a:rPr lang="en-US" sz="2799" b="1" i="1" dirty="0" err="1">
                <a:solidFill>
                  <a:srgbClr val="C00000"/>
                </a:solidFill>
              </a:rPr>
              <a:t>Midhinge</a:t>
            </a:r>
            <a:endParaRPr lang="en-US" sz="2799" b="1" i="1" dirty="0">
              <a:solidFill>
                <a:srgbClr val="C00000"/>
              </a:solidFill>
            </a:endParaRPr>
          </a:p>
          <a:p>
            <a:pPr marL="571329" indent="-571329"/>
            <a:r>
              <a:rPr lang="en-US" sz="2799" b="1" i="1" dirty="0">
                <a:solidFill>
                  <a:srgbClr val="C00000"/>
                </a:solidFill>
              </a:rPr>
              <a:t>Quartile</a:t>
            </a:r>
          </a:p>
          <a:p>
            <a:pPr marL="576090" indent="-576090"/>
            <a:r>
              <a:rPr lang="en-US" sz="2799" b="1" dirty="0">
                <a:solidFill>
                  <a:srgbClr val="C00000"/>
                </a:solidFill>
              </a:rPr>
              <a:t>Stem And Leaf Diagram</a:t>
            </a:r>
          </a:p>
        </p:txBody>
      </p:sp>
      <p:sp>
        <p:nvSpPr>
          <p:cNvPr id="9" name="TextBox 8">
            <a:extLst>
              <a:ext uri="{FF2B5EF4-FFF2-40B4-BE49-F238E27FC236}">
                <a16:creationId xmlns:a16="http://schemas.microsoft.com/office/drawing/2014/main" id="{3C6AD411-14C5-4B21-B579-02F7EDAE89E3}"/>
              </a:ext>
            </a:extLst>
          </p:cNvPr>
          <p:cNvSpPr txBox="1"/>
          <p:nvPr/>
        </p:nvSpPr>
        <p:spPr>
          <a:xfrm>
            <a:off x="598419" y="762320"/>
            <a:ext cx="10891216" cy="892552"/>
          </a:xfrm>
          <a:prstGeom prst="rect">
            <a:avLst/>
          </a:prstGeom>
          <a:noFill/>
        </p:spPr>
        <p:txBody>
          <a:bodyPr wrap="square">
            <a:spAutoFit/>
          </a:bodyPr>
          <a:lstStyle/>
          <a:p>
            <a:pPr algn="ctr"/>
            <a:r>
              <a:rPr lang="en-US" sz="2800" b="1" dirty="0">
                <a:solidFill>
                  <a:schemeClr val="accent3">
                    <a:lumMod val="50000"/>
                  </a:schemeClr>
                </a:solidFill>
                <a:latin typeface="Arial" panose="020B0604020202020204" pitchFamily="34" charset="0"/>
                <a:cs typeface="Arial" panose="020B0604020202020204" pitchFamily="34" charset="0"/>
              </a:rPr>
              <a:t>Frequencies; </a:t>
            </a:r>
            <a:r>
              <a:rPr lang="en-US" sz="2400" b="1" dirty="0">
                <a:solidFill>
                  <a:schemeClr val="accent3">
                    <a:lumMod val="50000"/>
                  </a:schemeClr>
                </a:solidFill>
                <a:latin typeface="Arial" panose="020B0604020202020204" pitchFamily="34" charset="0"/>
                <a:cs typeface="Arial" panose="020B0604020202020204" pitchFamily="34" charset="0"/>
              </a:rPr>
              <a:t>Histogram Frequency, Descriptive Statistics; </a:t>
            </a:r>
            <a:r>
              <a:rPr lang="en-US" sz="2400" b="1" dirty="0" err="1">
                <a:solidFill>
                  <a:schemeClr val="accent3">
                    <a:lumMod val="50000"/>
                  </a:schemeClr>
                </a:solidFill>
                <a:latin typeface="Arial" panose="020B0604020202020204" pitchFamily="34" charset="0"/>
                <a:cs typeface="Arial" panose="020B0604020202020204" pitchFamily="34" charset="0"/>
              </a:rPr>
              <a:t>Deskripsi</a:t>
            </a:r>
            <a:r>
              <a:rPr lang="en-US" sz="2400" b="1" dirty="0">
                <a:solidFill>
                  <a:schemeClr val="accent3">
                    <a:lumMod val="50000"/>
                  </a:schemeClr>
                </a:solidFill>
                <a:latin typeface="Arial" panose="020B0604020202020204" pitchFamily="34" charset="0"/>
                <a:cs typeface="Arial" panose="020B0604020202020204" pitchFamily="34" charset="0"/>
              </a:rPr>
              <a:t> Data, Explore, Crosstab</a:t>
            </a:r>
          </a:p>
        </p:txBody>
      </p:sp>
      <p:sp>
        <p:nvSpPr>
          <p:cNvPr id="10" name="Content Placeholder 15">
            <a:extLst>
              <a:ext uri="{FF2B5EF4-FFF2-40B4-BE49-F238E27FC236}">
                <a16:creationId xmlns:a16="http://schemas.microsoft.com/office/drawing/2014/main" id="{875F98C7-B5D2-4F97-A7BA-7F5872265B7B}"/>
              </a:ext>
            </a:extLst>
          </p:cNvPr>
          <p:cNvSpPr txBox="1">
            <a:spLocks/>
          </p:cNvSpPr>
          <p:nvPr/>
        </p:nvSpPr>
        <p:spPr>
          <a:xfrm>
            <a:off x="6096001" y="2536374"/>
            <a:ext cx="4949688" cy="3559306"/>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bg1">
                    <a:lumMod val="7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bg1">
                    <a:lumMod val="7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bg1">
                    <a:lumMod val="7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bg1">
                    <a:lumMod val="7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bg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6090" indent="-576090"/>
            <a:r>
              <a:rPr lang="en-US" sz="2400" b="1" dirty="0">
                <a:solidFill>
                  <a:srgbClr val="C00000"/>
                </a:solidFill>
              </a:rPr>
              <a:t>Plot Diagram</a:t>
            </a:r>
          </a:p>
          <a:p>
            <a:pPr marL="576090" indent="-576090"/>
            <a:r>
              <a:rPr lang="en-US" sz="2400" b="1" dirty="0">
                <a:solidFill>
                  <a:srgbClr val="C00000"/>
                </a:solidFill>
              </a:rPr>
              <a:t>Box-plot Diagram</a:t>
            </a:r>
            <a:endParaRPr lang="en-US" sz="2400" b="1" i="1" dirty="0">
              <a:solidFill>
                <a:srgbClr val="C00000"/>
              </a:solidFill>
            </a:endParaRPr>
          </a:p>
          <a:p>
            <a:pPr marL="571329" indent="-571329"/>
            <a:r>
              <a:rPr lang="en-US" sz="2400" b="1" i="1" dirty="0">
                <a:solidFill>
                  <a:srgbClr val="C00000"/>
                </a:solidFill>
              </a:rPr>
              <a:t>Skewness</a:t>
            </a:r>
          </a:p>
          <a:p>
            <a:pPr marL="571329" indent="-571329"/>
            <a:r>
              <a:rPr lang="en-US" sz="2400" b="1" i="1" dirty="0" err="1">
                <a:solidFill>
                  <a:srgbClr val="C00000"/>
                </a:solidFill>
              </a:rPr>
              <a:t>Curtosis</a:t>
            </a:r>
            <a:endParaRPr lang="en-US" sz="2400" b="1" i="1" dirty="0">
              <a:solidFill>
                <a:srgbClr val="C00000"/>
              </a:solidFill>
            </a:endParaRPr>
          </a:p>
          <a:p>
            <a:pPr marL="571329" indent="-571329"/>
            <a:r>
              <a:rPr lang="en-US" sz="2400" b="1" i="1" dirty="0">
                <a:solidFill>
                  <a:srgbClr val="C00000"/>
                </a:solidFill>
              </a:rPr>
              <a:t>Variance</a:t>
            </a:r>
          </a:p>
          <a:p>
            <a:pPr marL="571329" indent="-571329"/>
            <a:r>
              <a:rPr lang="en-US" sz="2400" b="1" i="1" dirty="0">
                <a:solidFill>
                  <a:srgbClr val="C00000"/>
                </a:solidFill>
              </a:rPr>
              <a:t>standard of deviation</a:t>
            </a:r>
          </a:p>
          <a:p>
            <a:pPr marL="571329" indent="-571329"/>
            <a:r>
              <a:rPr lang="en-US" sz="2400" b="1" i="1" dirty="0">
                <a:solidFill>
                  <a:srgbClr val="C00000"/>
                </a:solidFill>
              </a:rPr>
              <a:t>Range</a:t>
            </a:r>
          </a:p>
          <a:p>
            <a:pPr marL="571329" indent="-571329"/>
            <a:r>
              <a:rPr lang="en-US" sz="2400" b="1" i="1" dirty="0">
                <a:solidFill>
                  <a:srgbClr val="C00000"/>
                </a:solidFill>
              </a:rPr>
              <a:t>inter quartile distance</a:t>
            </a:r>
            <a:endParaRPr lang="en-US" sz="2400" b="1" dirty="0">
              <a:solidFill>
                <a:srgbClr val="C00000"/>
              </a:solidFill>
            </a:endParaRPr>
          </a:p>
          <a:p>
            <a:pPr marL="0" indent="0">
              <a:buNone/>
            </a:pPr>
            <a:endParaRPr lang="en-US" sz="2400" b="1" dirty="0">
              <a:solidFill>
                <a:srgbClr val="C00000"/>
              </a:solidFill>
            </a:endParaRPr>
          </a:p>
        </p:txBody>
      </p:sp>
    </p:spTree>
    <p:extLst>
      <p:ext uri="{BB962C8B-B14F-4D97-AF65-F5344CB8AC3E}">
        <p14:creationId xmlns:p14="http://schemas.microsoft.com/office/powerpoint/2010/main" val="1100473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a:extLst>
              <a:ext uri="{FF2B5EF4-FFF2-40B4-BE49-F238E27FC236}">
                <a16:creationId xmlns:a16="http://schemas.microsoft.com/office/drawing/2014/main" id="{62CA38AC-9012-4220-984E-FB46F52D69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4" y="476672"/>
            <a:ext cx="9144000"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8A0AA-B366-42A3-8F9C-4B6784A35FB6}"/>
              </a:ext>
            </a:extLst>
          </p:cNvPr>
          <p:cNvSpPr/>
          <p:nvPr/>
        </p:nvSpPr>
        <p:spPr>
          <a:xfrm>
            <a:off x="1050741" y="612844"/>
            <a:ext cx="10090517" cy="5632311"/>
          </a:xfrm>
          <a:prstGeom prst="rect">
            <a:avLst/>
          </a:prstGeom>
        </p:spPr>
        <p:txBody>
          <a:bodyPr wrap="square">
            <a:spAutoFit/>
          </a:bodyPr>
          <a:lstStyle/>
          <a:p>
            <a:r>
              <a:rPr lang="en-US" dirty="0">
                <a:latin typeface="Courier"/>
                <a:ea typeface="Times New Roman" panose="02020603050405020304" pitchFamily="18" charset="0"/>
                <a:cs typeface="Courier"/>
              </a:rPr>
              <a:t>Stem-and-leaf of MANSKLH   N  = 347</a:t>
            </a:r>
            <a:endParaRPr lang="en-US" sz="2800" dirty="0">
              <a:latin typeface="Times New Roman" panose="02020603050405020304" pitchFamily="18" charset="0"/>
              <a:ea typeface="Times New Roman" panose="02020603050405020304" pitchFamily="18" charset="0"/>
            </a:endParaRPr>
          </a:p>
          <a:p>
            <a:r>
              <a:rPr lang="en-US" dirty="0">
                <a:latin typeface="Courier"/>
                <a:ea typeface="Times New Roman" panose="02020603050405020304" pitchFamily="18" charset="0"/>
                <a:cs typeface="Courier"/>
              </a:rPr>
              <a:t>Leaf Unit = 1.0</a:t>
            </a:r>
            <a:endParaRPr lang="en-US" sz="2800" dirty="0">
              <a:latin typeface="Times New Roman" panose="02020603050405020304" pitchFamily="18" charset="0"/>
              <a:ea typeface="Times New Roman" panose="02020603050405020304" pitchFamily="18" charset="0"/>
            </a:endParaRPr>
          </a:p>
          <a:p>
            <a:r>
              <a:rPr lang="en-US" dirty="0">
                <a:latin typeface="Courier"/>
                <a:ea typeface="Times New Roman" panose="02020603050405020304" pitchFamily="18" charset="0"/>
                <a:cs typeface="Courier"/>
              </a:rPr>
              <a:t> </a:t>
            </a:r>
            <a:endParaRPr lang="en-US" sz="2800" dirty="0">
              <a:latin typeface="Times New Roman" panose="02020603050405020304" pitchFamily="18" charset="0"/>
              <a:ea typeface="Times New Roman" panose="02020603050405020304" pitchFamily="18" charset="0"/>
            </a:endParaRPr>
          </a:p>
          <a:p>
            <a:r>
              <a:rPr lang="en-US" dirty="0">
                <a:latin typeface="Courier"/>
                <a:ea typeface="Times New Roman" panose="02020603050405020304" pitchFamily="18" charset="0"/>
                <a:cs typeface="Courier"/>
              </a:rPr>
              <a:t> </a:t>
            </a:r>
            <a:endParaRPr lang="en-US" sz="2800" dirty="0">
              <a:latin typeface="Times New Roman" panose="02020603050405020304" pitchFamily="18" charset="0"/>
              <a:ea typeface="Times New Roman" panose="02020603050405020304" pitchFamily="18" charset="0"/>
            </a:endParaRPr>
          </a:p>
          <a:p>
            <a:r>
              <a:rPr lang="en-US" dirty="0">
                <a:latin typeface="Courier"/>
                <a:ea typeface="Times New Roman" panose="02020603050405020304" pitchFamily="18" charset="0"/>
                <a:cs typeface="Courier"/>
              </a:rPr>
              <a:t>    3    1 233</a:t>
            </a:r>
            <a:endParaRPr lang="en-US" sz="2800" dirty="0">
              <a:latin typeface="Times New Roman" panose="02020603050405020304" pitchFamily="18" charset="0"/>
              <a:ea typeface="Times New Roman" panose="02020603050405020304" pitchFamily="18" charset="0"/>
            </a:endParaRPr>
          </a:p>
          <a:p>
            <a:r>
              <a:rPr lang="en-US" dirty="0">
                <a:latin typeface="Courier"/>
                <a:ea typeface="Times New Roman" panose="02020603050405020304" pitchFamily="18" charset="0"/>
                <a:cs typeface="Courier"/>
              </a:rPr>
              <a:t>   22    1 </a:t>
            </a:r>
            <a:r>
              <a:rPr lang="de-DE" dirty="0">
                <a:latin typeface="Courier"/>
                <a:ea typeface="Times New Roman" panose="02020603050405020304" pitchFamily="18" charset="0"/>
                <a:cs typeface="Courier"/>
              </a:rPr>
              <a:t>5555666678889999999</a:t>
            </a:r>
            <a:endParaRPr lang="en-US" sz="2800" dirty="0">
              <a:latin typeface="Times New Roman" panose="02020603050405020304" pitchFamily="18" charset="0"/>
              <a:ea typeface="Times New Roman" panose="02020603050405020304" pitchFamily="18" charset="0"/>
            </a:endParaRPr>
          </a:p>
          <a:p>
            <a:r>
              <a:rPr lang="de-DE" dirty="0">
                <a:latin typeface="Courier"/>
                <a:ea typeface="Times New Roman" panose="02020603050405020304" pitchFamily="18" charset="0"/>
                <a:cs typeface="Courier"/>
              </a:rPr>
              <a:t>   64    2 000000111111112222222222222333344444444444</a:t>
            </a:r>
            <a:endParaRPr lang="en-US" sz="2800" dirty="0">
              <a:latin typeface="Times New Roman" panose="02020603050405020304" pitchFamily="18" charset="0"/>
              <a:ea typeface="Times New Roman" panose="02020603050405020304" pitchFamily="18" charset="0"/>
            </a:endParaRPr>
          </a:p>
          <a:p>
            <a:r>
              <a:rPr lang="de-DE" dirty="0">
                <a:latin typeface="Courier"/>
                <a:ea typeface="Times New Roman" panose="02020603050405020304" pitchFamily="18" charset="0"/>
                <a:cs typeface="Courier"/>
              </a:rPr>
              <a:t>  107    2 5555555556666666666677777777788888889999999</a:t>
            </a:r>
            <a:endParaRPr lang="en-US" sz="2800" dirty="0">
              <a:latin typeface="Times New Roman" panose="02020603050405020304" pitchFamily="18" charset="0"/>
              <a:ea typeface="Times New Roman" panose="02020603050405020304" pitchFamily="18" charset="0"/>
            </a:endParaRPr>
          </a:p>
          <a:p>
            <a:r>
              <a:rPr lang="de-DE" dirty="0">
                <a:latin typeface="Courier"/>
                <a:ea typeface="Times New Roman" panose="02020603050405020304" pitchFamily="18" charset="0"/>
                <a:cs typeface="Courier"/>
              </a:rPr>
              <a:t>  157    3 00000000001111111111111222222222233333333333344444</a:t>
            </a:r>
            <a:endParaRPr lang="en-US" sz="2800" dirty="0">
              <a:latin typeface="Times New Roman" panose="02020603050405020304" pitchFamily="18" charset="0"/>
              <a:ea typeface="Times New Roman" panose="02020603050405020304" pitchFamily="18" charset="0"/>
            </a:endParaRPr>
          </a:p>
          <a:p>
            <a:r>
              <a:rPr lang="de-DE" dirty="0">
                <a:latin typeface="Courier"/>
                <a:ea typeface="Times New Roman" panose="02020603050405020304" pitchFamily="18" charset="0"/>
                <a:cs typeface="Courier"/>
              </a:rPr>
              <a:t>  (59)   3 55555555555555666666666666667777777777888888888888899999999</a:t>
            </a:r>
            <a:endParaRPr lang="en-US" sz="2800" dirty="0">
              <a:latin typeface="Times New Roman" panose="02020603050405020304" pitchFamily="18" charset="0"/>
              <a:ea typeface="Times New Roman" panose="02020603050405020304" pitchFamily="18" charset="0"/>
            </a:endParaRPr>
          </a:p>
          <a:p>
            <a:r>
              <a:rPr lang="de-DE" dirty="0">
                <a:latin typeface="Courier"/>
                <a:ea typeface="Times New Roman" panose="02020603050405020304" pitchFamily="18" charset="0"/>
                <a:cs typeface="Courier"/>
              </a:rPr>
              <a:t>  131    4 00000000001111111111111112222222333344444</a:t>
            </a:r>
            <a:endParaRPr lang="en-US" sz="2800" dirty="0">
              <a:latin typeface="Times New Roman" panose="02020603050405020304" pitchFamily="18" charset="0"/>
              <a:ea typeface="Times New Roman" panose="02020603050405020304" pitchFamily="18" charset="0"/>
            </a:endParaRPr>
          </a:p>
          <a:p>
            <a:r>
              <a:rPr lang="de-DE" dirty="0">
                <a:latin typeface="Courier"/>
                <a:ea typeface="Times New Roman" panose="02020603050405020304" pitchFamily="18" charset="0"/>
                <a:cs typeface="Courier"/>
              </a:rPr>
              <a:t>   90    4 555555666666677778888888888888999999999</a:t>
            </a:r>
            <a:endParaRPr lang="en-US" sz="2800" dirty="0">
              <a:latin typeface="Times New Roman" panose="02020603050405020304" pitchFamily="18" charset="0"/>
              <a:ea typeface="Times New Roman" panose="02020603050405020304" pitchFamily="18" charset="0"/>
            </a:endParaRPr>
          </a:p>
          <a:p>
            <a:r>
              <a:rPr lang="de-DE" dirty="0">
                <a:latin typeface="Courier"/>
                <a:ea typeface="Times New Roman" panose="02020603050405020304" pitchFamily="18" charset="0"/>
                <a:cs typeface="Courier"/>
              </a:rPr>
              <a:t>   51    5 0011111222223344</a:t>
            </a:r>
            <a:endParaRPr lang="en-US" sz="2800" dirty="0">
              <a:latin typeface="Times New Roman" panose="02020603050405020304" pitchFamily="18" charset="0"/>
              <a:ea typeface="Times New Roman" panose="02020603050405020304" pitchFamily="18" charset="0"/>
            </a:endParaRPr>
          </a:p>
          <a:p>
            <a:r>
              <a:rPr lang="de-DE" dirty="0">
                <a:latin typeface="Courier"/>
                <a:ea typeface="Times New Roman" panose="02020603050405020304" pitchFamily="18" charset="0"/>
                <a:cs typeface="Courier"/>
              </a:rPr>
              <a:t>   35    5 55555666777777788899</a:t>
            </a:r>
            <a:endParaRPr lang="en-US" sz="2800" dirty="0">
              <a:latin typeface="Times New Roman" panose="02020603050405020304" pitchFamily="18" charset="0"/>
              <a:ea typeface="Times New Roman" panose="02020603050405020304" pitchFamily="18" charset="0"/>
            </a:endParaRPr>
          </a:p>
          <a:p>
            <a:r>
              <a:rPr lang="de-DE" dirty="0">
                <a:latin typeface="Courier"/>
                <a:ea typeface="Times New Roman" panose="02020603050405020304" pitchFamily="18" charset="0"/>
                <a:cs typeface="Courier"/>
              </a:rPr>
              <a:t>   15    6 0001134</a:t>
            </a:r>
            <a:endParaRPr lang="en-US" sz="2800" dirty="0">
              <a:latin typeface="Times New Roman" panose="02020603050405020304" pitchFamily="18" charset="0"/>
              <a:ea typeface="Times New Roman" panose="02020603050405020304" pitchFamily="18" charset="0"/>
            </a:endParaRPr>
          </a:p>
          <a:p>
            <a:r>
              <a:rPr lang="de-DE" dirty="0">
                <a:latin typeface="Courier"/>
                <a:ea typeface="Times New Roman" panose="02020603050405020304" pitchFamily="18" charset="0"/>
                <a:cs typeface="Courier"/>
              </a:rPr>
              <a:t>    8    6 558</a:t>
            </a:r>
            <a:endParaRPr lang="en-US" sz="2800" dirty="0">
              <a:latin typeface="Times New Roman" panose="02020603050405020304" pitchFamily="18" charset="0"/>
              <a:ea typeface="Times New Roman" panose="02020603050405020304" pitchFamily="18" charset="0"/>
            </a:endParaRPr>
          </a:p>
          <a:p>
            <a:r>
              <a:rPr lang="de-DE" dirty="0">
                <a:latin typeface="Courier"/>
                <a:ea typeface="Times New Roman" panose="02020603050405020304" pitchFamily="18" charset="0"/>
                <a:cs typeface="Courier"/>
              </a:rPr>
              <a:t>    5    7 1</a:t>
            </a:r>
            <a:endParaRPr lang="en-US" sz="2800" dirty="0">
              <a:latin typeface="Times New Roman" panose="02020603050405020304" pitchFamily="18" charset="0"/>
              <a:ea typeface="Times New Roman" panose="02020603050405020304" pitchFamily="18" charset="0"/>
            </a:endParaRPr>
          </a:p>
          <a:p>
            <a:r>
              <a:rPr lang="de-DE" dirty="0">
                <a:latin typeface="Courier"/>
                <a:ea typeface="Times New Roman" panose="02020603050405020304" pitchFamily="18" charset="0"/>
                <a:cs typeface="Courier"/>
              </a:rPr>
              <a:t>    4    7 577</a:t>
            </a:r>
            <a:endParaRPr lang="en-US" sz="2800" dirty="0">
              <a:latin typeface="Times New Roman" panose="02020603050405020304" pitchFamily="18" charset="0"/>
              <a:ea typeface="Times New Roman" panose="02020603050405020304" pitchFamily="18" charset="0"/>
            </a:endParaRPr>
          </a:p>
          <a:p>
            <a:r>
              <a:rPr lang="de-DE" dirty="0">
                <a:latin typeface="Courier"/>
                <a:ea typeface="Times New Roman" panose="02020603050405020304" pitchFamily="18" charset="0"/>
                <a:cs typeface="Courier"/>
              </a:rPr>
              <a:t>    1    8 </a:t>
            </a:r>
            <a:endParaRPr lang="en-US" sz="2800" dirty="0">
              <a:latin typeface="Times New Roman" panose="02020603050405020304" pitchFamily="18" charset="0"/>
              <a:ea typeface="Times New Roman" panose="02020603050405020304" pitchFamily="18" charset="0"/>
            </a:endParaRPr>
          </a:p>
          <a:p>
            <a:r>
              <a:rPr lang="de-DE" dirty="0">
                <a:latin typeface="Courier"/>
                <a:ea typeface="Times New Roman" panose="02020603050405020304" pitchFamily="18" charset="0"/>
                <a:cs typeface="Courier"/>
              </a:rPr>
              <a:t>    1    8 5</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48465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a:extLst>
              <a:ext uri="{FF2B5EF4-FFF2-40B4-BE49-F238E27FC236}">
                <a16:creationId xmlns:a16="http://schemas.microsoft.com/office/drawing/2014/main" id="{1F91CA12-B4F0-4F78-8C5B-3DF7C75D3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448" y="1268760"/>
            <a:ext cx="10297144" cy="48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039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39D482-58F4-49AC-AFCC-DB73D26DF3AE}"/>
              </a:ext>
            </a:extLst>
          </p:cNvPr>
          <p:cNvSpPr>
            <a:spLocks noGrp="1"/>
          </p:cNvSpPr>
          <p:nvPr>
            <p:ph type="sldNum" sz="quarter" idx="33"/>
          </p:nvPr>
        </p:nvSpPr>
        <p:spPr>
          <a:xfrm>
            <a:off x="11679014" y="6322400"/>
            <a:ext cx="370575" cy="365125"/>
          </a:xfrm>
          <a:prstGeom prst="rect">
            <a:avLst/>
          </a:prstGeom>
          <a:noFill/>
          <a:ln>
            <a:solidFill>
              <a:schemeClr val="accent1"/>
            </a:solidFill>
          </a:ln>
          <a:effectLst>
            <a:glow rad="63500">
              <a:schemeClr val="accent1">
                <a:satMod val="175000"/>
                <a:alpha val="40000"/>
              </a:schemeClr>
            </a:glow>
          </a:effectLst>
        </p:spPr>
        <p:txBody>
          <a:bodyPr vert="horz" lIns="0" tIns="0" rIns="0" bIns="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US" smtClean="0"/>
              <a:pPr/>
              <a:t>39</a:t>
            </a:fld>
            <a:endParaRPr lang="en-US" noProof="0" dirty="0"/>
          </a:p>
        </p:txBody>
      </p:sp>
      <p:graphicFrame>
        <p:nvGraphicFramePr>
          <p:cNvPr id="5" name="Table 4">
            <a:extLst>
              <a:ext uri="{FF2B5EF4-FFF2-40B4-BE49-F238E27FC236}">
                <a16:creationId xmlns:a16="http://schemas.microsoft.com/office/drawing/2014/main" id="{64810818-89F7-4CD5-8EDA-8A1E75E1DC17}"/>
              </a:ext>
            </a:extLst>
          </p:cNvPr>
          <p:cNvGraphicFramePr>
            <a:graphicFrameLocks noGrp="1"/>
          </p:cNvGraphicFramePr>
          <p:nvPr/>
        </p:nvGraphicFramePr>
        <p:xfrm>
          <a:off x="263352" y="620688"/>
          <a:ext cx="11336560" cy="5701712"/>
        </p:xfrm>
        <a:graphic>
          <a:graphicData uri="http://schemas.openxmlformats.org/drawingml/2006/table">
            <a:tbl>
              <a:tblPr>
                <a:tableStyleId>{8EC20E35-A176-4012-BC5E-935CFFF8708E}</a:tableStyleId>
              </a:tblPr>
              <a:tblGrid>
                <a:gridCol w="1417070">
                  <a:extLst>
                    <a:ext uri="{9D8B030D-6E8A-4147-A177-3AD203B41FA5}">
                      <a16:colId xmlns:a16="http://schemas.microsoft.com/office/drawing/2014/main" val="2672853275"/>
                    </a:ext>
                  </a:extLst>
                </a:gridCol>
                <a:gridCol w="1417070">
                  <a:extLst>
                    <a:ext uri="{9D8B030D-6E8A-4147-A177-3AD203B41FA5}">
                      <a16:colId xmlns:a16="http://schemas.microsoft.com/office/drawing/2014/main" val="371426371"/>
                    </a:ext>
                  </a:extLst>
                </a:gridCol>
                <a:gridCol w="1417070">
                  <a:extLst>
                    <a:ext uri="{9D8B030D-6E8A-4147-A177-3AD203B41FA5}">
                      <a16:colId xmlns:a16="http://schemas.microsoft.com/office/drawing/2014/main" val="3928890242"/>
                    </a:ext>
                  </a:extLst>
                </a:gridCol>
                <a:gridCol w="1417070">
                  <a:extLst>
                    <a:ext uri="{9D8B030D-6E8A-4147-A177-3AD203B41FA5}">
                      <a16:colId xmlns:a16="http://schemas.microsoft.com/office/drawing/2014/main" val="29131764"/>
                    </a:ext>
                  </a:extLst>
                </a:gridCol>
                <a:gridCol w="1417070">
                  <a:extLst>
                    <a:ext uri="{9D8B030D-6E8A-4147-A177-3AD203B41FA5}">
                      <a16:colId xmlns:a16="http://schemas.microsoft.com/office/drawing/2014/main" val="2331119694"/>
                    </a:ext>
                  </a:extLst>
                </a:gridCol>
                <a:gridCol w="1417070">
                  <a:extLst>
                    <a:ext uri="{9D8B030D-6E8A-4147-A177-3AD203B41FA5}">
                      <a16:colId xmlns:a16="http://schemas.microsoft.com/office/drawing/2014/main" val="4042409598"/>
                    </a:ext>
                  </a:extLst>
                </a:gridCol>
                <a:gridCol w="1417070">
                  <a:extLst>
                    <a:ext uri="{9D8B030D-6E8A-4147-A177-3AD203B41FA5}">
                      <a16:colId xmlns:a16="http://schemas.microsoft.com/office/drawing/2014/main" val="1935888846"/>
                    </a:ext>
                  </a:extLst>
                </a:gridCol>
                <a:gridCol w="1417070">
                  <a:extLst>
                    <a:ext uri="{9D8B030D-6E8A-4147-A177-3AD203B41FA5}">
                      <a16:colId xmlns:a16="http://schemas.microsoft.com/office/drawing/2014/main" val="2933021856"/>
                    </a:ext>
                  </a:extLst>
                </a:gridCol>
              </a:tblGrid>
              <a:tr h="505989">
                <a:tc gridSpan="8">
                  <a:txBody>
                    <a:bodyPr/>
                    <a:lstStyle/>
                    <a:p>
                      <a:pPr marL="38100" marR="38100" algn="ctr">
                        <a:lnSpc>
                          <a:spcPct val="107000"/>
                        </a:lnSpc>
                        <a:spcBef>
                          <a:spcPts val="0"/>
                        </a:spcBef>
                        <a:spcAft>
                          <a:spcPts val="0"/>
                        </a:spcAft>
                      </a:pPr>
                      <a:r>
                        <a:rPr lang="en-US" sz="1200">
                          <a:effectLst/>
                        </a:rPr>
                        <a:t>religiusitas dalam kategori * lingkungan pekerjaan Crosstabulation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05185751"/>
                  </a:ext>
                </a:extLst>
              </a:tr>
              <a:tr h="505989">
                <a:tc gridSpan="8">
                  <a:txBody>
                    <a:bodyPr/>
                    <a:lstStyle/>
                    <a:p>
                      <a:pPr marL="0" marR="0" algn="ctr">
                        <a:lnSpc>
                          <a:spcPct val="107000"/>
                        </a:lnSpc>
                        <a:spcBef>
                          <a:spcPts val="0"/>
                        </a:spcBef>
                        <a:spcAft>
                          <a:spcPts val="0"/>
                        </a:spcAft>
                      </a:pPr>
                      <a:r>
                        <a:rPr lang="en-US" sz="1200">
                          <a:effectLst/>
                        </a:rPr>
                        <a:t>Count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93327640"/>
                  </a:ext>
                </a:extLst>
              </a:tr>
              <a:tr h="505989">
                <a:tc rowSpan="2" gridSpan="2">
                  <a:txBody>
                    <a:bodyPr/>
                    <a:lstStyle/>
                    <a:p>
                      <a:pPr marL="0" marR="0" algn="ctr">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n-US"/>
                    </a:p>
                  </a:txBody>
                  <a:tcPr/>
                </a:tc>
                <a:tc gridSpan="5">
                  <a:txBody>
                    <a:bodyPr/>
                    <a:lstStyle/>
                    <a:p>
                      <a:pPr marL="38100" marR="38100" algn="ctr">
                        <a:lnSpc>
                          <a:spcPct val="107000"/>
                        </a:lnSpc>
                        <a:spcBef>
                          <a:spcPts val="0"/>
                        </a:spcBef>
                        <a:spcAft>
                          <a:spcPts val="0"/>
                        </a:spcAft>
                      </a:pPr>
                      <a:r>
                        <a:rPr lang="en-US" sz="1200">
                          <a:effectLst/>
                        </a:rPr>
                        <a:t>lingkungan pekerjaan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38100" marR="38100" algn="ctr">
                        <a:lnSpc>
                          <a:spcPct val="107000"/>
                        </a:lnSpc>
                        <a:spcBef>
                          <a:spcPts val="0"/>
                        </a:spcBef>
                        <a:spcAft>
                          <a:spcPts val="0"/>
                        </a:spcAft>
                      </a:pPr>
                      <a:r>
                        <a:rPr lang="en-US" sz="1200">
                          <a:effectLst/>
                        </a:rPr>
                        <a:t>Total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9088760"/>
                  </a:ext>
                </a:extLst>
              </a:tr>
              <a:tr h="505989">
                <a:tc gridSpan="2" vMerge="1">
                  <a:txBody>
                    <a:bodyPr/>
                    <a:lstStyle/>
                    <a:p>
                      <a:endParaRPr lang="en-US"/>
                    </a:p>
                  </a:txBody>
                  <a:tcPr/>
                </a:tc>
                <a:tc hMerge="1" vMerge="1">
                  <a:txBody>
                    <a:bodyPr/>
                    <a:lstStyle/>
                    <a:p>
                      <a:endParaRPr lang="en-US"/>
                    </a:p>
                  </a:txBody>
                  <a:tcPr/>
                </a:tc>
                <a:tc>
                  <a:txBody>
                    <a:bodyPr/>
                    <a:lstStyle/>
                    <a:p>
                      <a:pPr marL="38100" marR="38100" algn="ctr">
                        <a:lnSpc>
                          <a:spcPct val="107000"/>
                        </a:lnSpc>
                        <a:spcBef>
                          <a:spcPts val="0"/>
                        </a:spcBef>
                        <a:spcAft>
                          <a:spcPts val="0"/>
                        </a:spcAft>
                      </a:pPr>
                      <a:r>
                        <a:rPr lang="en-US" sz="1200">
                          <a:effectLst/>
                        </a:rPr>
                        <a:t>tidak baik</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kurang baik</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sedang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menyenangkan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sangat baik</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809090184"/>
                  </a:ext>
                </a:extLst>
              </a:tr>
              <a:tr h="505989">
                <a:tc rowSpan="5">
                  <a:txBody>
                    <a:bodyPr/>
                    <a:lstStyle/>
                    <a:p>
                      <a:pPr marL="38100" marR="38100" algn="ctr">
                        <a:lnSpc>
                          <a:spcPct val="107000"/>
                        </a:lnSpc>
                        <a:spcBef>
                          <a:spcPts val="0"/>
                        </a:spcBef>
                        <a:spcAft>
                          <a:spcPts val="0"/>
                        </a:spcAft>
                      </a:pPr>
                      <a:r>
                        <a:rPr lang="en-US" sz="1200">
                          <a:effectLst/>
                        </a:rPr>
                        <a:t>religiusitas dalam kategori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reigiusitas rendah</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14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16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089971"/>
                  </a:ext>
                </a:extLst>
              </a:tr>
              <a:tr h="505989">
                <a:tc vMerge="1">
                  <a:txBody>
                    <a:bodyPr/>
                    <a:lstStyle/>
                    <a:p>
                      <a:endParaRPr lang="en-US"/>
                    </a:p>
                  </a:txBody>
                  <a:tcPr/>
                </a:tc>
                <a:tc>
                  <a:txBody>
                    <a:bodyPr/>
                    <a:lstStyle/>
                    <a:p>
                      <a:pPr marL="38100" marR="38100" algn="ctr">
                        <a:lnSpc>
                          <a:spcPct val="107000"/>
                        </a:lnSpc>
                        <a:spcBef>
                          <a:spcPts val="0"/>
                        </a:spcBef>
                        <a:spcAft>
                          <a:spcPts val="0"/>
                        </a:spcAft>
                      </a:pPr>
                      <a:r>
                        <a:rPr lang="en-US" sz="1200">
                          <a:effectLst/>
                        </a:rPr>
                        <a:t>religiusitas biasa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dirty="0">
                          <a:effectLst/>
                        </a:rPr>
                        <a:t>15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32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8665695"/>
                  </a:ext>
                </a:extLst>
              </a:tr>
              <a:tr h="618318">
                <a:tc vMerge="1">
                  <a:txBody>
                    <a:bodyPr/>
                    <a:lstStyle/>
                    <a:p>
                      <a:endParaRPr lang="en-US"/>
                    </a:p>
                  </a:txBody>
                  <a:tcPr/>
                </a:tc>
                <a:tc>
                  <a:txBody>
                    <a:bodyPr/>
                    <a:lstStyle/>
                    <a:p>
                      <a:pPr marL="38100" marR="38100" algn="ctr">
                        <a:lnSpc>
                          <a:spcPct val="107000"/>
                        </a:lnSpc>
                        <a:spcBef>
                          <a:spcPts val="0"/>
                        </a:spcBef>
                        <a:spcAft>
                          <a:spcPts val="0"/>
                        </a:spcAft>
                      </a:pPr>
                      <a:r>
                        <a:rPr lang="en-US" sz="1200">
                          <a:effectLst/>
                        </a:rPr>
                        <a:t>religiusitas lumayan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12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24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7557701"/>
                  </a:ext>
                </a:extLst>
              </a:tr>
              <a:tr h="505989">
                <a:tc vMerge="1">
                  <a:txBody>
                    <a:bodyPr/>
                    <a:lstStyle/>
                    <a:p>
                      <a:endParaRPr lang="en-US"/>
                    </a:p>
                  </a:txBody>
                  <a:tcPr/>
                </a:tc>
                <a:tc>
                  <a:txBody>
                    <a:bodyPr/>
                    <a:lstStyle/>
                    <a:p>
                      <a:pPr marL="38100" marR="38100" algn="ctr">
                        <a:lnSpc>
                          <a:spcPct val="107000"/>
                        </a:lnSpc>
                        <a:spcBef>
                          <a:spcPts val="0"/>
                        </a:spcBef>
                        <a:spcAft>
                          <a:spcPts val="0"/>
                        </a:spcAft>
                      </a:pPr>
                      <a:r>
                        <a:rPr lang="en-US" sz="1200">
                          <a:effectLst/>
                        </a:rPr>
                        <a:t>religiusitas tinggi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dirty="0">
                          <a:effectLst/>
                        </a:rPr>
                        <a:t>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6420213"/>
                  </a:ext>
                </a:extLst>
              </a:tr>
              <a:tr h="1035482">
                <a:tc vMerge="1">
                  <a:txBody>
                    <a:bodyPr/>
                    <a:lstStyle/>
                    <a:p>
                      <a:endParaRPr lang="en-US"/>
                    </a:p>
                  </a:txBody>
                  <a:tcPr/>
                </a:tc>
                <a:tc>
                  <a:txBody>
                    <a:bodyPr/>
                    <a:lstStyle/>
                    <a:p>
                      <a:pPr marL="38100" marR="38100" algn="ctr">
                        <a:lnSpc>
                          <a:spcPct val="107000"/>
                        </a:lnSpc>
                        <a:spcBef>
                          <a:spcPts val="0"/>
                        </a:spcBef>
                        <a:spcAft>
                          <a:spcPts val="0"/>
                        </a:spcAft>
                      </a:pPr>
                      <a:r>
                        <a:rPr lang="en-US" sz="1200">
                          <a:effectLst/>
                        </a:rPr>
                        <a:t>religiusitas sangat tinggi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12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13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29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7521581"/>
                  </a:ext>
                </a:extLst>
              </a:tr>
              <a:tr h="505989">
                <a:tc gridSpan="2">
                  <a:txBody>
                    <a:bodyPr/>
                    <a:lstStyle/>
                    <a:p>
                      <a:pPr marL="38100" marR="38100" algn="ctr">
                        <a:lnSpc>
                          <a:spcPct val="107000"/>
                        </a:lnSpc>
                        <a:spcBef>
                          <a:spcPts val="0"/>
                        </a:spcBef>
                        <a:spcAft>
                          <a:spcPts val="0"/>
                        </a:spcAft>
                      </a:pPr>
                      <a:r>
                        <a:rPr lang="en-US" sz="1200">
                          <a:effectLst/>
                        </a:rPr>
                        <a:t>Total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38100" marR="38100" algn="ctr">
                        <a:lnSpc>
                          <a:spcPct val="107000"/>
                        </a:lnSpc>
                        <a:spcBef>
                          <a:spcPts val="0"/>
                        </a:spcBef>
                        <a:spcAft>
                          <a:spcPts val="0"/>
                        </a:spcAft>
                      </a:pPr>
                      <a:r>
                        <a:rPr lang="en-US" sz="1200">
                          <a:effectLst/>
                        </a:rPr>
                        <a:t>23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27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25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19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a:effectLst/>
                        </a:rPr>
                        <a:t>16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ct val="107000"/>
                        </a:lnSpc>
                        <a:spcBef>
                          <a:spcPts val="0"/>
                        </a:spcBef>
                        <a:spcAft>
                          <a:spcPts val="0"/>
                        </a:spcAft>
                      </a:pPr>
                      <a:r>
                        <a:rPr lang="en-US" sz="1200" dirty="0">
                          <a:effectLst/>
                        </a:rPr>
                        <a:t>110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0663031"/>
                  </a:ext>
                </a:extLst>
              </a:tr>
            </a:tbl>
          </a:graphicData>
        </a:graphic>
      </p:graphicFrame>
    </p:spTree>
    <p:extLst>
      <p:ext uri="{BB962C8B-B14F-4D97-AF65-F5344CB8AC3E}">
        <p14:creationId xmlns:p14="http://schemas.microsoft.com/office/powerpoint/2010/main" val="302433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60929" y="1372770"/>
            <a:ext cx="9870141" cy="4357728"/>
            <a:chOff x="164858" y="58311"/>
            <a:chExt cx="7338912" cy="4512084"/>
          </a:xfrm>
        </p:grpSpPr>
        <p:cxnSp>
          <p:nvCxnSpPr>
            <p:cNvPr id="5" name="Straight Arrow Connector 4"/>
            <p:cNvCxnSpPr>
              <a:stCxn id="10" idx="2"/>
            </p:cNvCxnSpPr>
            <p:nvPr/>
          </p:nvCxnSpPr>
          <p:spPr>
            <a:xfrm>
              <a:off x="2632580" y="2899858"/>
              <a:ext cx="0" cy="50046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3"/>
            <p:cNvSpPr txBox="1"/>
            <p:nvPr/>
          </p:nvSpPr>
          <p:spPr>
            <a:xfrm>
              <a:off x="1827150" y="136515"/>
              <a:ext cx="1303019" cy="848359"/>
            </a:xfrm>
            <a:prstGeom prst="rect">
              <a:avLst/>
            </a:prstGeom>
            <a:no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wrap="square">
              <a:noAutofit/>
            </a:bodyPr>
            <a:lstStyle/>
            <a:p>
              <a:pPr algn="ctr">
                <a:spcAft>
                  <a:spcPts val="0"/>
                </a:spcAft>
              </a:pPr>
              <a:r>
                <a:rPr lang="en-US" sz="1100" b="1" kern="1200">
                  <a:solidFill>
                    <a:srgbClr val="000000"/>
                  </a:solidFill>
                  <a:effectLst/>
                  <a:ea typeface="Times New Roman" panose="02020603050405020304" pitchFamily="18" charset="0"/>
                  <a:cs typeface="Times New Roman" panose="02020603050405020304" pitchFamily="18" charset="0"/>
                </a:rPr>
                <a:t>Identifying</a:t>
              </a:r>
              <a:endParaRPr lang="en-US" sz="1200">
                <a:effectLst/>
                <a:latin typeface="Times New Roman" panose="02020603050405020304" pitchFamily="18" charset="0"/>
                <a:ea typeface="Times New Roman" panose="02020603050405020304" pitchFamily="18" charset="0"/>
              </a:endParaRPr>
            </a:p>
            <a:p>
              <a:pPr algn="ctr">
                <a:spcAft>
                  <a:spcPts val="0"/>
                </a:spcAft>
              </a:pPr>
              <a:r>
                <a:rPr lang="en-US" sz="1100" b="1" kern="1200">
                  <a:solidFill>
                    <a:srgbClr val="000000"/>
                  </a:solidFill>
                  <a:effectLst/>
                  <a:ea typeface="Times New Roman" panose="02020603050405020304" pitchFamily="18" charset="0"/>
                  <a:cs typeface="Times New Roman" panose="02020603050405020304" pitchFamily="18" charset="0"/>
                </a:rPr>
                <a:t>Research Problem</a:t>
              </a:r>
              <a:endParaRPr lang="en-US" sz="1200">
                <a:effectLst/>
                <a:latin typeface="Times New Roman" panose="02020603050405020304" pitchFamily="18" charset="0"/>
                <a:ea typeface="Times New Roman" panose="02020603050405020304" pitchFamily="18" charset="0"/>
              </a:endParaRPr>
            </a:p>
          </p:txBody>
        </p:sp>
        <p:sp>
          <p:nvSpPr>
            <p:cNvPr id="7" name="TextBox 4"/>
            <p:cNvSpPr txBox="1"/>
            <p:nvPr/>
          </p:nvSpPr>
          <p:spPr>
            <a:xfrm>
              <a:off x="3421358" y="142846"/>
              <a:ext cx="2119921" cy="865385"/>
            </a:xfrm>
            <a:prstGeom prst="rect">
              <a:avLst/>
            </a:prstGeom>
            <a:noFill/>
            <a:ln w="28575">
              <a:solidFill>
                <a:schemeClr val="tx1"/>
              </a:solidFill>
            </a:ln>
          </p:spPr>
          <p:style>
            <a:lnRef idx="3">
              <a:schemeClr val="lt1"/>
            </a:lnRef>
            <a:fillRef idx="1">
              <a:schemeClr val="accent1"/>
            </a:fillRef>
            <a:effectRef idx="1">
              <a:schemeClr val="accent1"/>
            </a:effectRef>
            <a:fontRef idx="minor">
              <a:schemeClr val="lt1"/>
            </a:fontRef>
          </p:style>
          <p:txBody>
            <a:bodyPr wrap="square">
              <a:noAutofit/>
            </a:bodyPr>
            <a:lstStyle/>
            <a:p>
              <a:pPr algn="ctr">
                <a:spcAft>
                  <a:spcPts val="0"/>
                </a:spcAft>
              </a:pPr>
              <a:r>
                <a:rPr lang="en-US" sz="1100" b="1" kern="1200" dirty="0">
                  <a:solidFill>
                    <a:srgbClr val="000000"/>
                  </a:solidFill>
                  <a:effectLst/>
                  <a:ea typeface="Times New Roman" panose="02020603050405020304" pitchFamily="18" charset="0"/>
                  <a:cs typeface="Times New Roman" panose="02020603050405020304" pitchFamily="18" charset="0"/>
                </a:rPr>
                <a:t>Research Questions</a:t>
              </a:r>
              <a:r>
                <a:rPr lang="en-US" sz="1100" dirty="0">
                  <a:solidFill>
                    <a:srgbClr val="000000"/>
                  </a:solidFill>
                  <a:effectLst/>
                  <a:latin typeface="Times New Roman" panose="02020603050405020304" pitchFamily="18" charset="0"/>
                  <a:ea typeface="Times New Roman" panose="02020603050405020304" pitchFamily="18" charset="0"/>
                </a:rPr>
                <a:t> </a:t>
              </a:r>
              <a:r>
                <a:rPr lang="en-US" sz="1100" b="1" kern="1200" dirty="0">
                  <a:solidFill>
                    <a:srgbClr val="000000"/>
                  </a:solidFill>
                  <a:effectLst/>
                  <a:ea typeface="Times New Roman" panose="02020603050405020304" pitchFamily="18" charset="0"/>
                  <a:cs typeface="Times New Roman" panose="02020603050405020304" pitchFamily="18" charset="0"/>
                </a:rPr>
                <a:t>&amp;</a:t>
              </a:r>
              <a:endParaRPr lang="en-US" sz="1200" dirty="0">
                <a:effectLst/>
                <a:latin typeface="Times New Roman" panose="02020603050405020304" pitchFamily="18" charset="0"/>
                <a:ea typeface="Times New Roman" panose="02020603050405020304" pitchFamily="18" charset="0"/>
              </a:endParaRPr>
            </a:p>
            <a:p>
              <a:pPr algn="ctr">
                <a:spcAft>
                  <a:spcPts val="0"/>
                </a:spcAft>
              </a:pPr>
              <a:r>
                <a:rPr lang="en-US" sz="1100" b="1" kern="1200" dirty="0">
                  <a:solidFill>
                    <a:srgbClr val="000000"/>
                  </a:solidFill>
                  <a:effectLst/>
                  <a:ea typeface="Times New Roman" panose="02020603050405020304" pitchFamily="18" charset="0"/>
                  <a:cs typeface="Times New Roman" panose="02020603050405020304" pitchFamily="18" charset="0"/>
                </a:rPr>
                <a:t>Research Objectives</a:t>
              </a:r>
              <a:endParaRPr lang="en-US" sz="1200" dirty="0">
                <a:effectLst/>
                <a:latin typeface="Times New Roman" panose="02020603050405020304" pitchFamily="18" charset="0"/>
                <a:ea typeface="Times New Roman" panose="02020603050405020304" pitchFamily="18" charset="0"/>
              </a:endParaRPr>
            </a:p>
          </p:txBody>
        </p:sp>
        <p:sp>
          <p:nvSpPr>
            <p:cNvPr id="8" name="TextBox 5"/>
            <p:cNvSpPr txBox="1"/>
            <p:nvPr/>
          </p:nvSpPr>
          <p:spPr>
            <a:xfrm>
              <a:off x="5940427" y="215968"/>
              <a:ext cx="1487898" cy="662305"/>
            </a:xfrm>
            <a:prstGeom prst="rect">
              <a:avLst/>
            </a:prstGeom>
            <a:noFill/>
            <a:ln w="285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a:noAutofit/>
            </a:bodyPr>
            <a:lstStyle/>
            <a:p>
              <a:pPr algn="ctr">
                <a:spcAft>
                  <a:spcPts val="0"/>
                </a:spcAft>
              </a:pPr>
              <a:r>
                <a:rPr lang="en-US" sz="1100" b="1" kern="1200">
                  <a:solidFill>
                    <a:srgbClr val="000000"/>
                  </a:solidFill>
                  <a:effectLst/>
                  <a:ea typeface="Times New Roman" panose="02020603050405020304" pitchFamily="18" charset="0"/>
                  <a:cs typeface="Times New Roman" panose="02020603050405020304" pitchFamily="18" charset="0"/>
                </a:rPr>
                <a:t>Literature</a:t>
              </a:r>
              <a:endParaRPr lang="en-US" sz="1200">
                <a:effectLst/>
                <a:latin typeface="Times New Roman" panose="02020603050405020304" pitchFamily="18" charset="0"/>
                <a:ea typeface="Times New Roman" panose="02020603050405020304" pitchFamily="18" charset="0"/>
              </a:endParaRPr>
            </a:p>
            <a:p>
              <a:pPr algn="ctr">
                <a:spcAft>
                  <a:spcPts val="0"/>
                </a:spcAft>
              </a:pPr>
              <a:r>
                <a:rPr lang="en-US" sz="1100" b="1" kern="1200">
                  <a:solidFill>
                    <a:srgbClr val="000000"/>
                  </a:solidFill>
                  <a:effectLst/>
                  <a:ea typeface="Times New Roman" panose="02020603050405020304" pitchFamily="18" charset="0"/>
                  <a:cs typeface="Times New Roman" panose="02020603050405020304" pitchFamily="18" charset="0"/>
                </a:rPr>
                <a:t>Review</a:t>
              </a:r>
              <a:endParaRPr lang="en-US" sz="1200">
                <a:effectLst/>
                <a:latin typeface="Times New Roman" panose="02020603050405020304" pitchFamily="18" charset="0"/>
                <a:ea typeface="Times New Roman" panose="02020603050405020304" pitchFamily="18" charset="0"/>
              </a:endParaRPr>
            </a:p>
          </p:txBody>
        </p:sp>
        <p:sp>
          <p:nvSpPr>
            <p:cNvPr id="9" name="TextBox 6"/>
            <p:cNvSpPr txBox="1"/>
            <p:nvPr/>
          </p:nvSpPr>
          <p:spPr>
            <a:xfrm>
              <a:off x="5292578" y="1887018"/>
              <a:ext cx="2211192" cy="1102083"/>
            </a:xfrm>
            <a:prstGeom prst="rect">
              <a:avLst/>
            </a:prstGeom>
            <a:noFill/>
            <a:ln w="28575">
              <a:solidFill>
                <a:schemeClr val="tx1"/>
              </a:solidFill>
            </a:ln>
          </p:spPr>
          <p:style>
            <a:lnRef idx="3">
              <a:schemeClr val="lt1"/>
            </a:lnRef>
            <a:fillRef idx="1">
              <a:schemeClr val="dk1"/>
            </a:fillRef>
            <a:effectRef idx="1">
              <a:schemeClr val="dk1"/>
            </a:effectRef>
            <a:fontRef idx="minor">
              <a:schemeClr val="lt1"/>
            </a:fontRef>
          </p:style>
          <p:txBody>
            <a:bodyPr wrap="square">
              <a:noAutofit/>
            </a:bodyPr>
            <a:lstStyle/>
            <a:p>
              <a:pPr algn="ctr">
                <a:spcAft>
                  <a:spcPts val="0"/>
                </a:spcAft>
              </a:pPr>
              <a:r>
                <a:rPr lang="en-US" sz="1100" b="1" kern="1200">
                  <a:solidFill>
                    <a:srgbClr val="000000"/>
                  </a:solidFill>
                  <a:effectLst/>
                  <a:ea typeface="Times New Roman" panose="02020603050405020304" pitchFamily="18" charset="0"/>
                  <a:cs typeface="Times New Roman" panose="02020603050405020304" pitchFamily="18" charset="0"/>
                </a:rPr>
                <a:t>Develop</a:t>
              </a:r>
              <a:endParaRPr lang="en-US" sz="1200">
                <a:effectLst/>
                <a:latin typeface="Times New Roman" panose="02020603050405020304" pitchFamily="18" charset="0"/>
                <a:ea typeface="Times New Roman" panose="02020603050405020304" pitchFamily="18" charset="0"/>
              </a:endParaRPr>
            </a:p>
            <a:p>
              <a:pPr algn="ctr">
                <a:spcAft>
                  <a:spcPts val="0"/>
                </a:spcAft>
              </a:pPr>
              <a:r>
                <a:rPr lang="en-US" sz="1100" b="1" kern="1200">
                  <a:solidFill>
                    <a:srgbClr val="000000"/>
                  </a:solidFill>
                  <a:effectLst/>
                  <a:ea typeface="Times New Roman" panose="02020603050405020304" pitchFamily="18" charset="0"/>
                  <a:cs typeface="Times New Roman" panose="02020603050405020304" pitchFamily="18" charset="0"/>
                </a:rPr>
                <a:t>Theoretical/Research</a:t>
              </a:r>
              <a:endParaRPr lang="en-US" sz="1200">
                <a:effectLst/>
                <a:latin typeface="Times New Roman" panose="02020603050405020304" pitchFamily="18" charset="0"/>
                <a:ea typeface="Times New Roman" panose="02020603050405020304" pitchFamily="18" charset="0"/>
              </a:endParaRPr>
            </a:p>
            <a:p>
              <a:pPr algn="ctr">
                <a:spcAft>
                  <a:spcPts val="0"/>
                </a:spcAft>
              </a:pPr>
              <a:r>
                <a:rPr lang="en-US" sz="1100" b="1" kern="1200">
                  <a:solidFill>
                    <a:srgbClr val="000000"/>
                  </a:solidFill>
                  <a:effectLst/>
                  <a:ea typeface="Times New Roman" panose="02020603050405020304" pitchFamily="18" charset="0"/>
                  <a:cs typeface="Times New Roman" panose="02020603050405020304" pitchFamily="18" charset="0"/>
                </a:rPr>
                <a:t>Framework</a:t>
              </a:r>
              <a:endParaRPr lang="en-US" sz="1200">
                <a:effectLst/>
                <a:latin typeface="Times New Roman" panose="02020603050405020304" pitchFamily="18" charset="0"/>
                <a:ea typeface="Times New Roman" panose="02020603050405020304" pitchFamily="18" charset="0"/>
              </a:endParaRPr>
            </a:p>
          </p:txBody>
        </p:sp>
        <p:sp>
          <p:nvSpPr>
            <p:cNvPr id="10" name="TextBox 7"/>
            <p:cNvSpPr txBox="1"/>
            <p:nvPr/>
          </p:nvSpPr>
          <p:spPr>
            <a:xfrm>
              <a:off x="2054623" y="2213162"/>
              <a:ext cx="1155914" cy="686696"/>
            </a:xfrm>
            <a:prstGeom prst="rect">
              <a:avLst/>
            </a:prstGeom>
            <a:noFill/>
            <a:ln w="28575">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wrap="square">
              <a:noAutofit/>
            </a:bodyPr>
            <a:lstStyle/>
            <a:p>
              <a:pPr algn="ctr">
                <a:spcAft>
                  <a:spcPts val="0"/>
                </a:spcAft>
              </a:pPr>
              <a:r>
                <a:rPr lang="en-US" sz="1100" b="1" kern="1200">
                  <a:solidFill>
                    <a:srgbClr val="000000"/>
                  </a:solidFill>
                  <a:effectLst/>
                  <a:ea typeface="Times New Roman" panose="02020603050405020304" pitchFamily="18" charset="0"/>
                  <a:cs typeface="Times New Roman" panose="02020603050405020304" pitchFamily="18" charset="0"/>
                </a:rPr>
                <a:t>Research </a:t>
              </a:r>
              <a:endParaRPr lang="en-US" sz="1200">
                <a:effectLst/>
                <a:latin typeface="Times New Roman" panose="02020603050405020304" pitchFamily="18" charset="0"/>
                <a:ea typeface="Times New Roman" panose="02020603050405020304" pitchFamily="18" charset="0"/>
              </a:endParaRPr>
            </a:p>
            <a:p>
              <a:pPr algn="ctr">
                <a:spcAft>
                  <a:spcPts val="0"/>
                </a:spcAft>
              </a:pPr>
              <a:r>
                <a:rPr lang="en-US" sz="1100" b="1" kern="1200">
                  <a:solidFill>
                    <a:srgbClr val="000000"/>
                  </a:solidFill>
                  <a:effectLst/>
                  <a:ea typeface="Times New Roman" panose="02020603050405020304" pitchFamily="18" charset="0"/>
                  <a:cs typeface="Times New Roman" panose="02020603050405020304" pitchFamily="18" charset="0"/>
                </a:rPr>
                <a:t>Design</a:t>
              </a:r>
              <a:endParaRPr lang="en-US" sz="1200">
                <a:effectLst/>
                <a:latin typeface="Times New Roman" panose="02020603050405020304" pitchFamily="18" charset="0"/>
                <a:ea typeface="Times New Roman" panose="02020603050405020304" pitchFamily="18" charset="0"/>
              </a:endParaRPr>
            </a:p>
          </p:txBody>
        </p:sp>
        <p:sp>
          <p:nvSpPr>
            <p:cNvPr id="11" name="Text Box 31"/>
            <p:cNvSpPr txBox="1">
              <a:spLocks noChangeArrowheads="1"/>
            </p:cNvSpPr>
            <p:nvPr/>
          </p:nvSpPr>
          <p:spPr bwMode="auto">
            <a:xfrm>
              <a:off x="164858" y="58311"/>
              <a:ext cx="1262868" cy="1016801"/>
            </a:xfrm>
            <a:prstGeom prst="rect">
              <a:avLst/>
            </a:prstGeom>
            <a:ln w="28575">
              <a:headEnd/>
              <a:tailEnd/>
            </a:ln>
          </p:spPr>
          <p:style>
            <a:lnRef idx="2">
              <a:schemeClr val="dk1"/>
            </a:lnRef>
            <a:fillRef idx="1">
              <a:schemeClr val="lt1"/>
            </a:fillRef>
            <a:effectRef idx="0">
              <a:schemeClr val="dk1"/>
            </a:effectRef>
            <a:fontRef idx="minor">
              <a:schemeClr val="dk1"/>
            </a:fontRef>
          </p:style>
          <p:txBody>
            <a:bodyPr wrap="square">
              <a:noAutofit/>
            </a:bodyPr>
            <a:lstStyle/>
            <a:p>
              <a:pPr algn="ctr">
                <a:spcAft>
                  <a:spcPts val="0"/>
                </a:spcAft>
              </a:pPr>
              <a:r>
                <a:rPr lang="en-US" sz="1200" b="1" kern="1200" dirty="0">
                  <a:effectLst/>
                  <a:latin typeface="Tw Cen MT" panose="020B0602020104020603" pitchFamily="34" charset="0"/>
                  <a:ea typeface="Times New Roman" panose="02020603050405020304" pitchFamily="18" charset="0"/>
                  <a:cs typeface="Times New Roman" panose="02020603050405020304" pitchFamily="18" charset="0"/>
                </a:rPr>
                <a:t>Preliminary</a:t>
              </a:r>
              <a:endParaRPr lang="en-US" sz="1400" b="1" dirty="0">
                <a:effectLst/>
                <a:latin typeface="Times New Roman" panose="02020603050405020304" pitchFamily="18" charset="0"/>
                <a:ea typeface="Times New Roman" panose="02020603050405020304" pitchFamily="18" charset="0"/>
              </a:endParaRPr>
            </a:p>
            <a:p>
              <a:pPr algn="ctr">
                <a:spcAft>
                  <a:spcPts val="0"/>
                </a:spcAft>
              </a:pPr>
              <a:r>
                <a:rPr lang="en-US" sz="1200" b="1" kern="1200" dirty="0">
                  <a:effectLst/>
                  <a:latin typeface="Tw Cen MT" panose="020B0602020104020603" pitchFamily="34" charset="0"/>
                  <a:ea typeface="Times New Roman" panose="02020603050405020304" pitchFamily="18" charset="0"/>
                  <a:cs typeface="Times New Roman" panose="02020603050405020304" pitchFamily="18" charset="0"/>
                </a:rPr>
                <a:t>Data</a:t>
              </a:r>
              <a:endParaRPr lang="en-US" sz="1400" b="1" dirty="0">
                <a:effectLst/>
                <a:latin typeface="Times New Roman" panose="02020603050405020304" pitchFamily="18" charset="0"/>
                <a:ea typeface="Times New Roman" panose="02020603050405020304" pitchFamily="18" charset="0"/>
              </a:endParaRPr>
            </a:p>
            <a:p>
              <a:pPr algn="ctr">
                <a:spcAft>
                  <a:spcPts val="0"/>
                </a:spcAft>
              </a:pPr>
              <a:r>
                <a:rPr lang="en-US" sz="1200" b="1" kern="1200" dirty="0">
                  <a:effectLst/>
                  <a:latin typeface="Tw Cen MT" panose="020B0602020104020603" pitchFamily="34" charset="0"/>
                  <a:ea typeface="Times New Roman" panose="02020603050405020304" pitchFamily="18" charset="0"/>
                  <a:cs typeface="Times New Roman" panose="02020603050405020304" pitchFamily="18" charset="0"/>
                </a:rPr>
                <a:t>Gathering</a:t>
              </a:r>
              <a:endParaRPr lang="en-US" sz="1400" b="1" dirty="0">
                <a:effectLst/>
                <a:latin typeface="Times New Roman" panose="02020603050405020304" pitchFamily="18" charset="0"/>
                <a:ea typeface="Times New Roman" panose="02020603050405020304" pitchFamily="18" charset="0"/>
              </a:endParaRPr>
            </a:p>
          </p:txBody>
        </p:sp>
        <p:sp>
          <p:nvSpPr>
            <p:cNvPr id="12" name="Right Arrow 11"/>
            <p:cNvSpPr/>
            <p:nvPr/>
          </p:nvSpPr>
          <p:spPr>
            <a:xfrm>
              <a:off x="1446858" y="523873"/>
              <a:ext cx="407859" cy="104824"/>
            </a:xfrm>
            <a:prstGeom prst="rightArrow">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p>
          </p:txBody>
        </p:sp>
        <p:sp>
          <p:nvSpPr>
            <p:cNvPr id="13" name="Right Arrow 12"/>
            <p:cNvSpPr/>
            <p:nvPr/>
          </p:nvSpPr>
          <p:spPr>
            <a:xfrm>
              <a:off x="5526830" y="550910"/>
              <a:ext cx="390524" cy="77788"/>
            </a:xfrm>
            <a:prstGeom prst="rightArrow">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p>
          </p:txBody>
        </p:sp>
        <p:sp>
          <p:nvSpPr>
            <p:cNvPr id="14" name="Right Arrow 13"/>
            <p:cNvSpPr>
              <a:spLocks noChangeArrowheads="1"/>
            </p:cNvSpPr>
            <p:nvPr/>
          </p:nvSpPr>
          <p:spPr bwMode="auto">
            <a:xfrm rot="5400000" flipV="1">
              <a:off x="5862035" y="1357531"/>
              <a:ext cx="974725" cy="41275"/>
            </a:xfrm>
            <a:prstGeom prst="rightArrow">
              <a:avLst>
                <a:gd name="adj1" fmla="val 50000"/>
                <a:gd name="adj2" fmla="val 60788"/>
              </a:avLst>
            </a:prstGeom>
            <a:solidFill>
              <a:schemeClr val="tx1"/>
            </a:solidFill>
            <a:ln w="28575" algn="ctr">
              <a:solidFill>
                <a:schemeClr val="tx1"/>
              </a:solidFill>
              <a:miter lim="800000"/>
              <a:headEnd/>
              <a:tailEnd/>
            </a:ln>
          </p:spPr>
          <p:txBody>
            <a:bodyPr vert="eaVert" anchor="ctr"/>
            <a:lstStyle/>
            <a:p>
              <a:endParaRPr lang="en-US"/>
            </a:p>
          </p:txBody>
        </p:sp>
        <p:sp>
          <p:nvSpPr>
            <p:cNvPr id="15" name="Right Arrow 14"/>
            <p:cNvSpPr/>
            <p:nvPr/>
          </p:nvSpPr>
          <p:spPr>
            <a:xfrm>
              <a:off x="3136902" y="505908"/>
              <a:ext cx="260350" cy="77788"/>
            </a:xfrm>
            <a:prstGeom prst="rightArrow">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p>
          </p:txBody>
        </p:sp>
        <p:sp>
          <p:nvSpPr>
            <p:cNvPr id="16" name="Left Arrow 15"/>
            <p:cNvSpPr/>
            <p:nvPr/>
          </p:nvSpPr>
          <p:spPr>
            <a:xfrm>
              <a:off x="5065472" y="2466972"/>
              <a:ext cx="227107" cy="155577"/>
            </a:xfrm>
            <a:prstGeom prst="leftArrow">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p>
          </p:txBody>
        </p:sp>
        <p:sp>
          <p:nvSpPr>
            <p:cNvPr id="17" name="TextBox 23"/>
            <p:cNvSpPr txBox="1"/>
            <p:nvPr/>
          </p:nvSpPr>
          <p:spPr>
            <a:xfrm>
              <a:off x="314091" y="2159574"/>
              <a:ext cx="1234439" cy="934720"/>
            </a:xfrm>
            <a:prstGeom prst="rect">
              <a:avLst/>
            </a:prstGeom>
            <a:noFill/>
            <a:ln w="28575">
              <a:solidFill>
                <a:schemeClr val="tx1"/>
              </a:solidFill>
            </a:ln>
          </p:spPr>
          <p:style>
            <a:lnRef idx="1">
              <a:schemeClr val="accent6"/>
            </a:lnRef>
            <a:fillRef idx="2">
              <a:schemeClr val="accent6"/>
            </a:fillRef>
            <a:effectRef idx="1">
              <a:schemeClr val="accent6"/>
            </a:effectRef>
            <a:fontRef idx="minor">
              <a:schemeClr val="dk1"/>
            </a:fontRef>
          </p:style>
          <p:txBody>
            <a:bodyPr wrap="square">
              <a:noAutofit/>
            </a:bodyPr>
            <a:lstStyle/>
            <a:p>
              <a:pPr>
                <a:spcAft>
                  <a:spcPts val="0"/>
                </a:spcAft>
              </a:pPr>
              <a:r>
                <a:rPr lang="en-US" sz="1100" b="1" kern="1200">
                  <a:solidFill>
                    <a:srgbClr val="000000"/>
                  </a:solidFill>
                  <a:effectLst/>
                  <a:ea typeface="Times New Roman" panose="02020603050405020304" pitchFamily="18" charset="0"/>
                  <a:cs typeface="Times New Roman" panose="02020603050405020304" pitchFamily="18" charset="0"/>
                </a:rPr>
                <a:t>Analysis</a:t>
              </a:r>
              <a:endParaRPr lang="en-US" sz="1200">
                <a:effectLst/>
                <a:latin typeface="Times New Roman" panose="02020603050405020304" pitchFamily="18" charset="0"/>
                <a:ea typeface="Times New Roman" panose="02020603050405020304" pitchFamily="18" charset="0"/>
              </a:endParaRPr>
            </a:p>
            <a:p>
              <a:pPr>
                <a:spcAft>
                  <a:spcPts val="0"/>
                </a:spcAft>
              </a:pPr>
              <a:r>
                <a:rPr lang="en-US" sz="1100" b="1" kern="1200">
                  <a:solidFill>
                    <a:srgbClr val="000000"/>
                  </a:solidFill>
                  <a:effectLst/>
                  <a:ea typeface="Times New Roman" panose="02020603050405020304" pitchFamily="18" charset="0"/>
                  <a:cs typeface="Times New Roman" panose="02020603050405020304" pitchFamily="18" charset="0"/>
                </a:rPr>
                <a:t>And</a:t>
              </a:r>
              <a:endParaRPr lang="en-US" sz="1200">
                <a:effectLst/>
                <a:latin typeface="Times New Roman" panose="02020603050405020304" pitchFamily="18" charset="0"/>
                <a:ea typeface="Times New Roman" panose="02020603050405020304" pitchFamily="18" charset="0"/>
              </a:endParaRPr>
            </a:p>
            <a:p>
              <a:pPr>
                <a:spcAft>
                  <a:spcPts val="0"/>
                </a:spcAft>
              </a:pPr>
              <a:r>
                <a:rPr lang="en-US" sz="1100" b="1" kern="1200">
                  <a:solidFill>
                    <a:srgbClr val="000000"/>
                  </a:solidFill>
                  <a:effectLst/>
                  <a:ea typeface="Times New Roman" panose="02020603050405020304" pitchFamily="18" charset="0"/>
                  <a:cs typeface="Times New Roman" panose="02020603050405020304" pitchFamily="18" charset="0"/>
                </a:rPr>
                <a:t>findings</a:t>
              </a:r>
              <a:endParaRPr lang="en-US" sz="1200">
                <a:effectLst/>
                <a:latin typeface="Times New Roman" panose="02020603050405020304" pitchFamily="18" charset="0"/>
                <a:ea typeface="Times New Roman" panose="02020603050405020304" pitchFamily="18" charset="0"/>
              </a:endParaRPr>
            </a:p>
          </p:txBody>
        </p:sp>
        <p:sp>
          <p:nvSpPr>
            <p:cNvPr id="18" name="Left Arrow 17"/>
            <p:cNvSpPr/>
            <p:nvPr/>
          </p:nvSpPr>
          <p:spPr>
            <a:xfrm>
              <a:off x="3210537" y="2521073"/>
              <a:ext cx="294792" cy="77788"/>
            </a:xfrm>
            <a:prstGeom prst="leftArrow">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p>
          </p:txBody>
        </p:sp>
        <p:sp>
          <p:nvSpPr>
            <p:cNvPr id="19" name="Left Arrow 18"/>
            <p:cNvSpPr>
              <a:spLocks noChangeArrowheads="1"/>
            </p:cNvSpPr>
            <p:nvPr/>
          </p:nvSpPr>
          <p:spPr bwMode="auto">
            <a:xfrm flipV="1">
              <a:off x="1601788" y="2521074"/>
              <a:ext cx="452835" cy="114159"/>
            </a:xfrm>
            <a:prstGeom prst="leftArrow">
              <a:avLst>
                <a:gd name="adj1" fmla="val 50000"/>
                <a:gd name="adj2" fmla="val 41844"/>
              </a:avLst>
            </a:prstGeom>
            <a:solidFill>
              <a:schemeClr val="tx1"/>
            </a:solidFill>
            <a:ln w="28575" algn="ctr">
              <a:noFill/>
              <a:miter lim="800000"/>
              <a:headEnd/>
              <a:tailEnd/>
            </a:ln>
          </p:spPr>
          <p:txBody>
            <a:bodyPr rot="10800000" anchor="ctr"/>
            <a:lstStyle/>
            <a:p>
              <a:endParaRPr lang="en-US"/>
            </a:p>
          </p:txBody>
        </p:sp>
        <p:cxnSp>
          <p:nvCxnSpPr>
            <p:cNvPr id="20" name="Straight Arrow Connector 19"/>
            <p:cNvCxnSpPr/>
            <p:nvPr/>
          </p:nvCxnSpPr>
          <p:spPr>
            <a:xfrm flipV="1">
              <a:off x="2054623" y="982867"/>
              <a:ext cx="3176" cy="29321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59210" y="3400318"/>
              <a:ext cx="3420365"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a:off x="631992" y="3535600"/>
              <a:ext cx="311150" cy="317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a:off x="1740865" y="3536392"/>
              <a:ext cx="311150" cy="158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a:off x="2913238" y="3535600"/>
              <a:ext cx="312738" cy="15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a:off x="4022900" y="3535600"/>
              <a:ext cx="311150" cy="317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rot="5400000" flipH="1" flipV="1">
              <a:off x="4345458" y="1404287"/>
              <a:ext cx="1163546" cy="342897"/>
            </a:xfrm>
            <a:prstGeom prst="bentConnector3">
              <a:avLst>
                <a:gd name="adj1" fmla="val 50000"/>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Elbow Connector 26"/>
            <p:cNvCxnSpPr/>
            <p:nvPr/>
          </p:nvCxnSpPr>
          <p:spPr>
            <a:xfrm rot="16200000" flipV="1">
              <a:off x="2796876" y="1105802"/>
              <a:ext cx="1165226" cy="912814"/>
            </a:xfrm>
            <a:prstGeom prst="bentConnector3">
              <a:avLst>
                <a:gd name="adj1" fmla="val 73662"/>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flipV="1">
              <a:off x="1017267" y="1460686"/>
              <a:ext cx="4337372" cy="620712"/>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flipH="1" flipV="1">
              <a:off x="5120482" y="1240802"/>
              <a:ext cx="466725" cy="15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0" name="TextBox 7"/>
            <p:cNvSpPr txBox="1">
              <a:spLocks noChangeArrowheads="1"/>
            </p:cNvSpPr>
            <p:nvPr/>
          </p:nvSpPr>
          <p:spPr bwMode="auto">
            <a:xfrm>
              <a:off x="314018" y="3713145"/>
              <a:ext cx="895352" cy="359410"/>
            </a:xfrm>
            <a:prstGeom prst="rect">
              <a:avLst/>
            </a:prstGeom>
            <a:noFill/>
            <a:ln w="28575" algn="ctr">
              <a:solidFill>
                <a:schemeClr val="tx1"/>
              </a:solidFill>
              <a:miter lim="800000"/>
              <a:headEnd/>
              <a:tailEnd/>
            </a:ln>
          </p:spPr>
          <p:txBody>
            <a:bodyPr wrap="square">
              <a:noAutofit/>
            </a:bodyPr>
            <a:lstStyle/>
            <a:p>
              <a:pPr algn="ctr">
                <a:spcAft>
                  <a:spcPts val="0"/>
                </a:spcAft>
              </a:pPr>
              <a:r>
                <a:rPr lang="en-US" sz="1100" b="1" kern="1200">
                  <a:solidFill>
                    <a:srgbClr val="000000"/>
                  </a:solidFill>
                  <a:effectLst/>
                  <a:latin typeface="Tw Cen MT" panose="020B0602020104020603" pitchFamily="34" charset="0"/>
                  <a:ea typeface="Times New Roman" panose="02020603050405020304" pitchFamily="18" charset="0"/>
                  <a:cs typeface="Times New Roman" panose="02020603050405020304" pitchFamily="18" charset="0"/>
                </a:rPr>
                <a:t>Method</a:t>
              </a:r>
              <a:endParaRPr lang="en-US" sz="1200">
                <a:effectLst/>
                <a:latin typeface="Times New Roman" panose="02020603050405020304" pitchFamily="18" charset="0"/>
                <a:ea typeface="Times New Roman" panose="02020603050405020304" pitchFamily="18" charset="0"/>
              </a:endParaRPr>
            </a:p>
          </p:txBody>
        </p:sp>
        <p:sp>
          <p:nvSpPr>
            <p:cNvPr id="31" name="TextBox 7"/>
            <p:cNvSpPr txBox="1">
              <a:spLocks noChangeArrowheads="1"/>
            </p:cNvSpPr>
            <p:nvPr/>
          </p:nvSpPr>
          <p:spPr bwMode="auto">
            <a:xfrm>
              <a:off x="1335304" y="3713145"/>
              <a:ext cx="1047751" cy="359410"/>
            </a:xfrm>
            <a:prstGeom prst="rect">
              <a:avLst/>
            </a:prstGeom>
            <a:noFill/>
            <a:ln w="28575" algn="ctr">
              <a:solidFill>
                <a:schemeClr val="tx1"/>
              </a:solidFill>
              <a:miter lim="800000"/>
              <a:headEnd/>
              <a:tailEnd/>
            </a:ln>
          </p:spPr>
          <p:txBody>
            <a:bodyPr wrap="square">
              <a:noAutofit/>
            </a:bodyPr>
            <a:lstStyle/>
            <a:p>
              <a:pPr algn="ctr">
                <a:spcAft>
                  <a:spcPts val="0"/>
                </a:spcAft>
              </a:pPr>
              <a:r>
                <a:rPr lang="en-US" sz="1100" b="1" kern="1200">
                  <a:solidFill>
                    <a:srgbClr val="000000"/>
                  </a:solidFill>
                  <a:effectLst/>
                  <a:latin typeface="Tw Cen MT" panose="020B0602020104020603" pitchFamily="34" charset="0"/>
                  <a:ea typeface="Times New Roman" panose="02020603050405020304" pitchFamily="18" charset="0"/>
                  <a:cs typeface="Times New Roman" panose="02020603050405020304" pitchFamily="18" charset="0"/>
                </a:rPr>
                <a:t>Sampling </a:t>
              </a:r>
              <a:endParaRPr lang="en-US" sz="1200">
                <a:effectLst/>
                <a:latin typeface="Times New Roman" panose="02020603050405020304" pitchFamily="18" charset="0"/>
                <a:ea typeface="Times New Roman" panose="02020603050405020304" pitchFamily="18" charset="0"/>
              </a:endParaRPr>
            </a:p>
          </p:txBody>
        </p:sp>
        <p:sp>
          <p:nvSpPr>
            <p:cNvPr id="32" name="TextBox 7"/>
            <p:cNvSpPr txBox="1">
              <a:spLocks noChangeArrowheads="1"/>
            </p:cNvSpPr>
            <p:nvPr/>
          </p:nvSpPr>
          <p:spPr bwMode="auto">
            <a:xfrm>
              <a:off x="2502038" y="3713145"/>
              <a:ext cx="1171576" cy="608329"/>
            </a:xfrm>
            <a:prstGeom prst="rect">
              <a:avLst/>
            </a:prstGeom>
            <a:noFill/>
            <a:ln w="28575" algn="ctr">
              <a:solidFill>
                <a:schemeClr val="tx1"/>
              </a:solidFill>
              <a:miter lim="800000"/>
              <a:headEnd/>
              <a:tailEnd/>
            </a:ln>
          </p:spPr>
          <p:txBody>
            <a:bodyPr wrap="square">
              <a:noAutofit/>
            </a:bodyPr>
            <a:lstStyle/>
            <a:p>
              <a:pPr algn="ctr">
                <a:spcAft>
                  <a:spcPts val="0"/>
                </a:spcAft>
              </a:pPr>
              <a:r>
                <a:rPr lang="en-US" sz="1100" b="1" kern="1200">
                  <a:solidFill>
                    <a:srgbClr val="000000"/>
                  </a:solidFill>
                  <a:effectLst/>
                  <a:latin typeface="Tw Cen MT" panose="020B0602020104020603" pitchFamily="34" charset="0"/>
                  <a:ea typeface="Times New Roman" panose="02020603050405020304" pitchFamily="18" charset="0"/>
                  <a:cs typeface="Times New Roman" panose="02020603050405020304" pitchFamily="18" charset="0"/>
                </a:rPr>
                <a:t>Unit of analysis </a:t>
              </a:r>
              <a:endParaRPr lang="en-US" sz="1200">
                <a:effectLst/>
                <a:latin typeface="Times New Roman" panose="02020603050405020304" pitchFamily="18" charset="0"/>
                <a:ea typeface="Times New Roman" panose="02020603050405020304" pitchFamily="18" charset="0"/>
              </a:endParaRPr>
            </a:p>
          </p:txBody>
        </p:sp>
        <p:sp>
          <p:nvSpPr>
            <p:cNvPr id="33" name="TextBox 7"/>
            <p:cNvSpPr txBox="1">
              <a:spLocks noChangeArrowheads="1"/>
            </p:cNvSpPr>
            <p:nvPr/>
          </p:nvSpPr>
          <p:spPr bwMode="auto">
            <a:xfrm>
              <a:off x="3721222" y="3713145"/>
              <a:ext cx="1171576" cy="857250"/>
            </a:xfrm>
            <a:prstGeom prst="rect">
              <a:avLst/>
            </a:prstGeom>
            <a:noFill/>
            <a:ln w="28575" algn="ctr">
              <a:solidFill>
                <a:schemeClr val="tx1"/>
              </a:solidFill>
              <a:miter lim="800000"/>
              <a:headEnd/>
              <a:tailEnd/>
            </a:ln>
          </p:spPr>
          <p:txBody>
            <a:bodyPr wrap="square">
              <a:noAutofit/>
            </a:bodyPr>
            <a:lstStyle/>
            <a:p>
              <a:pPr algn="ctr">
                <a:spcAft>
                  <a:spcPts val="0"/>
                </a:spcAft>
              </a:pPr>
              <a:r>
                <a:rPr lang="en-US" sz="1100" b="1" kern="1200">
                  <a:solidFill>
                    <a:srgbClr val="000000"/>
                  </a:solidFill>
                  <a:effectLst/>
                  <a:latin typeface="Tw Cen MT" panose="020B0602020104020603" pitchFamily="34" charset="0"/>
                  <a:ea typeface="Times New Roman" panose="02020603050405020304" pitchFamily="18" charset="0"/>
                  <a:cs typeface="Times New Roman" panose="02020603050405020304" pitchFamily="18" charset="0"/>
                </a:rPr>
                <a:t>Data collection method</a:t>
              </a:r>
              <a:endParaRPr lang="en-US" sz="1200">
                <a:effectLst/>
                <a:latin typeface="Times New Roman" panose="02020603050405020304" pitchFamily="18" charset="0"/>
                <a:ea typeface="Times New Roman" panose="02020603050405020304" pitchFamily="18" charset="0"/>
              </a:endParaRPr>
            </a:p>
          </p:txBody>
        </p:sp>
        <p:sp>
          <p:nvSpPr>
            <p:cNvPr id="34" name="TextBox 7"/>
            <p:cNvSpPr txBox="1"/>
            <p:nvPr/>
          </p:nvSpPr>
          <p:spPr>
            <a:xfrm>
              <a:off x="3503541" y="2209790"/>
              <a:ext cx="1561929" cy="601980"/>
            </a:xfrm>
            <a:prstGeom prst="rect">
              <a:avLst/>
            </a:prstGeom>
            <a:noFill/>
            <a:ln w="28575">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wrap="square">
              <a:noAutofit/>
            </a:bodyPr>
            <a:lstStyle/>
            <a:p>
              <a:pPr algn="ctr">
                <a:spcAft>
                  <a:spcPts val="0"/>
                </a:spcAft>
              </a:pPr>
              <a:r>
                <a:rPr lang="en-US" sz="1100" b="1" kern="1200">
                  <a:solidFill>
                    <a:srgbClr val="000000"/>
                  </a:solidFill>
                  <a:effectLst/>
                  <a:latin typeface="Tw Cen MT" panose="020B0602020104020603" pitchFamily="34" charset="0"/>
                  <a:ea typeface="Times New Roman" panose="02020603050405020304" pitchFamily="18" charset="0"/>
                  <a:cs typeface="Times New Roman" panose="02020603050405020304" pitchFamily="18" charset="0"/>
                </a:rPr>
                <a:t>Hypothesis</a:t>
              </a:r>
              <a:endParaRPr lang="en-US" sz="1200">
                <a:effectLst/>
                <a:latin typeface="Times New Roman" panose="02020603050405020304" pitchFamily="18" charset="0"/>
                <a:ea typeface="Times New Roman" panose="02020603050405020304" pitchFamily="18" charset="0"/>
              </a:endParaRPr>
            </a:p>
            <a:p>
              <a:pPr algn="ctr">
                <a:spcAft>
                  <a:spcPts val="0"/>
                </a:spcAft>
              </a:pPr>
              <a:r>
                <a:rPr lang="en-US" sz="1100" b="1" kern="1200">
                  <a:solidFill>
                    <a:srgbClr val="000000"/>
                  </a:solidFill>
                  <a:effectLst/>
                  <a:latin typeface="Tw Cen MT" panose="020B0602020104020603" pitchFamily="34" charset="0"/>
                  <a:ea typeface="Times New Roman" panose="02020603050405020304" pitchFamily="18" charset="0"/>
                  <a:cs typeface="Times New Roman" panose="02020603050405020304" pitchFamily="18" charset="0"/>
                </a:rPr>
                <a:t>Development</a:t>
              </a:r>
              <a:endParaRPr lang="en-US" sz="1200">
                <a:effectLst/>
                <a:latin typeface="Times New Roman" panose="02020603050405020304" pitchFamily="18" charset="0"/>
                <a:ea typeface="Times New Roman" panose="02020603050405020304" pitchFamily="18" charset="0"/>
              </a:endParaRPr>
            </a:p>
          </p:txBody>
        </p:sp>
        <p:sp>
          <p:nvSpPr>
            <p:cNvPr id="35" name="TextBox 5"/>
            <p:cNvSpPr txBox="1">
              <a:spLocks noChangeArrowheads="1"/>
            </p:cNvSpPr>
            <p:nvPr/>
          </p:nvSpPr>
          <p:spPr bwMode="auto">
            <a:xfrm>
              <a:off x="221812" y="1276079"/>
              <a:ext cx="2548206" cy="626114"/>
            </a:xfrm>
            <a:prstGeom prst="rect">
              <a:avLst/>
            </a:prstGeom>
            <a:noFill/>
            <a:ln w="19050" algn="ctr">
              <a:solidFill>
                <a:schemeClr val="tx1"/>
              </a:solidFill>
              <a:miter lim="800000"/>
              <a:headEnd/>
              <a:tailEnd/>
            </a:ln>
          </p:spPr>
          <p:txBody>
            <a:bodyPr wrap="square">
              <a:noAutofit/>
            </a:bodyPr>
            <a:lstStyle/>
            <a:p>
              <a:pPr algn="ctr">
                <a:spcAft>
                  <a:spcPts val="0"/>
                </a:spcAft>
              </a:pPr>
              <a:r>
                <a:rPr lang="en-US" sz="11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What Are the Symptoms or</a:t>
              </a:r>
              <a:endParaRPr lang="en-US" sz="1200">
                <a:effectLst/>
                <a:latin typeface="Times New Roman" panose="02020603050405020304" pitchFamily="18" charset="0"/>
                <a:ea typeface="Times New Roman" panose="02020603050405020304" pitchFamily="18" charset="0"/>
              </a:endParaRPr>
            </a:p>
            <a:p>
              <a:pPr algn="ctr">
                <a:spcAft>
                  <a:spcPts val="0"/>
                </a:spcAft>
              </a:pPr>
              <a:r>
                <a:rPr lang="en-US" sz="11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Indicators</a:t>
              </a:r>
              <a:endParaRPr lang="en-US" sz="1200">
                <a:effectLst/>
                <a:latin typeface="Times New Roman" panose="02020603050405020304" pitchFamily="18" charset="0"/>
                <a:ea typeface="Times New Roman" panose="02020603050405020304" pitchFamily="18" charset="0"/>
              </a:endParaRPr>
            </a:p>
          </p:txBody>
        </p:sp>
      </p:grpSp>
      <p:sp>
        <p:nvSpPr>
          <p:cNvPr id="37" name="TextBox 36"/>
          <p:cNvSpPr txBox="1"/>
          <p:nvPr/>
        </p:nvSpPr>
        <p:spPr>
          <a:xfrm>
            <a:off x="2731879" y="496071"/>
            <a:ext cx="7409330" cy="646331"/>
          </a:xfrm>
          <a:prstGeom prst="rect">
            <a:avLst/>
          </a:prstGeom>
          <a:noFill/>
        </p:spPr>
        <p:txBody>
          <a:bodyPr wrap="square" rtlCol="0">
            <a:spAutoFit/>
          </a:bodyPr>
          <a:lstStyle/>
          <a:p>
            <a:pPr algn="ctr"/>
            <a:r>
              <a:rPr lang="en-US" sz="3600" b="1"/>
              <a:t>Skema proses penelitian</a:t>
            </a:r>
          </a:p>
        </p:txBody>
      </p:sp>
    </p:spTree>
    <p:extLst>
      <p:ext uri="{BB962C8B-B14F-4D97-AF65-F5344CB8AC3E}">
        <p14:creationId xmlns:p14="http://schemas.microsoft.com/office/powerpoint/2010/main" val="4350813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8AE65316-3A4F-475E-9258-A45979268E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425" y="708770"/>
            <a:ext cx="9330009" cy="544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42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a:extLst>
              <a:ext uri="{FF2B5EF4-FFF2-40B4-BE49-F238E27FC236}">
                <a16:creationId xmlns:a16="http://schemas.microsoft.com/office/drawing/2014/main" id="{872E8DFE-6DD8-4138-B163-89C4AEF38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408" y="620688"/>
            <a:ext cx="9865096" cy="561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238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9048A9AC-DA59-42F4-876D-7B61C085E932}"/>
              </a:ext>
            </a:extLst>
          </p:cNvPr>
          <p:cNvGraphicFramePr>
            <a:graphicFrameLocks noGrp="1"/>
          </p:cNvGraphicFramePr>
          <p:nvPr/>
        </p:nvGraphicFramePr>
        <p:xfrm>
          <a:off x="767409" y="620689"/>
          <a:ext cx="10657182" cy="5760651"/>
        </p:xfrm>
        <a:graphic>
          <a:graphicData uri="http://schemas.openxmlformats.org/drawingml/2006/table">
            <a:tbl>
              <a:tblPr>
                <a:tableStyleId>{5C22544A-7EE6-4342-B048-85BDC9FD1C3A}</a:tableStyleId>
              </a:tblPr>
              <a:tblGrid>
                <a:gridCol w="1623139">
                  <a:extLst>
                    <a:ext uri="{9D8B030D-6E8A-4147-A177-3AD203B41FA5}">
                      <a16:colId xmlns:a16="http://schemas.microsoft.com/office/drawing/2014/main" val="2762495429"/>
                    </a:ext>
                  </a:extLst>
                </a:gridCol>
                <a:gridCol w="1923141">
                  <a:extLst>
                    <a:ext uri="{9D8B030D-6E8A-4147-A177-3AD203B41FA5}">
                      <a16:colId xmlns:a16="http://schemas.microsoft.com/office/drawing/2014/main" val="1942837803"/>
                    </a:ext>
                  </a:extLst>
                </a:gridCol>
                <a:gridCol w="1923141">
                  <a:extLst>
                    <a:ext uri="{9D8B030D-6E8A-4147-A177-3AD203B41FA5}">
                      <a16:colId xmlns:a16="http://schemas.microsoft.com/office/drawing/2014/main" val="1374066725"/>
                    </a:ext>
                  </a:extLst>
                </a:gridCol>
                <a:gridCol w="1923141">
                  <a:extLst>
                    <a:ext uri="{9D8B030D-6E8A-4147-A177-3AD203B41FA5}">
                      <a16:colId xmlns:a16="http://schemas.microsoft.com/office/drawing/2014/main" val="3330296094"/>
                    </a:ext>
                  </a:extLst>
                </a:gridCol>
                <a:gridCol w="1923141">
                  <a:extLst>
                    <a:ext uri="{9D8B030D-6E8A-4147-A177-3AD203B41FA5}">
                      <a16:colId xmlns:a16="http://schemas.microsoft.com/office/drawing/2014/main" val="3860675975"/>
                    </a:ext>
                  </a:extLst>
                </a:gridCol>
                <a:gridCol w="1341479">
                  <a:extLst>
                    <a:ext uri="{9D8B030D-6E8A-4147-A177-3AD203B41FA5}">
                      <a16:colId xmlns:a16="http://schemas.microsoft.com/office/drawing/2014/main" val="1637248589"/>
                    </a:ext>
                  </a:extLst>
                </a:gridCol>
              </a:tblGrid>
              <a:tr h="245404">
                <a:tc gridSpan="6">
                  <a:txBody>
                    <a:bodyPr/>
                    <a:lstStyle/>
                    <a:p>
                      <a:pPr marL="38100" marR="38100" algn="ctr">
                        <a:lnSpc>
                          <a:spcPts val="1600"/>
                        </a:lnSpc>
                        <a:spcBef>
                          <a:spcPts val="0"/>
                        </a:spcBef>
                        <a:spcAft>
                          <a:spcPts val="0"/>
                        </a:spcAft>
                      </a:pPr>
                      <a:r>
                        <a:rPr lang="en-US" sz="2000">
                          <a:effectLst/>
                        </a:rPr>
                        <a:t>Statistics</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53180277"/>
                  </a:ext>
                </a:extLst>
              </a:tr>
              <a:tr h="703967">
                <a:tc gridSpan="2">
                  <a:txBody>
                    <a:bodyPr/>
                    <a:lstStyle/>
                    <a:p>
                      <a:pPr marL="0" marR="0">
                        <a:lnSpc>
                          <a:spcPct val="107000"/>
                        </a:lnSpc>
                        <a:spcBef>
                          <a:spcPts val="0"/>
                        </a:spcBef>
                        <a:spcAft>
                          <a:spcPts val="0"/>
                        </a:spcAft>
                      </a:pPr>
                      <a:r>
                        <a:rPr lang="en-US" sz="2000">
                          <a:effectLst/>
                        </a:rPr>
                        <a:t> </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38100" marR="38100" algn="ctr">
                        <a:lnSpc>
                          <a:spcPts val="1600"/>
                        </a:lnSpc>
                        <a:spcBef>
                          <a:spcPts val="0"/>
                        </a:spcBef>
                        <a:spcAft>
                          <a:spcPts val="0"/>
                        </a:spcAft>
                      </a:pPr>
                      <a:r>
                        <a:rPr lang="en-US" sz="2000">
                          <a:effectLst/>
                        </a:rPr>
                        <a:t>tingkat produksi</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ts val="1600"/>
                        </a:lnSpc>
                        <a:spcBef>
                          <a:spcPts val="0"/>
                        </a:spcBef>
                        <a:spcAft>
                          <a:spcPts val="0"/>
                        </a:spcAft>
                      </a:pPr>
                      <a:r>
                        <a:rPr lang="en-US" sz="2000">
                          <a:effectLst/>
                        </a:rPr>
                        <a:t>kepatuhan terhadap peraturan</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ts val="1600"/>
                        </a:lnSpc>
                        <a:spcBef>
                          <a:spcPts val="0"/>
                        </a:spcBef>
                        <a:spcAft>
                          <a:spcPts val="0"/>
                        </a:spcAft>
                      </a:pPr>
                      <a:r>
                        <a:rPr lang="en-US" sz="2000">
                          <a:effectLst/>
                        </a:rPr>
                        <a:t>kadar keberagamaan</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ts val="1600"/>
                        </a:lnSpc>
                        <a:spcBef>
                          <a:spcPts val="0"/>
                        </a:spcBef>
                        <a:spcAft>
                          <a:spcPts val="0"/>
                        </a:spcAft>
                      </a:pPr>
                      <a:r>
                        <a:rPr lang="en-US" sz="2000">
                          <a:effectLst/>
                        </a:rPr>
                        <a:t>age</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5127913"/>
                  </a:ext>
                </a:extLst>
              </a:tr>
              <a:tr h="245404">
                <a:tc rowSpan="2">
                  <a:txBody>
                    <a:bodyPr/>
                    <a:lstStyle/>
                    <a:p>
                      <a:pPr marL="38100" marR="38100">
                        <a:lnSpc>
                          <a:spcPts val="1600"/>
                        </a:lnSpc>
                        <a:spcBef>
                          <a:spcPts val="0"/>
                        </a:spcBef>
                        <a:spcAft>
                          <a:spcPts val="0"/>
                        </a:spcAft>
                      </a:pPr>
                      <a:r>
                        <a:rPr lang="en-US" sz="2000">
                          <a:effectLst/>
                        </a:rPr>
                        <a:t>N</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nSpc>
                          <a:spcPts val="1600"/>
                        </a:lnSpc>
                        <a:spcBef>
                          <a:spcPts val="0"/>
                        </a:spcBef>
                        <a:spcAft>
                          <a:spcPts val="0"/>
                        </a:spcAft>
                      </a:pPr>
                      <a:r>
                        <a:rPr lang="en-US" sz="2000">
                          <a:effectLst/>
                        </a:rPr>
                        <a:t>Valid</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44</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44</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44</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44</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4357529"/>
                  </a:ext>
                </a:extLst>
              </a:tr>
              <a:tr h="245404">
                <a:tc vMerge="1">
                  <a:txBody>
                    <a:bodyPr/>
                    <a:lstStyle/>
                    <a:p>
                      <a:endParaRPr lang="en-US"/>
                    </a:p>
                  </a:txBody>
                  <a:tcPr/>
                </a:tc>
                <a:tc>
                  <a:txBody>
                    <a:bodyPr/>
                    <a:lstStyle/>
                    <a:p>
                      <a:pPr marL="38100" marR="38100">
                        <a:lnSpc>
                          <a:spcPts val="1600"/>
                        </a:lnSpc>
                        <a:spcBef>
                          <a:spcPts val="0"/>
                        </a:spcBef>
                        <a:spcAft>
                          <a:spcPts val="0"/>
                        </a:spcAft>
                      </a:pPr>
                      <a:r>
                        <a:rPr lang="en-US" sz="2000">
                          <a:effectLst/>
                        </a:rPr>
                        <a:t>Missing</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76</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76</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76</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76</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9767966"/>
                  </a:ext>
                </a:extLst>
              </a:tr>
              <a:tr h="245404">
                <a:tc gridSpan="2">
                  <a:txBody>
                    <a:bodyPr/>
                    <a:lstStyle/>
                    <a:p>
                      <a:pPr marL="38100" marR="38100">
                        <a:lnSpc>
                          <a:spcPts val="1600"/>
                        </a:lnSpc>
                        <a:spcBef>
                          <a:spcPts val="0"/>
                        </a:spcBef>
                        <a:spcAft>
                          <a:spcPts val="0"/>
                        </a:spcAft>
                      </a:pPr>
                      <a:r>
                        <a:rPr lang="en-US" sz="2000">
                          <a:effectLst/>
                        </a:rPr>
                        <a:t>Mean</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38100" marR="38100" algn="r">
                        <a:lnSpc>
                          <a:spcPts val="1600"/>
                        </a:lnSpc>
                        <a:spcBef>
                          <a:spcPts val="0"/>
                        </a:spcBef>
                        <a:spcAft>
                          <a:spcPts val="0"/>
                        </a:spcAft>
                      </a:pPr>
                      <a:r>
                        <a:rPr lang="en-US" sz="2000">
                          <a:effectLst/>
                        </a:rPr>
                        <a:t>3491.1747</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52.23</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39.85</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48.05</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0638608"/>
                  </a:ext>
                </a:extLst>
              </a:tr>
              <a:tr h="245404">
                <a:tc gridSpan="2">
                  <a:txBody>
                    <a:bodyPr/>
                    <a:lstStyle/>
                    <a:p>
                      <a:pPr marL="38100" marR="38100">
                        <a:lnSpc>
                          <a:spcPts val="1600"/>
                        </a:lnSpc>
                        <a:spcBef>
                          <a:spcPts val="0"/>
                        </a:spcBef>
                        <a:spcAft>
                          <a:spcPts val="0"/>
                        </a:spcAft>
                      </a:pPr>
                      <a:r>
                        <a:rPr lang="en-US" sz="2000">
                          <a:effectLst/>
                        </a:rPr>
                        <a:t>Median</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38100" marR="38100" algn="r">
                        <a:lnSpc>
                          <a:spcPts val="1600"/>
                        </a:lnSpc>
                        <a:spcBef>
                          <a:spcPts val="0"/>
                        </a:spcBef>
                        <a:spcAft>
                          <a:spcPts val="0"/>
                        </a:spcAft>
                      </a:pPr>
                      <a:r>
                        <a:rPr lang="en-US" sz="2000">
                          <a:effectLst/>
                        </a:rPr>
                        <a:t>3178.9763</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48.00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38.40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47.00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0904228"/>
                  </a:ext>
                </a:extLst>
              </a:tr>
              <a:tr h="245404">
                <a:tc gridSpan="2">
                  <a:txBody>
                    <a:bodyPr/>
                    <a:lstStyle/>
                    <a:p>
                      <a:pPr marL="38100" marR="38100">
                        <a:lnSpc>
                          <a:spcPts val="1600"/>
                        </a:lnSpc>
                        <a:spcBef>
                          <a:spcPts val="0"/>
                        </a:spcBef>
                        <a:spcAft>
                          <a:spcPts val="0"/>
                        </a:spcAft>
                      </a:pPr>
                      <a:r>
                        <a:rPr lang="en-US" sz="2000">
                          <a:effectLst/>
                        </a:rPr>
                        <a:t>Mode</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38100" marR="38100" algn="r">
                        <a:lnSpc>
                          <a:spcPts val="1600"/>
                        </a:lnSpc>
                        <a:spcBef>
                          <a:spcPts val="0"/>
                        </a:spcBef>
                        <a:spcAft>
                          <a:spcPts val="0"/>
                        </a:spcAft>
                      </a:pPr>
                      <a:r>
                        <a:rPr lang="en-US" sz="2000">
                          <a:effectLst/>
                        </a:rPr>
                        <a:t>3180.96</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34</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32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42</a:t>
                      </a:r>
                      <a:r>
                        <a:rPr lang="en-US" sz="2000" baseline="30000">
                          <a:effectLst/>
                        </a:rPr>
                        <a:t>a</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1644436"/>
                  </a:ext>
                </a:extLst>
              </a:tr>
              <a:tr h="245404">
                <a:tc gridSpan="2">
                  <a:txBody>
                    <a:bodyPr/>
                    <a:lstStyle/>
                    <a:p>
                      <a:pPr marL="38100" marR="38100">
                        <a:lnSpc>
                          <a:spcPts val="1600"/>
                        </a:lnSpc>
                        <a:spcBef>
                          <a:spcPts val="0"/>
                        </a:spcBef>
                        <a:spcAft>
                          <a:spcPts val="0"/>
                        </a:spcAft>
                      </a:pPr>
                      <a:r>
                        <a:rPr lang="en-US" sz="2000">
                          <a:effectLst/>
                        </a:rPr>
                        <a:t>Std. Deviation</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38100" marR="38100" algn="r">
                        <a:lnSpc>
                          <a:spcPts val="1600"/>
                        </a:lnSpc>
                        <a:spcBef>
                          <a:spcPts val="0"/>
                        </a:spcBef>
                        <a:spcAft>
                          <a:spcPts val="0"/>
                        </a:spcAft>
                      </a:pPr>
                      <a:r>
                        <a:rPr lang="en-US" sz="2000">
                          <a:effectLst/>
                        </a:rPr>
                        <a:t>861.87655</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14.812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8.102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12.068</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7276224"/>
                  </a:ext>
                </a:extLst>
              </a:tr>
              <a:tr h="319706">
                <a:tc gridSpan="2">
                  <a:txBody>
                    <a:bodyPr/>
                    <a:lstStyle/>
                    <a:p>
                      <a:pPr marL="38100" marR="38100">
                        <a:lnSpc>
                          <a:spcPts val="1600"/>
                        </a:lnSpc>
                        <a:spcBef>
                          <a:spcPts val="0"/>
                        </a:spcBef>
                        <a:spcAft>
                          <a:spcPts val="0"/>
                        </a:spcAft>
                      </a:pPr>
                      <a:r>
                        <a:rPr lang="en-US" sz="2000">
                          <a:effectLst/>
                        </a:rPr>
                        <a:t>Variance</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38100" marR="38100" algn="r">
                        <a:lnSpc>
                          <a:spcPts val="1600"/>
                        </a:lnSpc>
                        <a:spcBef>
                          <a:spcPts val="0"/>
                        </a:spcBef>
                        <a:spcAft>
                          <a:spcPts val="0"/>
                        </a:spcAft>
                      </a:pPr>
                      <a:r>
                        <a:rPr lang="en-US" sz="2000">
                          <a:effectLst/>
                        </a:rPr>
                        <a:t>742831.182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219.389</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65.641</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145.626</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3748828"/>
                  </a:ext>
                </a:extLst>
              </a:tr>
              <a:tr h="245404">
                <a:tc gridSpan="2">
                  <a:txBody>
                    <a:bodyPr/>
                    <a:lstStyle/>
                    <a:p>
                      <a:pPr marL="38100" marR="38100">
                        <a:lnSpc>
                          <a:spcPts val="1600"/>
                        </a:lnSpc>
                        <a:spcBef>
                          <a:spcPts val="0"/>
                        </a:spcBef>
                        <a:spcAft>
                          <a:spcPts val="0"/>
                        </a:spcAft>
                      </a:pPr>
                      <a:r>
                        <a:rPr lang="en-US" sz="2000">
                          <a:effectLst/>
                        </a:rPr>
                        <a:t>Skewness</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38100" marR="38100" algn="r">
                        <a:lnSpc>
                          <a:spcPts val="1600"/>
                        </a:lnSpc>
                        <a:spcBef>
                          <a:spcPts val="0"/>
                        </a:spcBef>
                        <a:spcAft>
                          <a:spcPts val="0"/>
                        </a:spcAft>
                      </a:pPr>
                      <a:r>
                        <a:rPr lang="en-US" sz="2000">
                          <a:effectLst/>
                        </a:rPr>
                        <a:t>1.639</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.409</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.354</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.254</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920180"/>
                  </a:ext>
                </a:extLst>
              </a:tr>
              <a:tr h="245404">
                <a:tc gridSpan="2">
                  <a:txBody>
                    <a:bodyPr/>
                    <a:lstStyle/>
                    <a:p>
                      <a:pPr marL="38100" marR="38100">
                        <a:lnSpc>
                          <a:spcPts val="1600"/>
                        </a:lnSpc>
                        <a:spcBef>
                          <a:spcPts val="0"/>
                        </a:spcBef>
                        <a:spcAft>
                          <a:spcPts val="0"/>
                        </a:spcAft>
                      </a:pPr>
                      <a:r>
                        <a:rPr lang="en-US" sz="2000">
                          <a:effectLst/>
                        </a:rPr>
                        <a:t>Std. Error of Skewness</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38100" marR="38100" algn="r">
                        <a:lnSpc>
                          <a:spcPts val="1600"/>
                        </a:lnSpc>
                        <a:spcBef>
                          <a:spcPts val="0"/>
                        </a:spcBef>
                        <a:spcAft>
                          <a:spcPts val="0"/>
                        </a:spcAft>
                      </a:pPr>
                      <a:r>
                        <a:rPr lang="en-US" sz="2000">
                          <a:effectLst/>
                        </a:rPr>
                        <a:t>.357</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.357</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.357</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.357</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684950"/>
                  </a:ext>
                </a:extLst>
              </a:tr>
              <a:tr h="319706">
                <a:tc gridSpan="2">
                  <a:txBody>
                    <a:bodyPr/>
                    <a:lstStyle/>
                    <a:p>
                      <a:pPr marL="38100" marR="38100">
                        <a:lnSpc>
                          <a:spcPts val="1600"/>
                        </a:lnSpc>
                        <a:spcBef>
                          <a:spcPts val="0"/>
                        </a:spcBef>
                        <a:spcAft>
                          <a:spcPts val="0"/>
                        </a:spcAft>
                      </a:pPr>
                      <a:r>
                        <a:rPr lang="en-US" sz="2000">
                          <a:effectLst/>
                        </a:rPr>
                        <a:t>Kurtosis</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38100" marR="38100" algn="r">
                        <a:lnSpc>
                          <a:spcPts val="1600"/>
                        </a:lnSpc>
                        <a:spcBef>
                          <a:spcPts val="0"/>
                        </a:spcBef>
                        <a:spcAft>
                          <a:spcPts val="0"/>
                        </a:spcAft>
                      </a:pPr>
                      <a:r>
                        <a:rPr lang="en-US" sz="2000">
                          <a:effectLst/>
                        </a:rPr>
                        <a:t>2.551</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-.818</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-.753</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-.230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4759286"/>
                  </a:ext>
                </a:extLst>
              </a:tr>
              <a:tr h="245404">
                <a:tc gridSpan="2">
                  <a:txBody>
                    <a:bodyPr/>
                    <a:lstStyle/>
                    <a:p>
                      <a:pPr marL="38100" marR="38100">
                        <a:lnSpc>
                          <a:spcPts val="1600"/>
                        </a:lnSpc>
                        <a:spcBef>
                          <a:spcPts val="0"/>
                        </a:spcBef>
                        <a:spcAft>
                          <a:spcPts val="0"/>
                        </a:spcAft>
                      </a:pPr>
                      <a:r>
                        <a:rPr lang="en-US" sz="2000">
                          <a:effectLst/>
                        </a:rPr>
                        <a:t>Std. Error of Kurtosis</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38100" marR="38100" algn="r">
                        <a:lnSpc>
                          <a:spcPts val="1600"/>
                        </a:lnSpc>
                        <a:spcBef>
                          <a:spcPts val="0"/>
                        </a:spcBef>
                        <a:spcAft>
                          <a:spcPts val="0"/>
                        </a:spcAft>
                      </a:pPr>
                      <a:r>
                        <a:rPr lang="en-US" sz="2000">
                          <a:effectLst/>
                        </a:rPr>
                        <a:t>.702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.702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.702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.702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8602161"/>
                  </a:ext>
                </a:extLst>
              </a:tr>
              <a:tr h="245404">
                <a:tc gridSpan="2">
                  <a:txBody>
                    <a:bodyPr/>
                    <a:lstStyle/>
                    <a:p>
                      <a:pPr marL="38100" marR="38100">
                        <a:lnSpc>
                          <a:spcPts val="1600"/>
                        </a:lnSpc>
                        <a:spcBef>
                          <a:spcPts val="0"/>
                        </a:spcBef>
                        <a:spcAft>
                          <a:spcPts val="0"/>
                        </a:spcAft>
                      </a:pPr>
                      <a:r>
                        <a:rPr lang="en-US" sz="2000">
                          <a:effectLst/>
                        </a:rPr>
                        <a:t>Range</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38100" marR="38100" algn="r">
                        <a:lnSpc>
                          <a:spcPts val="1600"/>
                        </a:lnSpc>
                        <a:spcBef>
                          <a:spcPts val="0"/>
                        </a:spcBef>
                        <a:spcAft>
                          <a:spcPts val="0"/>
                        </a:spcAft>
                      </a:pPr>
                      <a:r>
                        <a:rPr lang="en-US" sz="2000">
                          <a:effectLst/>
                        </a:rPr>
                        <a:t>3980.80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56</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33</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51</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6434249"/>
                  </a:ext>
                </a:extLst>
              </a:tr>
              <a:tr h="245404">
                <a:tc gridSpan="2">
                  <a:txBody>
                    <a:bodyPr/>
                    <a:lstStyle/>
                    <a:p>
                      <a:pPr marL="38100" marR="38100">
                        <a:lnSpc>
                          <a:spcPts val="1600"/>
                        </a:lnSpc>
                        <a:spcBef>
                          <a:spcPts val="0"/>
                        </a:spcBef>
                        <a:spcAft>
                          <a:spcPts val="0"/>
                        </a:spcAft>
                      </a:pPr>
                      <a:r>
                        <a:rPr lang="en-US" sz="2000">
                          <a:effectLst/>
                        </a:rPr>
                        <a:t>Minimum</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38100" marR="38100" algn="r">
                        <a:lnSpc>
                          <a:spcPts val="1600"/>
                        </a:lnSpc>
                        <a:spcBef>
                          <a:spcPts val="0"/>
                        </a:spcBef>
                        <a:spcAft>
                          <a:spcPts val="0"/>
                        </a:spcAft>
                      </a:pPr>
                      <a:r>
                        <a:rPr lang="en-US" sz="2000">
                          <a:effectLst/>
                        </a:rPr>
                        <a:t>2371.83</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26</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25</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24</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6789921"/>
                  </a:ext>
                </a:extLst>
              </a:tr>
              <a:tr h="245404">
                <a:tc gridSpan="2">
                  <a:txBody>
                    <a:bodyPr/>
                    <a:lstStyle/>
                    <a:p>
                      <a:pPr marL="38100" marR="38100">
                        <a:lnSpc>
                          <a:spcPts val="1600"/>
                        </a:lnSpc>
                        <a:spcBef>
                          <a:spcPts val="0"/>
                        </a:spcBef>
                        <a:spcAft>
                          <a:spcPts val="0"/>
                        </a:spcAft>
                      </a:pPr>
                      <a:r>
                        <a:rPr lang="en-US" sz="2000">
                          <a:effectLst/>
                        </a:rPr>
                        <a:t>Maximum</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38100" marR="38100" algn="r">
                        <a:lnSpc>
                          <a:spcPts val="1600"/>
                        </a:lnSpc>
                        <a:spcBef>
                          <a:spcPts val="0"/>
                        </a:spcBef>
                        <a:spcAft>
                          <a:spcPts val="0"/>
                        </a:spcAft>
                      </a:pPr>
                      <a:r>
                        <a:rPr lang="en-US" sz="2000">
                          <a:effectLst/>
                        </a:rPr>
                        <a:t>6352.63</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82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58</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75</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1507609"/>
                  </a:ext>
                </a:extLst>
              </a:tr>
              <a:tr h="245404">
                <a:tc gridSpan="2">
                  <a:txBody>
                    <a:bodyPr/>
                    <a:lstStyle/>
                    <a:p>
                      <a:pPr marL="38100" marR="38100">
                        <a:lnSpc>
                          <a:spcPts val="1600"/>
                        </a:lnSpc>
                        <a:spcBef>
                          <a:spcPts val="0"/>
                        </a:spcBef>
                        <a:spcAft>
                          <a:spcPts val="0"/>
                        </a:spcAft>
                      </a:pPr>
                      <a:r>
                        <a:rPr lang="en-US" sz="2000">
                          <a:effectLst/>
                        </a:rPr>
                        <a:t>Sum</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38100" marR="38100" algn="r">
                        <a:lnSpc>
                          <a:spcPts val="1600"/>
                        </a:lnSpc>
                        <a:spcBef>
                          <a:spcPts val="0"/>
                        </a:spcBef>
                        <a:spcAft>
                          <a:spcPts val="0"/>
                        </a:spcAft>
                      </a:pPr>
                      <a:r>
                        <a:rPr lang="en-US" sz="2000">
                          <a:effectLst/>
                        </a:rPr>
                        <a:t>153611.69</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2298</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1753</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2114</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6747952"/>
                  </a:ext>
                </a:extLst>
              </a:tr>
              <a:tr h="245404">
                <a:tc rowSpan="3">
                  <a:txBody>
                    <a:bodyPr/>
                    <a:lstStyle/>
                    <a:p>
                      <a:pPr marL="38100" marR="38100">
                        <a:lnSpc>
                          <a:spcPts val="1600"/>
                        </a:lnSpc>
                        <a:spcBef>
                          <a:spcPts val="0"/>
                        </a:spcBef>
                        <a:spcAft>
                          <a:spcPts val="0"/>
                        </a:spcAft>
                      </a:pPr>
                      <a:r>
                        <a:rPr lang="en-US" sz="2000">
                          <a:effectLst/>
                        </a:rPr>
                        <a:t>Percentiles</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nSpc>
                          <a:spcPts val="1600"/>
                        </a:lnSpc>
                        <a:spcBef>
                          <a:spcPts val="0"/>
                        </a:spcBef>
                        <a:spcAft>
                          <a:spcPts val="0"/>
                        </a:spcAft>
                      </a:pPr>
                      <a:r>
                        <a:rPr lang="en-US" sz="2000">
                          <a:effectLst/>
                        </a:rPr>
                        <a:t>25</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3003.0400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40.50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33.20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39.25</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3645369"/>
                  </a:ext>
                </a:extLst>
              </a:tr>
              <a:tr h="245404">
                <a:tc vMerge="1">
                  <a:txBody>
                    <a:bodyPr/>
                    <a:lstStyle/>
                    <a:p>
                      <a:endParaRPr lang="en-US"/>
                    </a:p>
                  </a:txBody>
                  <a:tcPr/>
                </a:tc>
                <a:tc>
                  <a:txBody>
                    <a:bodyPr/>
                    <a:lstStyle/>
                    <a:p>
                      <a:pPr marL="38100" marR="38100">
                        <a:lnSpc>
                          <a:spcPts val="1600"/>
                        </a:lnSpc>
                        <a:spcBef>
                          <a:spcPts val="0"/>
                        </a:spcBef>
                        <a:spcAft>
                          <a:spcPts val="0"/>
                        </a:spcAft>
                      </a:pPr>
                      <a:r>
                        <a:rPr lang="en-US" sz="2000">
                          <a:effectLst/>
                        </a:rPr>
                        <a:t>50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3178.9763</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48.00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38.40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47.00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9368696"/>
                  </a:ext>
                </a:extLst>
              </a:tr>
              <a:tr h="245404">
                <a:tc vMerge="1">
                  <a:txBody>
                    <a:bodyPr/>
                    <a:lstStyle/>
                    <a:p>
                      <a:endParaRPr lang="en-US"/>
                    </a:p>
                  </a:txBody>
                  <a:tcPr/>
                </a:tc>
                <a:tc>
                  <a:txBody>
                    <a:bodyPr/>
                    <a:lstStyle/>
                    <a:p>
                      <a:pPr marL="38100" marR="38100">
                        <a:lnSpc>
                          <a:spcPts val="1600"/>
                        </a:lnSpc>
                        <a:spcBef>
                          <a:spcPts val="0"/>
                        </a:spcBef>
                        <a:spcAft>
                          <a:spcPts val="0"/>
                        </a:spcAft>
                      </a:pPr>
                      <a:r>
                        <a:rPr lang="en-US" sz="2000">
                          <a:effectLst/>
                        </a:rPr>
                        <a:t>75</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3723.7138</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63.50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46.60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r">
                        <a:lnSpc>
                          <a:spcPts val="1600"/>
                        </a:lnSpc>
                        <a:spcBef>
                          <a:spcPts val="0"/>
                        </a:spcBef>
                        <a:spcAft>
                          <a:spcPts val="0"/>
                        </a:spcAft>
                      </a:pPr>
                      <a:r>
                        <a:rPr lang="en-US" sz="2000">
                          <a:effectLst/>
                        </a:rPr>
                        <a:t>56.75</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3739341"/>
                  </a:ext>
                </a:extLst>
              </a:tr>
              <a:tr h="245404">
                <a:tc gridSpan="6">
                  <a:txBody>
                    <a:bodyPr/>
                    <a:lstStyle/>
                    <a:p>
                      <a:pPr marL="38100" marR="38100">
                        <a:lnSpc>
                          <a:spcPts val="1600"/>
                        </a:lnSpc>
                        <a:spcBef>
                          <a:spcPts val="0"/>
                        </a:spcBef>
                        <a:spcAft>
                          <a:spcPts val="0"/>
                        </a:spcAft>
                      </a:pPr>
                      <a:r>
                        <a:rPr lang="en-US" sz="2000" dirty="0">
                          <a:effectLst/>
                        </a:rPr>
                        <a:t>a. Multiple modes exist. The smallest value is shown</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3042" marR="330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15997466"/>
                  </a:ext>
                </a:extLst>
              </a:tr>
            </a:tbl>
          </a:graphicData>
        </a:graphic>
      </p:graphicFrame>
    </p:spTree>
    <p:extLst>
      <p:ext uri="{BB962C8B-B14F-4D97-AF65-F5344CB8AC3E}">
        <p14:creationId xmlns:p14="http://schemas.microsoft.com/office/powerpoint/2010/main" val="124179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Image of a glass of water with orange slices and blueberries&#10;">
            <a:extLst>
              <a:ext uri="{FF2B5EF4-FFF2-40B4-BE49-F238E27FC236}">
                <a16:creationId xmlns:a16="http://schemas.microsoft.com/office/drawing/2014/main" id="{1B04B052-E6DF-4BF0-8FE7-9B077DDAB09E}"/>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760342" y="750507"/>
            <a:ext cx="10741402" cy="5393555"/>
          </a:xfrm>
        </p:spPr>
      </p:pic>
      <p:sp>
        <p:nvSpPr>
          <p:cNvPr id="9" name="Title 1">
            <a:extLst>
              <a:ext uri="{FF2B5EF4-FFF2-40B4-BE49-F238E27FC236}">
                <a16:creationId xmlns:a16="http://schemas.microsoft.com/office/drawing/2014/main" id="{610B6DC5-59DA-B612-9593-3AC38878AB55}"/>
              </a:ext>
            </a:extLst>
          </p:cNvPr>
          <p:cNvSpPr txBox="1">
            <a:spLocks/>
          </p:cNvSpPr>
          <p:nvPr/>
        </p:nvSpPr>
        <p:spPr>
          <a:xfrm>
            <a:off x="5486471" y="832453"/>
            <a:ext cx="5945188" cy="776288"/>
          </a:xfrm>
          <a:prstGeom prst="rect">
            <a:avLst/>
          </a:prstGeom>
        </p:spPr>
        <p:txBody>
          <a:bodyPr vert="horz" lIns="121899" tIns="60949" rIns="121899" bIns="60949" rtlCol="0" anchor="ctr">
            <a:normAutofit lnSpcReduction="10000"/>
          </a:bodyPr>
          <a:lstStyle>
            <a:lvl1pPr algn="l" defTabSz="1218987" rtl="0" eaLnBrk="1" latinLnBrk="0" hangingPunct="1">
              <a:spcBef>
                <a:spcPct val="0"/>
              </a:spcBef>
              <a:buNone/>
              <a:defRPr sz="4399" kern="1200">
                <a:solidFill>
                  <a:schemeClr val="tx1"/>
                </a:solidFill>
                <a:latin typeface="+mj-lt"/>
                <a:ea typeface="+mj-ea"/>
                <a:cs typeface="+mj-cs"/>
              </a:defRPr>
            </a:lvl1pPr>
          </a:lstStyle>
          <a:p>
            <a:pPr algn="ctr"/>
            <a:r>
              <a:rPr lang="en-US" b="1" dirty="0"/>
              <a:t>Uji </a:t>
            </a:r>
            <a:r>
              <a:rPr lang="en-US" b="1" dirty="0" err="1"/>
              <a:t>Hipotesis</a:t>
            </a:r>
            <a:r>
              <a:rPr lang="en-US" b="1" dirty="0"/>
              <a:t> </a:t>
            </a:r>
          </a:p>
        </p:txBody>
      </p:sp>
      <p:sp>
        <p:nvSpPr>
          <p:cNvPr id="10" name="Content Placeholder 2">
            <a:extLst>
              <a:ext uri="{FF2B5EF4-FFF2-40B4-BE49-F238E27FC236}">
                <a16:creationId xmlns:a16="http://schemas.microsoft.com/office/drawing/2014/main" id="{F07AB8D3-01B0-DE08-E1F4-6023A77DA4F0}"/>
              </a:ext>
            </a:extLst>
          </p:cNvPr>
          <p:cNvSpPr txBox="1">
            <a:spLocks/>
          </p:cNvSpPr>
          <p:nvPr/>
        </p:nvSpPr>
        <p:spPr>
          <a:xfrm>
            <a:off x="5208586" y="1690688"/>
            <a:ext cx="6250060" cy="3962400"/>
          </a:xfrm>
          <a:prstGeom prst="rect">
            <a:avLst/>
          </a:prstGeom>
        </p:spPr>
        <p:txBody>
          <a:bodyPr vert="horz" lIns="121899" tIns="60949" rIns="121899" bIns="60949" rtlCol="0">
            <a:normAutofit fontScale="85000" lnSpcReduction="20000"/>
          </a:bodyPr>
          <a:lstStyle>
            <a:lvl1pPr marL="0" indent="0" algn="l" defTabSz="1218987" rtl="0" eaLnBrk="1" latinLnBrk="0" hangingPunct="1">
              <a:lnSpc>
                <a:spcPct val="90000"/>
              </a:lnSpc>
              <a:spcBef>
                <a:spcPts val="1800"/>
              </a:spcBef>
              <a:buClr>
                <a:schemeClr val="accent1">
                  <a:lumMod val="75000"/>
                </a:schemeClr>
              </a:buClr>
              <a:buFont typeface="Arial" pitchFamily="34" charset="0"/>
              <a:buNone/>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a:lstStyle>
          <a:p>
            <a:pPr marL="457200" indent="-457200">
              <a:buFont typeface="Arial" panose="020B0604020202020204" pitchFamily="34" charset="0"/>
              <a:buChar char="•"/>
            </a:pPr>
            <a:r>
              <a:rPr lang="en-US" b="1" dirty="0" err="1"/>
              <a:t>hipotesis</a:t>
            </a:r>
            <a:r>
              <a:rPr lang="en-US" b="1" dirty="0"/>
              <a:t> </a:t>
            </a:r>
            <a:r>
              <a:rPr lang="en-US" b="1" dirty="0" err="1"/>
              <a:t>relasional</a:t>
            </a:r>
            <a:r>
              <a:rPr lang="en-US" b="1" dirty="0"/>
              <a:t> (relational hypothesis) </a:t>
            </a:r>
            <a:r>
              <a:rPr lang="en-US" b="1" dirty="0" err="1"/>
              <a:t>berupa</a:t>
            </a:r>
            <a:r>
              <a:rPr lang="en-US" b="1" dirty="0"/>
              <a:t> uji </a:t>
            </a:r>
            <a:r>
              <a:rPr lang="en-US" b="1" dirty="0" err="1"/>
              <a:t>hipotesis</a:t>
            </a:r>
            <a:r>
              <a:rPr lang="en-US" b="1" dirty="0"/>
              <a:t> </a:t>
            </a:r>
            <a:r>
              <a:rPr lang="en-US" b="1" dirty="0" err="1"/>
              <a:t>pengaruh</a:t>
            </a:r>
            <a:r>
              <a:rPr lang="en-US" b="1" dirty="0"/>
              <a:t> </a:t>
            </a:r>
            <a:r>
              <a:rPr lang="en-US" b="1" dirty="0" err="1"/>
              <a:t>perubahan</a:t>
            </a:r>
            <a:r>
              <a:rPr lang="en-US" b="1" dirty="0"/>
              <a:t> </a:t>
            </a:r>
            <a:r>
              <a:rPr lang="en-US" b="1" dirty="0" err="1"/>
              <a:t>satu</a:t>
            </a:r>
            <a:r>
              <a:rPr lang="en-US" b="1" dirty="0"/>
              <a:t> </a:t>
            </a:r>
            <a:r>
              <a:rPr lang="en-US" b="1" dirty="0" err="1"/>
              <a:t>variabel</a:t>
            </a:r>
            <a:r>
              <a:rPr lang="en-US" b="1" dirty="0"/>
              <a:t> </a:t>
            </a:r>
            <a:r>
              <a:rPr lang="en-US" b="1" dirty="0" err="1"/>
              <a:t>kepada</a:t>
            </a:r>
            <a:r>
              <a:rPr lang="en-US" b="1" dirty="0"/>
              <a:t> </a:t>
            </a:r>
            <a:r>
              <a:rPr lang="en-US" b="1" dirty="0" err="1"/>
              <a:t>perubahan</a:t>
            </a:r>
            <a:r>
              <a:rPr lang="en-US" b="1" dirty="0"/>
              <a:t> </a:t>
            </a:r>
            <a:r>
              <a:rPr lang="en-US" b="1" dirty="0" err="1"/>
              <a:t>variabel</a:t>
            </a:r>
            <a:r>
              <a:rPr lang="en-US" b="1" dirty="0"/>
              <a:t> </a:t>
            </a:r>
            <a:r>
              <a:rPr lang="en-US" b="1" dirty="0" err="1"/>
              <a:t>lainnya</a:t>
            </a:r>
            <a:endParaRPr lang="en-US" b="1" dirty="0"/>
          </a:p>
          <a:p>
            <a:pPr marL="457200" indent="-457200">
              <a:buFont typeface="Arial" panose="020B0604020202020204" pitchFamily="34" charset="0"/>
              <a:buChar char="•"/>
            </a:pPr>
            <a:r>
              <a:rPr lang="en-US" b="1" dirty="0" err="1"/>
              <a:t>hipotesis</a:t>
            </a:r>
            <a:r>
              <a:rPr lang="en-US" b="1" dirty="0"/>
              <a:t> </a:t>
            </a:r>
            <a:r>
              <a:rPr lang="en-US" b="1" dirty="0" err="1"/>
              <a:t>untuk</a:t>
            </a:r>
            <a:r>
              <a:rPr lang="en-US" b="1" dirty="0"/>
              <a:t> </a:t>
            </a:r>
            <a:r>
              <a:rPr lang="en-US" b="1" dirty="0" err="1"/>
              <a:t>mengidentifikasi</a:t>
            </a:r>
            <a:r>
              <a:rPr lang="en-US" b="1" dirty="0"/>
              <a:t> </a:t>
            </a:r>
            <a:r>
              <a:rPr lang="en-US" b="1" dirty="0" err="1"/>
              <a:t>perbedaan</a:t>
            </a:r>
            <a:r>
              <a:rPr lang="en-US" b="1" dirty="0"/>
              <a:t> </a:t>
            </a:r>
            <a:r>
              <a:rPr lang="en-US" b="1" dirty="0" err="1"/>
              <a:t>antar</a:t>
            </a:r>
            <a:r>
              <a:rPr lang="en-US" b="1" dirty="0"/>
              <a:t> group </a:t>
            </a:r>
            <a:r>
              <a:rPr lang="en-US" b="1" dirty="0" err="1"/>
              <a:t>untuk</a:t>
            </a:r>
            <a:r>
              <a:rPr lang="en-US" b="1" dirty="0"/>
              <a:t> </a:t>
            </a:r>
            <a:r>
              <a:rPr lang="en-US" b="1" dirty="0" err="1"/>
              <a:t>melakukan</a:t>
            </a:r>
            <a:r>
              <a:rPr lang="en-US" b="1" dirty="0"/>
              <a:t> </a:t>
            </a:r>
            <a:r>
              <a:rPr lang="en-US" b="1" dirty="0" err="1"/>
              <a:t>pengujian</a:t>
            </a:r>
            <a:r>
              <a:rPr lang="en-US" b="1" dirty="0"/>
              <a:t> </a:t>
            </a:r>
            <a:r>
              <a:rPr lang="en-US" b="1" dirty="0" err="1"/>
              <a:t>apakah</a:t>
            </a:r>
            <a:r>
              <a:rPr lang="en-US" b="1" dirty="0"/>
              <a:t> </a:t>
            </a:r>
            <a:r>
              <a:rPr lang="en-US" b="1" dirty="0" err="1"/>
              <a:t>nilai</a:t>
            </a:r>
            <a:r>
              <a:rPr lang="en-US" b="1" dirty="0"/>
              <a:t> </a:t>
            </a:r>
            <a:r>
              <a:rPr lang="en-US" b="1" dirty="0" err="1"/>
              <a:t>satu</a:t>
            </a:r>
            <a:r>
              <a:rPr lang="en-US" b="1" dirty="0"/>
              <a:t> </a:t>
            </a:r>
            <a:r>
              <a:rPr lang="en-US" b="1" dirty="0" err="1"/>
              <a:t>variabel</a:t>
            </a:r>
            <a:r>
              <a:rPr lang="en-US" b="1" dirty="0"/>
              <a:t> </a:t>
            </a:r>
            <a:r>
              <a:rPr lang="en-US" b="1" dirty="0" err="1"/>
              <a:t>berbeda</a:t>
            </a:r>
            <a:r>
              <a:rPr lang="en-US" b="1" dirty="0"/>
              <a:t> </a:t>
            </a:r>
            <a:r>
              <a:rPr lang="en-US" b="1" dirty="0" err="1"/>
              <a:t>antara</a:t>
            </a:r>
            <a:r>
              <a:rPr lang="en-US" b="1" dirty="0"/>
              <a:t> </a:t>
            </a:r>
            <a:r>
              <a:rPr lang="en-US" b="1" dirty="0" err="1"/>
              <a:t>satu</a:t>
            </a:r>
            <a:r>
              <a:rPr lang="en-US" b="1" dirty="0"/>
              <a:t> group </a:t>
            </a:r>
            <a:r>
              <a:rPr lang="en-US" b="1" dirty="0" err="1"/>
              <a:t>dengan</a:t>
            </a:r>
            <a:r>
              <a:rPr lang="en-US" b="1" dirty="0"/>
              <a:t> group </a:t>
            </a:r>
            <a:r>
              <a:rPr lang="en-US" b="1" dirty="0" err="1"/>
              <a:t>lainnya</a:t>
            </a:r>
            <a:endParaRPr lang="en-US" b="1" dirty="0"/>
          </a:p>
          <a:p>
            <a:pPr marL="457200" indent="-457200">
              <a:buFont typeface="Arial" panose="020B0604020202020204" pitchFamily="34" charset="0"/>
              <a:buChar char="•"/>
            </a:pPr>
            <a:r>
              <a:rPr lang="en-US" b="1" dirty="0" err="1"/>
              <a:t>hipotesis</a:t>
            </a:r>
            <a:r>
              <a:rPr lang="en-US" b="1" dirty="0"/>
              <a:t> </a:t>
            </a:r>
            <a:r>
              <a:rPr lang="en-US" b="1" dirty="0" err="1"/>
              <a:t>untuk</a:t>
            </a:r>
            <a:r>
              <a:rPr lang="en-US" b="1" dirty="0"/>
              <a:t> </a:t>
            </a:r>
            <a:r>
              <a:rPr lang="en-US" b="1" dirty="0" err="1"/>
              <a:t>melakukan</a:t>
            </a:r>
            <a:r>
              <a:rPr lang="en-US" b="1" dirty="0"/>
              <a:t> </a:t>
            </a:r>
            <a:r>
              <a:rPr lang="en-US" b="1" dirty="0" err="1"/>
              <a:t>pengujian</a:t>
            </a:r>
            <a:r>
              <a:rPr lang="en-US" b="1" dirty="0"/>
              <a:t> </a:t>
            </a:r>
            <a:r>
              <a:rPr lang="en-US" b="1" dirty="0" err="1"/>
              <a:t>apakah</a:t>
            </a:r>
            <a:r>
              <a:rPr lang="en-US" b="1" dirty="0"/>
              <a:t> </a:t>
            </a:r>
            <a:r>
              <a:rPr lang="en-US" b="1" dirty="0" err="1"/>
              <a:t>nilai</a:t>
            </a:r>
            <a:r>
              <a:rPr lang="en-US" b="1" dirty="0"/>
              <a:t> variable </a:t>
            </a:r>
            <a:r>
              <a:rPr lang="en-US" b="1" dirty="0" err="1"/>
              <a:t>tertentu</a:t>
            </a:r>
            <a:r>
              <a:rPr lang="en-US" b="1" dirty="0"/>
              <a:t> </a:t>
            </a:r>
            <a:r>
              <a:rPr lang="en-US" b="1" dirty="0" err="1"/>
              <a:t>sama</a:t>
            </a:r>
            <a:r>
              <a:rPr lang="en-US" b="1" dirty="0"/>
              <a:t> </a:t>
            </a:r>
            <a:r>
              <a:rPr lang="en-US" b="1" dirty="0" err="1"/>
              <a:t>besar</a:t>
            </a:r>
            <a:r>
              <a:rPr lang="en-US" b="1" dirty="0"/>
              <a:t> </a:t>
            </a:r>
            <a:r>
              <a:rPr lang="en-US" b="1" dirty="0" err="1"/>
              <a:t>atau</a:t>
            </a:r>
            <a:r>
              <a:rPr lang="en-US" b="1" dirty="0"/>
              <a:t> </a:t>
            </a:r>
            <a:r>
              <a:rPr lang="en-US" b="1" dirty="0" err="1"/>
              <a:t>berbeda</a:t>
            </a:r>
            <a:r>
              <a:rPr lang="en-US" b="1" dirty="0"/>
              <a:t> </a:t>
            </a:r>
            <a:r>
              <a:rPr lang="en-US" b="1" dirty="0" err="1"/>
              <a:t>dengan</a:t>
            </a:r>
            <a:r>
              <a:rPr lang="en-US" b="1" dirty="0"/>
              <a:t> </a:t>
            </a:r>
            <a:r>
              <a:rPr lang="en-US" b="1" dirty="0" err="1"/>
              <a:t>satu</a:t>
            </a:r>
            <a:r>
              <a:rPr lang="en-US" b="1" dirty="0"/>
              <a:t> </a:t>
            </a:r>
            <a:r>
              <a:rPr lang="en-US" b="1" dirty="0" err="1"/>
              <a:t>ukuran</a:t>
            </a:r>
            <a:r>
              <a:rPr lang="en-US" b="1" dirty="0"/>
              <a:t> yang </a:t>
            </a:r>
            <a:r>
              <a:rPr lang="en-US" b="1" dirty="0" err="1"/>
              <a:t>telah</a:t>
            </a:r>
            <a:r>
              <a:rPr lang="en-US" b="1" dirty="0"/>
              <a:t> </a:t>
            </a:r>
            <a:r>
              <a:rPr lang="en-US" b="1" dirty="0" err="1"/>
              <a:t>ditentukan</a:t>
            </a:r>
            <a:endParaRPr lang="en-US" b="1" dirty="0"/>
          </a:p>
        </p:txBody>
      </p:sp>
    </p:spTree>
    <p:extLst>
      <p:ext uri="{BB962C8B-B14F-4D97-AF65-F5344CB8AC3E}">
        <p14:creationId xmlns:p14="http://schemas.microsoft.com/office/powerpoint/2010/main" val="12408467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2 boba drinks">
            <a:extLst>
              <a:ext uri="{FF2B5EF4-FFF2-40B4-BE49-F238E27FC236}">
                <a16:creationId xmlns:a16="http://schemas.microsoft.com/office/drawing/2014/main" id="{9597FE60-D33F-4396-96D4-A39211C7BEBC}"/>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760343" y="759648"/>
            <a:ext cx="1947165" cy="2669353"/>
          </a:xfrm>
        </p:spPr>
      </p:pic>
      <p:pic>
        <p:nvPicPr>
          <p:cNvPr id="13" name="Picture Placeholder 12" descr="Image of a bunch of oranges">
            <a:extLst>
              <a:ext uri="{FF2B5EF4-FFF2-40B4-BE49-F238E27FC236}">
                <a16:creationId xmlns:a16="http://schemas.microsoft.com/office/drawing/2014/main" id="{BAF054B5-6ECC-4B09-AF24-E197E92B666B}"/>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a:stretch/>
        </p:blipFill>
        <p:spPr>
          <a:xfrm>
            <a:off x="760343" y="3424238"/>
            <a:ext cx="1947165" cy="2678494"/>
          </a:xfrm>
        </p:spPr>
      </p:pic>
      <p:pic>
        <p:nvPicPr>
          <p:cNvPr id="11" name="Picture Placeholder 10" descr="Image of lime slice">
            <a:extLst>
              <a:ext uri="{FF2B5EF4-FFF2-40B4-BE49-F238E27FC236}">
                <a16:creationId xmlns:a16="http://schemas.microsoft.com/office/drawing/2014/main" id="{A4AD4D85-8AC5-40A8-A629-874220E829DE}"/>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2707508" y="759648"/>
            <a:ext cx="1947165" cy="2669353"/>
          </a:xfrm>
        </p:spPr>
      </p:pic>
      <p:pic>
        <p:nvPicPr>
          <p:cNvPr id="20" name="Picture Placeholder 19" descr="Image of colorful popsicles">
            <a:extLst>
              <a:ext uri="{FF2B5EF4-FFF2-40B4-BE49-F238E27FC236}">
                <a16:creationId xmlns:a16="http://schemas.microsoft.com/office/drawing/2014/main" id="{0AEF3DEC-195E-48C8-88CA-3F27EF80BF61}"/>
              </a:ext>
            </a:extLst>
          </p:cNvPr>
          <p:cNvPicPr>
            <a:picLocks noGrp="1" noChangeAspect="1"/>
          </p:cNvPicPr>
          <p:nvPr>
            <p:ph type="pic" sz="quarter" idx="16"/>
          </p:nvPr>
        </p:nvPicPr>
        <p:blipFill rotWithShape="1">
          <a:blip r:embed="rId5" cstate="screen">
            <a:extLst>
              <a:ext uri="{28A0092B-C50C-407E-A947-70E740481C1C}">
                <a14:useLocalDpi xmlns:a14="http://schemas.microsoft.com/office/drawing/2010/main" val="0"/>
              </a:ext>
            </a:extLst>
          </a:blip>
          <a:srcRect/>
          <a:stretch/>
        </p:blipFill>
        <p:spPr>
          <a:xfrm>
            <a:off x="2707508" y="3424238"/>
            <a:ext cx="1947165" cy="2678494"/>
          </a:xfrm>
        </p:spPr>
      </p:pic>
      <p:sp>
        <p:nvSpPr>
          <p:cNvPr id="8" name="Title 7">
            <a:extLst>
              <a:ext uri="{FF2B5EF4-FFF2-40B4-BE49-F238E27FC236}">
                <a16:creationId xmlns:a16="http://schemas.microsoft.com/office/drawing/2014/main" id="{99C56963-23AC-23F7-8E83-B14271D77C3F}"/>
              </a:ext>
            </a:extLst>
          </p:cNvPr>
          <p:cNvSpPr>
            <a:spLocks noGrp="1"/>
          </p:cNvSpPr>
          <p:nvPr>
            <p:ph type="title"/>
          </p:nvPr>
        </p:nvSpPr>
        <p:spPr>
          <a:xfrm>
            <a:off x="4800600" y="990601"/>
            <a:ext cx="6324601" cy="647965"/>
          </a:xfrm>
        </p:spPr>
        <p:txBody>
          <a:bodyPr>
            <a:noAutofit/>
          </a:bodyPr>
          <a:lstStyle/>
          <a:p>
            <a:pPr algn="ctr"/>
            <a:r>
              <a:rPr lang="en-US" b="1" dirty="0">
                <a:solidFill>
                  <a:srgbClr val="FF0000"/>
                </a:solidFill>
              </a:rPr>
              <a:t>Test for population mean </a:t>
            </a:r>
            <a:endParaRPr lang="en-US" dirty="0">
              <a:solidFill>
                <a:srgbClr val="FF0000"/>
              </a:solidFill>
            </a:endParaRPr>
          </a:p>
        </p:txBody>
      </p:sp>
      <p:sp>
        <p:nvSpPr>
          <p:cNvPr id="10" name="Content Placeholder 8">
            <a:extLst>
              <a:ext uri="{FF2B5EF4-FFF2-40B4-BE49-F238E27FC236}">
                <a16:creationId xmlns:a16="http://schemas.microsoft.com/office/drawing/2014/main" id="{E6F29C49-A970-9894-CD37-2AF44D02A45B}"/>
              </a:ext>
            </a:extLst>
          </p:cNvPr>
          <p:cNvSpPr txBox="1">
            <a:spLocks/>
          </p:cNvSpPr>
          <p:nvPr/>
        </p:nvSpPr>
        <p:spPr>
          <a:xfrm>
            <a:off x="4808537" y="2113373"/>
            <a:ext cx="6324601" cy="3488608"/>
          </a:xfrm>
          <a:prstGeom prst="rect">
            <a:avLst/>
          </a:prstGeom>
        </p:spPr>
        <p:txBody>
          <a:bodyPr/>
          <a:lst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a:lstStyle>
          <a:p>
            <a:r>
              <a:rPr lang="en-US" b="1" dirty="0">
                <a:solidFill>
                  <a:srgbClr val="800000"/>
                </a:solidFill>
              </a:rPr>
              <a:t>One sample t test for population mean </a:t>
            </a:r>
          </a:p>
          <a:p>
            <a:r>
              <a:rPr lang="en-US" b="1" dirty="0">
                <a:solidFill>
                  <a:srgbClr val="800000"/>
                </a:solidFill>
                <a:cs typeface="Arial" panose="020B0604020202020204" pitchFamily="34" charset="0"/>
              </a:rPr>
              <a:t>T test for comparing two population means</a:t>
            </a:r>
          </a:p>
          <a:p>
            <a:r>
              <a:rPr lang="en-US" b="1" dirty="0">
                <a:solidFill>
                  <a:srgbClr val="800000"/>
                </a:solidFill>
              </a:rPr>
              <a:t>ANOVA for testing population means of k independent</a:t>
            </a:r>
          </a:p>
        </p:txBody>
      </p:sp>
    </p:spTree>
    <p:extLst>
      <p:ext uri="{BB962C8B-B14F-4D97-AF65-F5344CB8AC3E}">
        <p14:creationId xmlns:p14="http://schemas.microsoft.com/office/powerpoint/2010/main" val="13102750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7897" y="982132"/>
            <a:ext cx="9598700" cy="992971"/>
          </a:xfrm>
        </p:spPr>
        <p:txBody>
          <a:bodyPr/>
          <a:lstStyle/>
          <a:p>
            <a:pPr lvl="0" algn="ctr"/>
            <a:r>
              <a:rPr lang="en-US" b="1" dirty="0" err="1"/>
              <a:t>Uji</a:t>
            </a:r>
            <a:r>
              <a:rPr lang="en-US" b="1" dirty="0"/>
              <a:t> </a:t>
            </a:r>
            <a:r>
              <a:rPr lang="en-US" b="1" dirty="0" err="1"/>
              <a:t>Hipotesis</a:t>
            </a:r>
            <a:r>
              <a:rPr lang="en-US" b="1" dirty="0"/>
              <a:t> </a:t>
            </a:r>
            <a:r>
              <a:rPr lang="en-US" b="1" dirty="0" err="1"/>
              <a:t>Relasional</a:t>
            </a:r>
            <a:endParaRPr lang="en-US" dirty="0"/>
          </a:p>
        </p:txBody>
      </p:sp>
      <p:sp>
        <p:nvSpPr>
          <p:cNvPr id="3" name="Content Placeholder 2"/>
          <p:cNvSpPr>
            <a:spLocks noGrp="1"/>
          </p:cNvSpPr>
          <p:nvPr>
            <p:ph idx="1"/>
          </p:nvPr>
        </p:nvSpPr>
        <p:spPr/>
        <p:txBody>
          <a:bodyPr>
            <a:normAutofit fontScale="85000" lnSpcReduction="20000"/>
          </a:bodyPr>
          <a:lstStyle/>
          <a:p>
            <a:r>
              <a:rPr lang="en-US" dirty="0" err="1"/>
              <a:t>sekadar</a:t>
            </a:r>
            <a:r>
              <a:rPr lang="en-US" dirty="0"/>
              <a:t> </a:t>
            </a:r>
            <a:r>
              <a:rPr lang="en-US" dirty="0" err="1"/>
              <a:t>keeratan</a:t>
            </a:r>
            <a:r>
              <a:rPr lang="en-US" dirty="0"/>
              <a:t> </a:t>
            </a:r>
            <a:r>
              <a:rPr lang="en-US" dirty="0" err="1"/>
              <a:t>hubungan</a:t>
            </a:r>
            <a:r>
              <a:rPr lang="en-US" dirty="0"/>
              <a:t>, </a:t>
            </a:r>
            <a:r>
              <a:rPr lang="en-US" dirty="0" err="1"/>
              <a:t>digunakan</a:t>
            </a:r>
            <a:r>
              <a:rPr lang="en-US" dirty="0"/>
              <a:t> </a:t>
            </a:r>
            <a:r>
              <a:rPr lang="en-US" dirty="0" err="1"/>
              <a:t>koefisien</a:t>
            </a:r>
            <a:r>
              <a:rPr lang="en-US" dirty="0"/>
              <a:t> </a:t>
            </a:r>
            <a:r>
              <a:rPr lang="en-US" dirty="0" err="1"/>
              <a:t>korelasi</a:t>
            </a:r>
            <a:endParaRPr lang="en-US" dirty="0"/>
          </a:p>
          <a:p>
            <a:r>
              <a:rPr lang="en-US" dirty="0" err="1"/>
              <a:t>mengetahui</a:t>
            </a:r>
            <a:r>
              <a:rPr lang="en-US" dirty="0"/>
              <a:t> </a:t>
            </a:r>
            <a:r>
              <a:rPr lang="en-US" dirty="0" err="1"/>
              <a:t>pengaruh</a:t>
            </a:r>
            <a:r>
              <a:rPr lang="en-US" dirty="0"/>
              <a:t> </a:t>
            </a:r>
            <a:r>
              <a:rPr lang="en-US" dirty="0" err="1"/>
              <a:t>satu</a:t>
            </a:r>
            <a:r>
              <a:rPr lang="en-US" dirty="0"/>
              <a:t> </a:t>
            </a:r>
            <a:r>
              <a:rPr lang="en-US" dirty="0" err="1"/>
              <a:t>atau</a:t>
            </a:r>
            <a:r>
              <a:rPr lang="en-US" dirty="0"/>
              <a:t> </a:t>
            </a:r>
            <a:r>
              <a:rPr lang="en-US" dirty="0" err="1"/>
              <a:t>lebih</a:t>
            </a:r>
            <a:r>
              <a:rPr lang="en-US" dirty="0"/>
              <a:t> </a:t>
            </a:r>
            <a:r>
              <a:rPr lang="en-US" dirty="0" err="1"/>
              <a:t>variabel</a:t>
            </a:r>
            <a:r>
              <a:rPr lang="en-US" dirty="0"/>
              <a:t> </a:t>
            </a:r>
            <a:r>
              <a:rPr lang="en-US" dirty="0" err="1"/>
              <a:t>terhadap</a:t>
            </a:r>
            <a:r>
              <a:rPr lang="en-US" dirty="0"/>
              <a:t> </a:t>
            </a:r>
            <a:r>
              <a:rPr lang="en-US" dirty="0" err="1"/>
              <a:t>variabel</a:t>
            </a:r>
            <a:r>
              <a:rPr lang="en-US" dirty="0"/>
              <a:t> lain, </a:t>
            </a:r>
            <a:r>
              <a:rPr lang="en-US" dirty="0" err="1"/>
              <a:t>digunakan</a:t>
            </a:r>
            <a:r>
              <a:rPr lang="en-US" dirty="0"/>
              <a:t> </a:t>
            </a:r>
            <a:r>
              <a:rPr lang="en-US" dirty="0" err="1"/>
              <a:t>analisis</a:t>
            </a:r>
            <a:r>
              <a:rPr lang="en-US" dirty="0"/>
              <a:t> </a:t>
            </a:r>
            <a:r>
              <a:rPr lang="en-US" dirty="0" err="1"/>
              <a:t>regresi</a:t>
            </a:r>
            <a:r>
              <a:rPr lang="en-US" dirty="0"/>
              <a:t> </a:t>
            </a:r>
          </a:p>
          <a:p>
            <a:r>
              <a:rPr lang="en-US" dirty="0" err="1"/>
              <a:t>analisis</a:t>
            </a:r>
            <a:r>
              <a:rPr lang="en-US" dirty="0"/>
              <a:t> </a:t>
            </a:r>
            <a:r>
              <a:rPr lang="en-US" dirty="0" err="1"/>
              <a:t>regresi</a:t>
            </a:r>
            <a:r>
              <a:rPr lang="en-US" dirty="0"/>
              <a:t>, </a:t>
            </a:r>
            <a:r>
              <a:rPr lang="en-US" dirty="0" err="1"/>
              <a:t>dua</a:t>
            </a:r>
            <a:r>
              <a:rPr lang="en-US" dirty="0"/>
              <a:t> </a:t>
            </a:r>
            <a:r>
              <a:rPr lang="en-US" dirty="0" err="1"/>
              <a:t>jenis</a:t>
            </a:r>
            <a:r>
              <a:rPr lang="en-US" dirty="0"/>
              <a:t> </a:t>
            </a:r>
            <a:r>
              <a:rPr lang="en-US" dirty="0" err="1"/>
              <a:t>variabel</a:t>
            </a:r>
            <a:r>
              <a:rPr lang="en-US" dirty="0"/>
              <a:t>:</a:t>
            </a:r>
          </a:p>
          <a:p>
            <a:pPr lvl="1"/>
            <a:r>
              <a:rPr lang="en-US" dirty="0" err="1"/>
              <a:t>variabel</a:t>
            </a:r>
            <a:r>
              <a:rPr lang="en-US" dirty="0"/>
              <a:t> yang </a:t>
            </a:r>
            <a:r>
              <a:rPr lang="en-US" dirty="0" err="1"/>
              <a:t>mempengaruhi</a:t>
            </a:r>
            <a:r>
              <a:rPr lang="en-US" dirty="0"/>
              <a:t> (</a:t>
            </a:r>
            <a:r>
              <a:rPr lang="en-US" dirty="0" err="1"/>
              <a:t>variabel</a:t>
            </a:r>
            <a:r>
              <a:rPr lang="en-US" dirty="0"/>
              <a:t> </a:t>
            </a:r>
            <a:r>
              <a:rPr lang="en-US" dirty="0" err="1"/>
              <a:t>bebas</a:t>
            </a:r>
            <a:r>
              <a:rPr lang="en-US" dirty="0"/>
              <a:t>) </a:t>
            </a:r>
          </a:p>
          <a:p>
            <a:pPr lvl="1"/>
            <a:r>
              <a:rPr lang="en-US" dirty="0" err="1"/>
              <a:t>variabel</a:t>
            </a:r>
            <a:r>
              <a:rPr lang="en-US" dirty="0"/>
              <a:t> yang </a:t>
            </a:r>
            <a:r>
              <a:rPr lang="en-US" dirty="0" err="1"/>
              <a:t>dipengaruhi</a:t>
            </a:r>
            <a:r>
              <a:rPr lang="en-US" dirty="0"/>
              <a:t> (</a:t>
            </a:r>
            <a:r>
              <a:rPr lang="en-US" dirty="0" err="1"/>
              <a:t>variabel</a:t>
            </a:r>
            <a:r>
              <a:rPr lang="en-US" dirty="0"/>
              <a:t> </a:t>
            </a:r>
            <a:r>
              <a:rPr lang="en-US" dirty="0" err="1"/>
              <a:t>tak</a:t>
            </a:r>
            <a:r>
              <a:rPr lang="en-US" dirty="0"/>
              <a:t> </a:t>
            </a:r>
            <a:r>
              <a:rPr lang="en-US" dirty="0" err="1"/>
              <a:t>bebas</a:t>
            </a:r>
            <a:r>
              <a:rPr lang="en-US" dirty="0"/>
              <a:t>)</a:t>
            </a:r>
          </a:p>
          <a:p>
            <a:pPr marL="174573" lvl="1" indent="-174573"/>
            <a:r>
              <a:rPr lang="en-US" dirty="0" err="1"/>
              <a:t>uji</a:t>
            </a:r>
            <a:r>
              <a:rPr lang="en-US" dirty="0"/>
              <a:t> </a:t>
            </a:r>
            <a:r>
              <a:rPr lang="en-US" dirty="0" err="1"/>
              <a:t>hipotesis</a:t>
            </a:r>
            <a:r>
              <a:rPr lang="en-US" dirty="0"/>
              <a:t> </a:t>
            </a:r>
            <a:r>
              <a:rPr lang="en-US" dirty="0" err="1"/>
              <a:t>untuk</a:t>
            </a:r>
            <a:r>
              <a:rPr lang="en-US" dirty="0"/>
              <a:t> </a:t>
            </a:r>
            <a:r>
              <a:rPr lang="en-US" dirty="0" err="1"/>
              <a:t>analisis</a:t>
            </a:r>
            <a:r>
              <a:rPr lang="en-US" dirty="0"/>
              <a:t> </a:t>
            </a:r>
            <a:r>
              <a:rPr lang="en-US" dirty="0" err="1"/>
              <a:t>regresi</a:t>
            </a:r>
            <a:r>
              <a:rPr lang="en-US" dirty="0"/>
              <a:t>, </a:t>
            </a:r>
            <a:r>
              <a:rPr lang="en-US" dirty="0" err="1"/>
              <a:t>apakah</a:t>
            </a:r>
            <a:r>
              <a:rPr lang="en-US" dirty="0"/>
              <a:t> </a:t>
            </a:r>
            <a:r>
              <a:rPr lang="en-US" dirty="0" err="1"/>
              <a:t>perubahan</a:t>
            </a:r>
            <a:r>
              <a:rPr lang="en-US" dirty="0"/>
              <a:t> </a:t>
            </a:r>
            <a:r>
              <a:rPr lang="en-US" dirty="0" err="1"/>
              <a:t>variabel</a:t>
            </a:r>
            <a:r>
              <a:rPr lang="en-US" dirty="0"/>
              <a:t> </a:t>
            </a:r>
            <a:r>
              <a:rPr lang="en-US" dirty="0" err="1"/>
              <a:t>bebas</a:t>
            </a:r>
            <a:r>
              <a:rPr lang="en-US" dirty="0"/>
              <a:t> </a:t>
            </a:r>
            <a:r>
              <a:rPr lang="en-US" dirty="0" err="1"/>
              <a:t>signifikan</a:t>
            </a:r>
            <a:r>
              <a:rPr lang="en-US" dirty="0"/>
              <a:t> </a:t>
            </a:r>
            <a:r>
              <a:rPr lang="en-US" dirty="0" err="1"/>
              <a:t>memberi</a:t>
            </a:r>
            <a:r>
              <a:rPr lang="en-US" dirty="0"/>
              <a:t> </a:t>
            </a:r>
            <a:r>
              <a:rPr lang="en-US" dirty="0" err="1"/>
              <a:t>perubahan</a:t>
            </a:r>
            <a:r>
              <a:rPr lang="en-US" dirty="0"/>
              <a:t> </a:t>
            </a:r>
            <a:r>
              <a:rPr lang="en-US" dirty="0" err="1"/>
              <a:t>pada</a:t>
            </a:r>
            <a:r>
              <a:rPr lang="en-US" dirty="0"/>
              <a:t> </a:t>
            </a:r>
            <a:r>
              <a:rPr lang="en-US" dirty="0" err="1"/>
              <a:t>variabel</a:t>
            </a:r>
            <a:r>
              <a:rPr lang="en-US" dirty="0"/>
              <a:t> </a:t>
            </a:r>
            <a:r>
              <a:rPr lang="en-US" dirty="0" err="1"/>
              <a:t>tak</a:t>
            </a:r>
            <a:r>
              <a:rPr lang="en-US" dirty="0"/>
              <a:t> </a:t>
            </a:r>
            <a:r>
              <a:rPr lang="en-US" dirty="0" err="1"/>
              <a:t>bebas</a:t>
            </a:r>
            <a:endParaRPr lang="en-US" dirty="0"/>
          </a:p>
          <a:p>
            <a:pPr marL="174573" lvl="1" indent="-174573"/>
            <a:r>
              <a:rPr lang="en-US" dirty="0" err="1"/>
              <a:t>untuk</a:t>
            </a:r>
            <a:r>
              <a:rPr lang="en-US" dirty="0"/>
              <a:t> </a:t>
            </a:r>
            <a:r>
              <a:rPr lang="en-US" dirty="0" err="1"/>
              <a:t>analisis</a:t>
            </a:r>
            <a:r>
              <a:rPr lang="en-US" dirty="0"/>
              <a:t> </a:t>
            </a:r>
            <a:r>
              <a:rPr lang="en-US" dirty="0" err="1"/>
              <a:t>korelasi</a:t>
            </a:r>
            <a:r>
              <a:rPr lang="en-US" dirty="0"/>
              <a:t>, </a:t>
            </a:r>
            <a:r>
              <a:rPr lang="en-US" dirty="0" err="1"/>
              <a:t>hanya</a:t>
            </a:r>
            <a:r>
              <a:rPr lang="en-US" dirty="0"/>
              <a:t> </a:t>
            </a:r>
            <a:r>
              <a:rPr lang="en-US" dirty="0" err="1"/>
              <a:t>sekedar</a:t>
            </a:r>
            <a:r>
              <a:rPr lang="en-US" dirty="0"/>
              <a:t> </a:t>
            </a:r>
            <a:r>
              <a:rPr lang="en-US" dirty="0" err="1"/>
              <a:t>ingin</a:t>
            </a:r>
            <a:r>
              <a:rPr lang="en-US" dirty="0"/>
              <a:t> </a:t>
            </a:r>
            <a:r>
              <a:rPr lang="en-US" dirty="0" err="1"/>
              <a:t>mengidentifikasi</a:t>
            </a:r>
            <a:r>
              <a:rPr lang="en-US" dirty="0"/>
              <a:t> </a:t>
            </a:r>
            <a:r>
              <a:rPr lang="en-US" dirty="0" err="1"/>
              <a:t>keeratan</a:t>
            </a:r>
            <a:r>
              <a:rPr lang="en-US" dirty="0"/>
              <a:t> </a:t>
            </a:r>
            <a:r>
              <a:rPr lang="en-US" dirty="0" err="1"/>
              <a:t>hubungan</a:t>
            </a:r>
            <a:r>
              <a:rPr lang="en-US" dirty="0"/>
              <a:t> </a:t>
            </a:r>
            <a:r>
              <a:rPr lang="en-US" dirty="0" err="1"/>
              <a:t>dua</a:t>
            </a:r>
            <a:r>
              <a:rPr lang="en-US" dirty="0"/>
              <a:t> </a:t>
            </a:r>
            <a:r>
              <a:rPr lang="en-US" dirty="0" err="1"/>
              <a:t>variabel</a:t>
            </a:r>
            <a:r>
              <a:rPr lang="en-US" dirty="0"/>
              <a:t> </a:t>
            </a:r>
            <a:r>
              <a:rPr lang="en-US" dirty="0" err="1"/>
              <a:t>tanpa</a:t>
            </a:r>
            <a:r>
              <a:rPr lang="en-US" dirty="0"/>
              <a:t> </a:t>
            </a:r>
            <a:r>
              <a:rPr lang="en-US" dirty="0" err="1"/>
              <a:t>memerlukan</a:t>
            </a:r>
            <a:r>
              <a:rPr lang="en-US" dirty="0"/>
              <a:t> yang </a:t>
            </a:r>
            <a:r>
              <a:rPr lang="en-US" dirty="0" err="1"/>
              <a:t>mana</a:t>
            </a:r>
            <a:r>
              <a:rPr lang="en-US" dirty="0"/>
              <a:t> yang </a:t>
            </a:r>
            <a:r>
              <a:rPr lang="en-US" dirty="0" err="1"/>
              <a:t>mempengaruhi</a:t>
            </a:r>
            <a:r>
              <a:rPr lang="en-US" dirty="0"/>
              <a:t> </a:t>
            </a:r>
            <a:r>
              <a:rPr lang="en-US" dirty="0" err="1"/>
              <a:t>dan</a:t>
            </a:r>
            <a:r>
              <a:rPr lang="en-US" dirty="0"/>
              <a:t> yang </a:t>
            </a:r>
            <a:r>
              <a:rPr lang="en-US" dirty="0" err="1"/>
              <a:t>mana</a:t>
            </a:r>
            <a:r>
              <a:rPr lang="en-US" dirty="0"/>
              <a:t> yang </a:t>
            </a:r>
            <a:r>
              <a:rPr lang="en-US" dirty="0" err="1"/>
              <a:t>dipengaruhi</a:t>
            </a:r>
            <a:r>
              <a:rPr lang="en-US" dirty="0"/>
              <a:t>.</a:t>
            </a:r>
          </a:p>
          <a:p>
            <a:pPr marL="174573" lvl="1" indent="-174573"/>
            <a:endParaRPr lang="en-US" dirty="0"/>
          </a:p>
        </p:txBody>
      </p:sp>
    </p:spTree>
    <p:extLst>
      <p:ext uri="{BB962C8B-B14F-4D97-AF65-F5344CB8AC3E}">
        <p14:creationId xmlns:p14="http://schemas.microsoft.com/office/powerpoint/2010/main" val="425471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4887" y="2574235"/>
                <a:ext cx="10664687" cy="3552224"/>
              </a:xfrm>
            </p:spPr>
            <p:txBody>
              <a:bodyPr>
                <a:normAutofit fontScale="92500" lnSpcReduction="10000"/>
              </a:bodyPr>
              <a:lstStyle/>
              <a:p>
                <a:r>
                  <a:rPr lang="en-US" dirty="0" err="1"/>
                  <a:t>Untuk</a:t>
                </a:r>
                <a:r>
                  <a:rPr lang="en-US" dirty="0"/>
                  <a:t> </a:t>
                </a:r>
                <a:r>
                  <a:rPr lang="en-US" dirty="0" err="1"/>
                  <a:t>analisis</a:t>
                </a:r>
                <a:r>
                  <a:rPr lang="en-US" dirty="0"/>
                  <a:t> </a:t>
                </a:r>
                <a:r>
                  <a:rPr lang="en-US" dirty="0" err="1"/>
                  <a:t>regresi</a:t>
                </a:r>
                <a:r>
                  <a:rPr lang="en-US" dirty="0"/>
                  <a:t>, uji </a:t>
                </a:r>
                <a:r>
                  <a:rPr lang="en-US" dirty="0" err="1"/>
                  <a:t>hipotesis</a:t>
                </a:r>
                <a:r>
                  <a:rPr lang="en-US" dirty="0"/>
                  <a:t> </a:t>
                </a:r>
                <a:r>
                  <a:rPr lang="en-US" dirty="0" err="1"/>
                  <a:t>terhadap</a:t>
                </a:r>
                <a:r>
                  <a:rPr lang="en-US" dirty="0"/>
                  <a:t> </a:t>
                </a:r>
                <a:r>
                  <a:rPr lang="en-US" dirty="0" err="1"/>
                  <a:t>koefisien</a:t>
                </a:r>
                <a:r>
                  <a:rPr lang="en-US" dirty="0"/>
                  <a:t> </a:t>
                </a:r>
                <a:r>
                  <a:rPr lang="en-US" dirty="0" err="1"/>
                  <a:t>regresi</a:t>
                </a:r>
                <a:r>
                  <a:rPr lang="en-US" dirty="0"/>
                  <a:t> </a:t>
                </a:r>
                <a:r>
                  <a:rPr lang="en-US" dirty="0" err="1"/>
                  <a:t>dari</a:t>
                </a:r>
                <a:r>
                  <a:rPr lang="en-US" dirty="0"/>
                  <a:t> </a:t>
                </a:r>
                <a:r>
                  <a:rPr lang="en-US" dirty="0" err="1"/>
                  <a:t>setiap</a:t>
                </a:r>
                <a:r>
                  <a:rPr lang="en-US" dirty="0"/>
                  <a:t> </a:t>
                </a:r>
                <a:r>
                  <a:rPr lang="en-US" dirty="0" err="1"/>
                  <a:t>variabel</a:t>
                </a:r>
                <a:r>
                  <a:rPr lang="en-US" dirty="0"/>
                  <a:t> </a:t>
                </a:r>
                <a:r>
                  <a:rPr lang="en-US" dirty="0" err="1"/>
                  <a:t>bebas</a:t>
                </a:r>
                <a:endParaRPr lang="en-US" dirty="0"/>
              </a:p>
              <a:p>
                <a:r>
                  <a:rPr lang="en-US" dirty="0" err="1"/>
                  <a:t>Untuk</a:t>
                </a:r>
                <a:r>
                  <a:rPr lang="en-US" dirty="0"/>
                  <a:t> </a:t>
                </a:r>
                <a:r>
                  <a:rPr lang="en-US" dirty="0" err="1"/>
                  <a:t>analisis</a:t>
                </a:r>
                <a:r>
                  <a:rPr lang="en-US" dirty="0"/>
                  <a:t> </a:t>
                </a:r>
                <a:r>
                  <a:rPr lang="en-US" dirty="0" err="1"/>
                  <a:t>korelasi</a:t>
                </a:r>
                <a:r>
                  <a:rPr lang="en-US" dirty="0"/>
                  <a:t>, </a:t>
                </a:r>
                <a:r>
                  <a:rPr lang="en-US" dirty="0" err="1"/>
                  <a:t>uji</a:t>
                </a:r>
                <a:r>
                  <a:rPr lang="en-US" dirty="0"/>
                  <a:t> </a:t>
                </a:r>
                <a:r>
                  <a:rPr lang="en-US" dirty="0" err="1"/>
                  <a:t>hipotesis</a:t>
                </a:r>
                <a:r>
                  <a:rPr lang="en-US" dirty="0"/>
                  <a:t> </a:t>
                </a:r>
                <a:r>
                  <a:rPr lang="en-US" dirty="0" err="1"/>
                  <a:t>terhadap</a:t>
                </a:r>
                <a:r>
                  <a:rPr lang="en-US" dirty="0"/>
                  <a:t> </a:t>
                </a:r>
                <a:r>
                  <a:rPr lang="en-US" dirty="0" err="1"/>
                  <a:t>koefisien</a:t>
                </a:r>
                <a:r>
                  <a:rPr lang="en-US" dirty="0"/>
                  <a:t> </a:t>
                </a:r>
                <a:r>
                  <a:rPr lang="en-US" dirty="0" err="1"/>
                  <a:t>korelasi</a:t>
                </a:r>
                <a:r>
                  <a:rPr lang="en-US" dirty="0"/>
                  <a:t> </a:t>
                </a:r>
                <a:r>
                  <a:rPr lang="en-US" dirty="0" err="1"/>
                  <a:t>untuk</a:t>
                </a:r>
                <a:r>
                  <a:rPr lang="en-US" dirty="0"/>
                  <a:t> </a:t>
                </a:r>
                <a:r>
                  <a:rPr lang="en-US" dirty="0" err="1"/>
                  <a:t>mengidentifikasi</a:t>
                </a:r>
                <a:r>
                  <a:rPr lang="en-US" dirty="0"/>
                  <a:t> </a:t>
                </a:r>
                <a:r>
                  <a:rPr lang="en-US" dirty="0" err="1"/>
                  <a:t>signifikansi</a:t>
                </a:r>
                <a:r>
                  <a:rPr lang="en-US" dirty="0"/>
                  <a:t> </a:t>
                </a:r>
                <a:r>
                  <a:rPr lang="en-US" dirty="0" err="1"/>
                  <a:t>hubungan</a:t>
                </a:r>
                <a:r>
                  <a:rPr lang="en-US" dirty="0"/>
                  <a:t> </a:t>
                </a:r>
                <a:r>
                  <a:rPr lang="en-US" dirty="0" err="1"/>
                  <a:t>dua</a:t>
                </a:r>
                <a:r>
                  <a:rPr lang="en-US" dirty="0"/>
                  <a:t> </a:t>
                </a:r>
                <a:r>
                  <a:rPr lang="en-US" dirty="0" err="1"/>
                  <a:t>variabel</a:t>
                </a:r>
                <a:endParaRPr lang="en-US" dirty="0"/>
              </a:p>
              <a:p>
                <a:r>
                  <a:rPr lang="en-US" dirty="0" err="1"/>
                  <a:t>Untuk</a:t>
                </a:r>
                <a:r>
                  <a:rPr lang="en-US" dirty="0"/>
                  <a:t> </a:t>
                </a:r>
                <a:r>
                  <a:rPr lang="en-US" dirty="0" err="1"/>
                  <a:t>koefisien</a:t>
                </a:r>
                <a:r>
                  <a:rPr lang="en-US" dirty="0"/>
                  <a:t> </a:t>
                </a:r>
                <a:r>
                  <a:rPr lang="en-US" dirty="0" err="1"/>
                  <a:t>regresi</a:t>
                </a:r>
                <a:r>
                  <a:rPr lang="en-US" dirty="0"/>
                  <a:t>:</a:t>
                </a:r>
              </a:p>
              <a:p>
                <a:pPr marL="0" indent="0">
                  <a:buNone/>
                </a:pPr>
                <a:r>
                  <a:rPr lang="en-US" dirty="0"/>
                  <a:t>	 H</a:t>
                </a:r>
                <a:r>
                  <a:rPr lang="en-US" baseline="-25000" dirty="0"/>
                  <a:t>0</a:t>
                </a:r>
                <a:r>
                  <a:rPr lang="en-US" dirty="0"/>
                  <a:t>: β</a:t>
                </a:r>
                <a:r>
                  <a:rPr lang="en-US" baseline="-25000" dirty="0" err="1"/>
                  <a:t>i</a:t>
                </a:r>
                <a:r>
                  <a:rPr lang="en-US" dirty="0"/>
                  <a:t>= </a:t>
                </a:r>
                <a:r>
                  <a:rPr lang="en-US" dirty="0">
                    <a:latin typeface="Arial" panose="020B0604020202020204" pitchFamily="34" charset="0"/>
                    <a:cs typeface="Arial" panose="020B0604020202020204" pitchFamily="34" charset="0"/>
                  </a:rPr>
                  <a:t>0</a:t>
                </a:r>
                <a:r>
                  <a:rPr lang="en-US" dirty="0"/>
                  <a:t> dan H</a:t>
                </a:r>
                <a:r>
                  <a:rPr lang="en-US" baseline="-25000" dirty="0"/>
                  <a:t>1</a:t>
                </a:r>
                <a:r>
                  <a:rPr lang="en-US" dirty="0"/>
                  <a:t>: β</a:t>
                </a:r>
                <a:r>
                  <a:rPr lang="en-US" baseline="-25000" dirty="0" err="1"/>
                  <a:t>i</a:t>
                </a:r>
                <a:r>
                  <a:rPr lang="en-US" dirty="0"/>
                  <a:t> </a:t>
                </a:r>
                <a:r>
                  <a:rPr lang="en-US" dirty="0">
                    <a:latin typeface="Arial" panose="020B0604020202020204" pitchFamily="34" charset="0"/>
                    <a:cs typeface="Arial" panose="020B0604020202020204" pitchFamily="34" charset="0"/>
                  </a:rPr>
                  <a:t>≠ 0,  </a:t>
                </a:r>
                <a:r>
                  <a:rPr lang="en-US" dirty="0"/>
                  <a:t>t = </a:t>
                </a:r>
                <a14:m>
                  <m:oMath xmlns:m="http://schemas.openxmlformats.org/officeDocument/2006/math">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𝑖</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b="0" i="1" smtClean="0">
                                <a:latin typeface="Cambria Math" panose="02040503050406030204" pitchFamily="18" charset="0"/>
                              </a:rPr>
                              <m:t>𝑖</m:t>
                            </m:r>
                          </m:sub>
                        </m:sSub>
                      </m:num>
                      <m:den>
                        <m:sSub>
                          <m:sSubPr>
                            <m:ctrlPr>
                              <a:rPr lang="en-US" i="1">
                                <a:latin typeface="Cambria Math" panose="02040503050406030204" pitchFamily="18" charset="0"/>
                              </a:rPr>
                            </m:ctrlPr>
                          </m:sSubPr>
                          <m:e>
                            <m:r>
                              <a:rPr lang="en-US" i="1">
                                <a:latin typeface="Cambria Math" panose="02040503050406030204" pitchFamily="18" charset="0"/>
                              </a:rPr>
                              <m:t>𝑆</m:t>
                            </m:r>
                          </m:e>
                          <m:sub>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𝑖</m:t>
                                </m:r>
                              </m:sub>
                            </m:sSub>
                          </m:sub>
                        </m:sSub>
                      </m:den>
                    </m:f>
                  </m:oMath>
                </a14:m>
                <a:r>
                  <a:rPr lang="en-US" dirty="0"/>
                  <a:t> </a:t>
                </a:r>
              </a:p>
              <a:p>
                <a:r>
                  <a:rPr lang="en-US" dirty="0" err="1"/>
                  <a:t>Untuk</a:t>
                </a:r>
                <a:r>
                  <a:rPr lang="en-US" dirty="0"/>
                  <a:t> </a:t>
                </a:r>
                <a:r>
                  <a:rPr lang="en-US" dirty="0" err="1"/>
                  <a:t>koefisien</a:t>
                </a:r>
                <a:r>
                  <a:rPr lang="en-US" dirty="0"/>
                  <a:t> </a:t>
                </a:r>
                <a:r>
                  <a:rPr lang="en-US" dirty="0" err="1"/>
                  <a:t>korelasi</a:t>
                </a:r>
                <a:r>
                  <a:rPr lang="en-US" dirty="0"/>
                  <a:t>:</a:t>
                </a:r>
              </a:p>
              <a:p>
                <a:pPr marL="0" indent="0">
                  <a:buNone/>
                </a:pPr>
                <a:r>
                  <a:rPr lang="en-US" dirty="0"/>
                  <a:t>	H</a:t>
                </a:r>
                <a:r>
                  <a:rPr lang="en-US" baseline="-25000" dirty="0"/>
                  <a:t>0</a:t>
                </a:r>
                <a:r>
                  <a:rPr lang="en-US" dirty="0"/>
                  <a:t>: </a:t>
                </a:r>
                <a14:m>
                  <m:oMath xmlns:m="http://schemas.openxmlformats.org/officeDocument/2006/math">
                    <m:r>
                      <a:rPr lang="en-US" i="1">
                        <a:latin typeface="Cambria Math" panose="02040503050406030204" pitchFamily="18" charset="0"/>
                      </a:rPr>
                      <m:t>𝜌</m:t>
                    </m:r>
                    <m:r>
                      <a:rPr lang="en-US" i="1">
                        <a:latin typeface="Cambria Math" panose="02040503050406030204" pitchFamily="18" charset="0"/>
                      </a:rPr>
                      <m:t>=0</m:t>
                    </m:r>
                  </m:oMath>
                </a14:m>
                <a:r>
                  <a:rPr lang="en-US" dirty="0"/>
                  <a:t> </a:t>
                </a:r>
                <a:r>
                  <a:rPr lang="en-US" dirty="0" err="1"/>
                  <a:t>dan</a:t>
                </a:r>
                <a:r>
                  <a:rPr lang="en-US" dirty="0"/>
                  <a:t> H</a:t>
                </a:r>
                <a:r>
                  <a:rPr lang="en-US" baseline="-25000" dirty="0"/>
                  <a:t>1</a:t>
                </a:r>
                <a:r>
                  <a:rPr lang="en-US" dirty="0"/>
                  <a:t>: </a:t>
                </a:r>
                <a14:m>
                  <m:oMath xmlns:m="http://schemas.openxmlformats.org/officeDocument/2006/math">
                    <m:r>
                      <a:rPr lang="en-US" i="1">
                        <a:latin typeface="Cambria Math" panose="02040503050406030204" pitchFamily="18" charset="0"/>
                      </a:rPr>
                      <m:t>𝜌</m:t>
                    </m:r>
                    <m:r>
                      <a:rPr lang="en-US" i="1">
                        <a:latin typeface="Cambria Math" panose="02040503050406030204" pitchFamily="18" charset="0"/>
                      </a:rPr>
                      <m:t> ≠0</m:t>
                    </m:r>
                  </m:oMath>
                </a14:m>
                <a:r>
                  <a:rPr lang="en-US" dirty="0"/>
                  <a:t>, t =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𝑟</m:t>
                        </m:r>
                        <m:r>
                          <a:rPr lang="en-US" i="1">
                            <a:latin typeface="Cambria Math" panose="02040503050406030204" pitchFamily="18" charset="0"/>
                          </a:rPr>
                          <m:t>−</m:t>
                        </m:r>
                        <m:r>
                          <a:rPr lang="en-US" i="1">
                            <a:latin typeface="Cambria Math" panose="02040503050406030204" pitchFamily="18" charset="0"/>
                          </a:rPr>
                          <m:t>𝜌</m:t>
                        </m:r>
                      </m:num>
                      <m:den>
                        <m:r>
                          <a:rPr lang="en-US" i="1">
                            <a:latin typeface="Cambria Math" panose="02040503050406030204" pitchFamily="18" charset="0"/>
                          </a:rPr>
                          <m:t>√</m:t>
                        </m:r>
                        <m:d>
                          <m:dPr>
                            <m:begChr m:val="["/>
                            <m:endChr m:val="]"/>
                            <m:ctrlPr>
                              <a:rPr lang="en-US" i="1">
                                <a:latin typeface="Cambria Math" panose="02040503050406030204" pitchFamily="18" charset="0"/>
                              </a:rPr>
                            </m:ctrlPr>
                          </m:dPr>
                          <m:e>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𝑟</m:t>
                                    </m:r>
                                  </m:e>
                                </m:d>
                              </m:e>
                              <m:sup>
                                <m:r>
                                  <a:rPr lang="en-US" i="1">
                                    <a:latin typeface="Cambria Math" panose="02040503050406030204" pitchFamily="18" charset="0"/>
                                  </a:rPr>
                                  <m:t>2</m:t>
                                </m:r>
                              </m:sup>
                            </m:sSup>
                            <m:r>
                              <a:rPr lang="en-US" i="1">
                                <a:latin typeface="Cambria Math" panose="02040503050406030204" pitchFamily="18" charset="0"/>
                              </a:rPr>
                              <m:t>/(</m:t>
                            </m:r>
                            <m:r>
                              <a:rPr lang="en-US" i="1">
                                <a:latin typeface="Cambria Math" panose="02040503050406030204" pitchFamily="18" charset="0"/>
                              </a:rPr>
                              <m:t>𝑛</m:t>
                            </m:r>
                            <m:r>
                              <a:rPr lang="en-US" i="1">
                                <a:latin typeface="Cambria Math" panose="02040503050406030204" pitchFamily="18" charset="0"/>
                              </a:rPr>
                              <m:t>−2)</m:t>
                            </m:r>
                          </m:e>
                        </m:d>
                      </m:den>
                    </m:f>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4887" y="2574235"/>
                <a:ext cx="10664687" cy="3552224"/>
              </a:xfrm>
              <a:blipFill>
                <a:blip r:embed="rId2"/>
                <a:stretch>
                  <a:fillRect l="-858" t="-3087"/>
                </a:stretch>
              </a:blipFill>
            </p:spPr>
            <p:txBody>
              <a:bodyPr/>
              <a:lstStyle/>
              <a:p>
                <a:r>
                  <a:rPr lang="en-US">
                    <a:noFill/>
                  </a:rPr>
                  <a:t> </a:t>
                </a:r>
              </a:p>
            </p:txBody>
          </p:sp>
        </mc:Fallback>
      </mc:AlternateContent>
      <p:sp>
        <p:nvSpPr>
          <p:cNvPr id="4" name="Title 1"/>
          <p:cNvSpPr>
            <a:spLocks noGrp="1"/>
          </p:cNvSpPr>
          <p:nvPr>
            <p:ph type="title"/>
          </p:nvPr>
        </p:nvSpPr>
        <p:spPr>
          <a:xfrm>
            <a:off x="1207198" y="1252332"/>
            <a:ext cx="9598700" cy="685800"/>
          </a:xfrm>
        </p:spPr>
        <p:txBody>
          <a:bodyPr>
            <a:normAutofit fontScale="90000"/>
          </a:bodyPr>
          <a:lstStyle/>
          <a:p>
            <a:pPr lvl="0" algn="ctr"/>
            <a:r>
              <a:rPr lang="en-US" b="1" dirty="0" err="1"/>
              <a:t>Uji</a:t>
            </a:r>
            <a:r>
              <a:rPr lang="en-US" b="1" dirty="0"/>
              <a:t> </a:t>
            </a:r>
            <a:r>
              <a:rPr lang="en-US" b="1" dirty="0" err="1"/>
              <a:t>Hipotesis</a:t>
            </a:r>
            <a:r>
              <a:rPr lang="en-US" b="1" dirty="0"/>
              <a:t> </a:t>
            </a:r>
            <a:r>
              <a:rPr lang="en-US" b="1" dirty="0" err="1"/>
              <a:t>Relasional</a:t>
            </a:r>
            <a:endParaRPr lang="en-US" dirty="0"/>
          </a:p>
        </p:txBody>
      </p:sp>
    </p:spTree>
    <p:extLst>
      <p:ext uri="{BB962C8B-B14F-4D97-AF65-F5344CB8AC3E}">
        <p14:creationId xmlns:p14="http://schemas.microsoft.com/office/powerpoint/2010/main" val="297248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F301F60D-F4C8-2FAC-C01E-A43AB37E7493}"/>
              </a:ext>
            </a:extLst>
          </p:cNvPr>
          <p:cNvSpPr>
            <a:spLocks noGrp="1"/>
          </p:cNvSpPr>
          <p:nvPr>
            <p:ph type="title"/>
          </p:nvPr>
        </p:nvSpPr>
        <p:spPr>
          <a:xfrm>
            <a:off x="5752647" y="132676"/>
            <a:ext cx="6263762" cy="922704"/>
          </a:xfrm>
        </p:spPr>
        <p:txBody>
          <a:bodyPr>
            <a:noAutofit/>
          </a:bodyPr>
          <a:lstStyle/>
          <a:p>
            <a:pPr algn="ctr"/>
            <a:r>
              <a:rPr lang="en-US" sz="3200" b="1" dirty="0"/>
              <a:t>Estimating Relationship </a:t>
            </a:r>
            <a:br>
              <a:rPr lang="en-US" sz="3200" b="1" dirty="0"/>
            </a:br>
            <a:r>
              <a:rPr lang="en-US" sz="3200" b="1" dirty="0"/>
              <a:t>Among Variables</a:t>
            </a:r>
          </a:p>
        </p:txBody>
      </p:sp>
      <p:sp>
        <p:nvSpPr>
          <p:cNvPr id="9" name="Content Placeholder 3">
            <a:extLst>
              <a:ext uri="{FF2B5EF4-FFF2-40B4-BE49-F238E27FC236}">
                <a16:creationId xmlns:a16="http://schemas.microsoft.com/office/drawing/2014/main" id="{6F1C6072-8491-4442-16C4-848A0155755B}"/>
              </a:ext>
            </a:extLst>
          </p:cNvPr>
          <p:cNvSpPr txBox="1">
            <a:spLocks/>
          </p:cNvSpPr>
          <p:nvPr/>
        </p:nvSpPr>
        <p:spPr>
          <a:xfrm>
            <a:off x="5752647" y="1161527"/>
            <a:ext cx="6263762" cy="2267473"/>
          </a:xfrm>
          <a:prstGeom prst="rect">
            <a:avLst/>
          </a:prstGeom>
        </p:spPr>
        <p:txBody>
          <a:bodyPr/>
          <a:lst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a:lstStyle>
          <a:p>
            <a:r>
              <a:rPr lang="en-MY" b="1" dirty="0">
                <a:solidFill>
                  <a:srgbClr val="FF0000"/>
                </a:solidFill>
              </a:rPr>
              <a:t>Correlation</a:t>
            </a:r>
          </a:p>
          <a:p>
            <a:r>
              <a:rPr lang="en-MY" b="1" dirty="0">
                <a:solidFill>
                  <a:srgbClr val="FF0000"/>
                </a:solidFill>
              </a:rPr>
              <a:t>Regression</a:t>
            </a:r>
          </a:p>
          <a:p>
            <a:r>
              <a:rPr lang="en-US" b="1" dirty="0">
                <a:solidFill>
                  <a:srgbClr val="0033CC"/>
                </a:solidFill>
              </a:rPr>
              <a:t>Classical Assumption For Regression Analysis</a:t>
            </a:r>
          </a:p>
          <a:p>
            <a:pPr marL="0" indent="0">
              <a:buNone/>
            </a:pPr>
            <a:endParaRPr lang="en-US" b="1" dirty="0">
              <a:solidFill>
                <a:schemeClr val="bg1"/>
              </a:solidFill>
            </a:endParaRPr>
          </a:p>
          <a:p>
            <a:endParaRPr lang="en-US" b="1" dirty="0">
              <a:solidFill>
                <a:schemeClr val="bg1"/>
              </a:solidFill>
            </a:endParaRPr>
          </a:p>
        </p:txBody>
      </p:sp>
      <p:sp>
        <p:nvSpPr>
          <p:cNvPr id="10" name="Content Placeholder 4">
            <a:extLst>
              <a:ext uri="{FF2B5EF4-FFF2-40B4-BE49-F238E27FC236}">
                <a16:creationId xmlns:a16="http://schemas.microsoft.com/office/drawing/2014/main" id="{2EC61B42-CAA6-0389-151D-245237E4C26D}"/>
              </a:ext>
            </a:extLst>
          </p:cNvPr>
          <p:cNvSpPr txBox="1">
            <a:spLocks/>
          </p:cNvSpPr>
          <p:nvPr/>
        </p:nvSpPr>
        <p:spPr>
          <a:xfrm>
            <a:off x="6096000" y="3207026"/>
            <a:ext cx="5840896" cy="2120348"/>
          </a:xfrm>
          <a:prstGeom prst="rect">
            <a:avLst/>
          </a:prstGeom>
        </p:spPr>
        <p:txBody>
          <a:bodyPr>
            <a:norm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i="1" dirty="0">
                <a:solidFill>
                  <a:srgbClr val="002060"/>
                </a:solidFill>
              </a:rPr>
              <a:t>Normality</a:t>
            </a:r>
          </a:p>
          <a:p>
            <a:pPr>
              <a:lnSpc>
                <a:spcPct val="100000"/>
              </a:lnSpc>
            </a:pPr>
            <a:r>
              <a:rPr lang="en-US" sz="2400" b="1" i="1" dirty="0">
                <a:solidFill>
                  <a:srgbClr val="002060"/>
                </a:solidFill>
              </a:rPr>
              <a:t>Homoscedasticity</a:t>
            </a:r>
          </a:p>
          <a:p>
            <a:pPr>
              <a:lnSpc>
                <a:spcPct val="100000"/>
              </a:lnSpc>
            </a:pPr>
            <a:r>
              <a:rPr lang="en-US" sz="2400" b="1" i="1" dirty="0">
                <a:solidFill>
                  <a:srgbClr val="002060"/>
                </a:solidFill>
              </a:rPr>
              <a:t>No Multicollinearity</a:t>
            </a:r>
          </a:p>
          <a:p>
            <a:pPr>
              <a:lnSpc>
                <a:spcPct val="100000"/>
              </a:lnSpc>
            </a:pPr>
            <a:r>
              <a:rPr lang="en-US" sz="2400" b="1" i="1" dirty="0">
                <a:solidFill>
                  <a:srgbClr val="002060"/>
                </a:solidFill>
              </a:rPr>
              <a:t>No Autocorrelation</a:t>
            </a:r>
            <a:r>
              <a:rPr lang="en-US" sz="2400" b="1" dirty="0">
                <a:solidFill>
                  <a:srgbClr val="002060"/>
                </a:solidFill>
              </a:rPr>
              <a:t> </a:t>
            </a:r>
          </a:p>
          <a:p>
            <a:pPr>
              <a:lnSpc>
                <a:spcPct val="100000"/>
              </a:lnSpc>
            </a:pPr>
            <a:endParaRPr lang="en-US" sz="2400" b="1" dirty="0">
              <a:solidFill>
                <a:srgbClr val="002060"/>
              </a:solidFill>
            </a:endParaRPr>
          </a:p>
        </p:txBody>
      </p:sp>
      <p:pic>
        <p:nvPicPr>
          <p:cNvPr id="7" name="Picture Placeholder 11" descr="A cactus in a desert">
            <a:extLst>
              <a:ext uri="{FF2B5EF4-FFF2-40B4-BE49-F238E27FC236}">
                <a16:creationId xmlns:a16="http://schemas.microsoft.com/office/drawing/2014/main" id="{16566CA4-8C9E-4B4B-1353-B9232038C147}"/>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27713" r="28871"/>
          <a:stretch/>
        </p:blipFill>
        <p:spPr>
          <a:xfrm>
            <a:off x="1747520" y="1045220"/>
            <a:ext cx="3291840" cy="4786620"/>
          </a:xfrm>
          <a:prstGeom prst="rect">
            <a:avLst/>
          </a:prstGeom>
        </p:spPr>
      </p:pic>
    </p:spTree>
    <p:extLst>
      <p:ext uri="{BB962C8B-B14F-4D97-AF65-F5344CB8AC3E}">
        <p14:creationId xmlns:p14="http://schemas.microsoft.com/office/powerpoint/2010/main" val="38811319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C00000"/>
                </a:solidFill>
                <a:effectLst/>
              </a:rPr>
              <a:t>ESTIMATING RELATIONSHIP </a:t>
            </a:r>
            <a:br>
              <a:rPr lang="en-US" dirty="0">
                <a:solidFill>
                  <a:srgbClr val="C00000"/>
                </a:solidFill>
                <a:effectLst/>
              </a:rPr>
            </a:br>
            <a:r>
              <a:rPr lang="en-US" dirty="0">
                <a:solidFill>
                  <a:srgbClr val="C00000"/>
                </a:solidFill>
                <a:effectLst/>
              </a:rPr>
              <a:t>AMONG VARIABLES</a:t>
            </a:r>
            <a:endParaRPr lang="en-US" dirty="0">
              <a:solidFill>
                <a:srgbClr val="C00000"/>
              </a:solidFill>
            </a:endParaRPr>
          </a:p>
        </p:txBody>
      </p:sp>
      <mc:AlternateContent xmlns:mc="http://schemas.openxmlformats.org/markup-compatibility/2006" xmlns:a14="http://schemas.microsoft.com/office/drawing/2010/main">
        <mc:Choice Requires="a14">
          <p:sp>
            <p:nvSpPr>
              <p:cNvPr id="7" name="Content Placeholder 6"/>
              <p:cNvSpPr>
                <a:spLocks noGrp="1"/>
              </p:cNvSpPr>
              <p:nvPr>
                <p:ph idx="1"/>
              </p:nvPr>
            </p:nvSpPr>
            <p:spPr>
              <a:xfrm>
                <a:off x="914401" y="2530760"/>
                <a:ext cx="10455964" cy="3750769"/>
              </a:xfrm>
            </p:spPr>
            <p:txBody>
              <a:bodyPr>
                <a:noAutofit/>
              </a:bodyPr>
              <a:lstStyle/>
              <a:p>
                <a:r>
                  <a:rPr lang="en-US" b="1" dirty="0">
                    <a:solidFill>
                      <a:srgbClr val="002060"/>
                    </a:solidFill>
                  </a:rPr>
                  <a:t>Simple correlation</a:t>
                </a:r>
              </a:p>
              <a:p>
                <a:r>
                  <a:rPr lang="en-US" b="1" dirty="0">
                    <a:solidFill>
                      <a:srgbClr val="002060"/>
                    </a:solidFill>
                  </a:rPr>
                  <a:t>Simple linear regression </a:t>
                </a:r>
              </a:p>
              <a:p>
                <a:pPr marL="537841" lvl="1" indent="-174521"/>
                <a:r>
                  <a:rPr lang="en-US" b="1" dirty="0">
                    <a:solidFill>
                      <a:srgbClr val="002060"/>
                    </a:solidFill>
                  </a:rPr>
                  <a:t>Population: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𝝁</m:t>
                        </m:r>
                      </m:e>
                      <m:sub>
                        <m:r>
                          <a:rPr lang="en-US" b="1" i="1">
                            <a:latin typeface="Cambria Math" panose="02040503050406030204" pitchFamily="18" charset="0"/>
                          </a:rPr>
                          <m:t>𝒀𝒊</m:t>
                        </m:r>
                      </m:sub>
                    </m:sSub>
                    <m:r>
                      <a:rPr lang="en-US" b="1" i="1">
                        <a:latin typeface="Cambria Math" panose="02040503050406030204" pitchFamily="18" charset="0"/>
                      </a:rPr>
                      <m:t>= </m:t>
                    </m:r>
                    <m:sSub>
                      <m:sSubPr>
                        <m:ctrlPr>
                          <a:rPr lang="en-US" b="1" i="1">
                            <a:latin typeface="Cambria Math" panose="02040503050406030204" pitchFamily="18" charset="0"/>
                          </a:rPr>
                        </m:ctrlPr>
                      </m:sSubPr>
                      <m:e>
                        <m:r>
                          <a:rPr lang="en-US" b="1" i="1">
                            <a:latin typeface="Cambria Math" panose="02040503050406030204" pitchFamily="18" charset="0"/>
                          </a:rPr>
                          <m:t>𝜷</m:t>
                        </m:r>
                      </m:e>
                      <m:sub>
                        <m:r>
                          <a:rPr lang="en-US" b="1" i="1">
                            <a:latin typeface="Cambria Math" panose="02040503050406030204" pitchFamily="18" charset="0"/>
                          </a:rPr>
                          <m:t>𝟎</m:t>
                        </m:r>
                      </m:sub>
                    </m:sSub>
                    <m:r>
                      <a:rPr lang="en-US" b="1" i="1">
                        <a:latin typeface="Cambria Math" panose="02040503050406030204" pitchFamily="18" charset="0"/>
                      </a:rPr>
                      <m:t>+ </m:t>
                    </m:r>
                    <m:sSub>
                      <m:sSubPr>
                        <m:ctrlPr>
                          <a:rPr lang="en-US" b="1" i="1">
                            <a:latin typeface="Cambria Math" panose="02040503050406030204" pitchFamily="18" charset="0"/>
                          </a:rPr>
                        </m:ctrlPr>
                      </m:sSubPr>
                      <m:e>
                        <m:r>
                          <a:rPr lang="en-US" b="1" i="1">
                            <a:latin typeface="Cambria Math" panose="02040503050406030204" pitchFamily="18" charset="0"/>
                          </a:rPr>
                          <m:t>𝜷</m:t>
                        </m:r>
                      </m:e>
                      <m:sub>
                        <m:r>
                          <a:rPr lang="en-US" b="1" i="1">
                            <a:latin typeface="Cambria Math" panose="02040503050406030204" pitchFamily="18" charset="0"/>
                          </a:rPr>
                          <m:t>𝟏</m:t>
                        </m:r>
                      </m:sub>
                    </m:sSub>
                    <m:r>
                      <a:rPr lang="en-US" b="1" i="1">
                        <a:latin typeface="Cambria Math" panose="02040503050406030204" pitchFamily="18" charset="0"/>
                      </a:rPr>
                      <m:t>𝑿𝒊</m:t>
                    </m:r>
                  </m:oMath>
                </a14:m>
                <a:r>
                  <a:rPr lang="en-US" b="1" dirty="0"/>
                  <a:t> , Yi =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𝜷</m:t>
                        </m:r>
                      </m:e>
                      <m:sub>
                        <m:r>
                          <a:rPr lang="en-US" b="1" i="1">
                            <a:latin typeface="Cambria Math" panose="02040503050406030204" pitchFamily="18" charset="0"/>
                          </a:rPr>
                          <m:t>𝟎</m:t>
                        </m:r>
                      </m:sub>
                    </m:sSub>
                    <m:r>
                      <a:rPr lang="en-US" b="1" i="1">
                        <a:latin typeface="Cambria Math" panose="02040503050406030204" pitchFamily="18" charset="0"/>
                      </a:rPr>
                      <m:t>+ </m:t>
                    </m:r>
                    <m:sSub>
                      <m:sSubPr>
                        <m:ctrlPr>
                          <a:rPr lang="en-US" b="1" i="1">
                            <a:latin typeface="Cambria Math" panose="02040503050406030204" pitchFamily="18" charset="0"/>
                          </a:rPr>
                        </m:ctrlPr>
                      </m:sSubPr>
                      <m:e>
                        <m:r>
                          <a:rPr lang="en-US" b="1" i="1">
                            <a:latin typeface="Cambria Math" panose="02040503050406030204" pitchFamily="18" charset="0"/>
                          </a:rPr>
                          <m:t>𝜷</m:t>
                        </m:r>
                      </m:e>
                      <m:sub>
                        <m:r>
                          <a:rPr lang="en-US" b="1" i="1">
                            <a:latin typeface="Cambria Math" panose="02040503050406030204" pitchFamily="18" charset="0"/>
                          </a:rPr>
                          <m:t>𝟏</m:t>
                        </m:r>
                      </m:sub>
                    </m:sSub>
                    <m:r>
                      <a:rPr lang="en-US" b="1" i="1">
                        <a:latin typeface="Cambria Math" panose="02040503050406030204" pitchFamily="18" charset="0"/>
                      </a:rPr>
                      <m:t>𝑿𝒊</m:t>
                    </m:r>
                    <m:r>
                      <a:rPr lang="en-US" b="1" i="1">
                        <a:latin typeface="Cambria Math" panose="02040503050406030204" pitchFamily="18" charset="0"/>
                      </a:rPr>
                      <m:t>+</m:t>
                    </m:r>
                    <m:r>
                      <a:rPr lang="en-US" b="1" i="1">
                        <a:latin typeface="Cambria Math" panose="02040503050406030204" pitchFamily="18" charset="0"/>
                      </a:rPr>
                      <m:t>𝝐</m:t>
                    </m:r>
                    <m:r>
                      <a:rPr lang="en-US" b="1" i="1">
                        <a:latin typeface="Cambria Math" panose="02040503050406030204" pitchFamily="18" charset="0"/>
                      </a:rPr>
                      <m:t>𝒊</m:t>
                    </m:r>
                  </m:oMath>
                </a14:m>
                <a:r>
                  <a:rPr lang="en-US" b="1" dirty="0"/>
                  <a:t> , Yi =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𝝁</m:t>
                        </m:r>
                      </m:e>
                      <m:sub>
                        <m:r>
                          <a:rPr lang="en-US" b="1" i="1">
                            <a:latin typeface="Cambria Math" panose="02040503050406030204" pitchFamily="18" charset="0"/>
                          </a:rPr>
                          <m:t>𝒀𝒊</m:t>
                        </m:r>
                      </m:sub>
                    </m:sSub>
                    <m:r>
                      <a:rPr lang="en-US" b="1" i="1">
                        <a:latin typeface="Cambria Math" panose="02040503050406030204" pitchFamily="18" charset="0"/>
                      </a:rPr>
                      <m:t>+</m:t>
                    </m:r>
                  </m:oMath>
                </a14:m>
                <a:r>
                  <a:rPr lang="en-US" b="1" dirty="0"/>
                  <a:t> </a:t>
                </a:r>
                <a14:m>
                  <m:oMath xmlns:m="http://schemas.openxmlformats.org/officeDocument/2006/math">
                    <m:r>
                      <a:rPr lang="en-US" b="1" i="1">
                        <a:latin typeface="Cambria Math" panose="02040503050406030204" pitchFamily="18" charset="0"/>
                      </a:rPr>
                      <m:t>𝝐</m:t>
                    </m:r>
                    <m:r>
                      <a:rPr lang="en-US" b="1" i="1">
                        <a:latin typeface="Cambria Math" panose="02040503050406030204" pitchFamily="18" charset="0"/>
                      </a:rPr>
                      <m:t>𝒊</m:t>
                    </m:r>
                  </m:oMath>
                </a14:m>
                <a:endParaRPr lang="en-US" b="1" dirty="0">
                  <a:solidFill>
                    <a:srgbClr val="002060"/>
                  </a:solidFill>
                </a:endParaRPr>
              </a:p>
              <a:p>
                <a:pPr marL="537841" lvl="1" indent="-174521"/>
                <a:r>
                  <a:rPr lang="en-US" b="1" dirty="0">
                    <a:solidFill>
                      <a:srgbClr val="002060"/>
                    </a:solidFill>
                  </a:rPr>
                  <a:t>Sample : </a:t>
                </a:r>
                <a:r>
                  <a:rPr lang="en-US" b="1" dirty="0"/>
                  <a:t>Y = b</a:t>
                </a:r>
                <a:r>
                  <a:rPr lang="en-US" b="1" baseline="-25000" dirty="0"/>
                  <a:t>0</a:t>
                </a:r>
                <a:r>
                  <a:rPr lang="en-US" b="1" dirty="0"/>
                  <a:t> + b</a:t>
                </a:r>
                <a:r>
                  <a:rPr lang="en-US" b="1" baseline="-25000" dirty="0"/>
                  <a:t>1</a:t>
                </a:r>
                <a:r>
                  <a:rPr lang="en-US" b="1" dirty="0"/>
                  <a:t>Xi + e, </a:t>
                </a:r>
                <a14:m>
                  <m:oMath xmlns:m="http://schemas.openxmlformats.org/officeDocument/2006/math">
                    <m:acc>
                      <m:accPr>
                        <m:chr m:val="̂"/>
                        <m:ctrlPr>
                          <a:rPr lang="en-US" b="1" i="1">
                            <a:latin typeface="Cambria Math" panose="02040503050406030204" pitchFamily="18" charset="0"/>
                          </a:rPr>
                        </m:ctrlPr>
                      </m:accPr>
                      <m:e>
                        <m:r>
                          <a:rPr lang="en-US" b="1" i="1">
                            <a:latin typeface="Cambria Math" panose="02040503050406030204" pitchFamily="18" charset="0"/>
                          </a:rPr>
                          <m:t>𝒀</m:t>
                        </m:r>
                      </m:e>
                    </m:acc>
                    <m:r>
                      <a:rPr lang="en-US" b="1" i="1">
                        <a:latin typeface="Cambria Math" panose="02040503050406030204" pitchFamily="18" charset="0"/>
                      </a:rPr>
                      <m:t>= </m:t>
                    </m:r>
                  </m:oMath>
                </a14:m>
                <a:r>
                  <a:rPr lang="en-US" b="1" dirty="0"/>
                  <a:t>b</a:t>
                </a:r>
                <a:r>
                  <a:rPr lang="en-US" b="1" baseline="-25000" dirty="0"/>
                  <a:t>0</a:t>
                </a:r>
                <a:r>
                  <a:rPr lang="en-US" b="1" dirty="0"/>
                  <a:t> + b</a:t>
                </a:r>
                <a:r>
                  <a:rPr lang="en-US" b="1" baseline="-25000" dirty="0"/>
                  <a:t>1</a:t>
                </a:r>
                <a:r>
                  <a:rPr lang="en-US" b="1" dirty="0"/>
                  <a:t>X, </a:t>
                </a:r>
                <a14:m>
                  <m:oMath xmlns:m="http://schemas.openxmlformats.org/officeDocument/2006/math">
                    <m:r>
                      <a:rPr lang="en-US" b="1" i="1">
                        <a:latin typeface="Cambria Math" panose="02040503050406030204" pitchFamily="18" charset="0"/>
                      </a:rPr>
                      <m:t>𝒆</m:t>
                    </m:r>
                    <m:r>
                      <a:rPr lang="en-US" b="1" i="1">
                        <a:latin typeface="Cambria Math" panose="02040503050406030204" pitchFamily="18" charset="0"/>
                      </a:rPr>
                      <m:t>=</m:t>
                    </m:r>
                    <m:r>
                      <a:rPr lang="en-US" b="1" i="1">
                        <a:latin typeface="Cambria Math" panose="02040503050406030204" pitchFamily="18" charset="0"/>
                      </a:rPr>
                      <m:t>𝒀</m:t>
                    </m:r>
                    <m:r>
                      <a:rPr lang="en-US" b="1" i="1">
                        <a:latin typeface="Cambria Math" panose="02040503050406030204" pitchFamily="18" charset="0"/>
                      </a:rPr>
                      <m:t>−</m:t>
                    </m:r>
                    <m:acc>
                      <m:accPr>
                        <m:chr m:val="̂"/>
                        <m:ctrlPr>
                          <a:rPr lang="en-US" b="1" i="1">
                            <a:latin typeface="Cambria Math" panose="02040503050406030204" pitchFamily="18" charset="0"/>
                          </a:rPr>
                        </m:ctrlPr>
                      </m:accPr>
                      <m:e>
                        <m:r>
                          <a:rPr lang="en-US" b="1" i="1">
                            <a:latin typeface="Cambria Math" panose="02040503050406030204" pitchFamily="18" charset="0"/>
                          </a:rPr>
                          <m:t>𝒀</m:t>
                        </m:r>
                      </m:e>
                    </m:acc>
                  </m:oMath>
                </a14:m>
                <a:endParaRPr lang="en-US" b="1" dirty="0">
                  <a:solidFill>
                    <a:srgbClr val="002060"/>
                  </a:solidFill>
                </a:endParaRPr>
              </a:p>
              <a:p>
                <a:r>
                  <a:rPr lang="en-US" b="1" dirty="0">
                    <a:solidFill>
                      <a:srgbClr val="002060"/>
                    </a:solidFill>
                  </a:rPr>
                  <a:t>Multiple linear regression </a:t>
                </a:r>
              </a:p>
              <a:p>
                <a:pPr marL="537841" lvl="1" indent="-174521"/>
                <a:r>
                  <a:rPr lang="en-US" b="1" dirty="0">
                    <a:solidFill>
                      <a:srgbClr val="002060"/>
                    </a:solidFill>
                  </a:rPr>
                  <a:t>Population: </a:t>
                </a:r>
                <a:r>
                  <a:rPr lang="en-US" b="1" dirty="0"/>
                  <a:t>Yi =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𝜷</m:t>
                        </m:r>
                      </m:e>
                      <m:sub>
                        <m:r>
                          <a:rPr lang="en-US" b="1" i="1">
                            <a:latin typeface="Cambria Math" panose="02040503050406030204" pitchFamily="18" charset="0"/>
                          </a:rPr>
                          <m:t>𝟎</m:t>
                        </m:r>
                      </m:sub>
                    </m:sSub>
                    <m:r>
                      <a:rPr lang="en-US" b="1" i="1">
                        <a:latin typeface="Cambria Math" panose="02040503050406030204" pitchFamily="18" charset="0"/>
                      </a:rPr>
                      <m:t>+ </m:t>
                    </m:r>
                    <m:sSub>
                      <m:sSubPr>
                        <m:ctrlPr>
                          <a:rPr lang="en-US" b="1" i="1">
                            <a:latin typeface="Cambria Math" panose="02040503050406030204" pitchFamily="18" charset="0"/>
                          </a:rPr>
                        </m:ctrlPr>
                      </m:sSubPr>
                      <m:e>
                        <m:r>
                          <a:rPr lang="en-US" b="1" i="1">
                            <a:latin typeface="Cambria Math" panose="02040503050406030204" pitchFamily="18" charset="0"/>
                          </a:rPr>
                          <m:t>𝜷</m:t>
                        </m:r>
                      </m:e>
                      <m:sub>
                        <m:r>
                          <a:rPr lang="en-US" b="1" i="1">
                            <a:latin typeface="Cambria Math" panose="02040503050406030204" pitchFamily="18" charset="0"/>
                          </a:rPr>
                          <m:t>𝟏</m:t>
                        </m:r>
                      </m:sub>
                    </m:sSub>
                    <m:sSub>
                      <m:sSubPr>
                        <m:ctrlPr>
                          <a:rPr lang="en-US" b="1" i="1">
                            <a:latin typeface="Cambria Math" panose="02040503050406030204" pitchFamily="18" charset="0"/>
                          </a:rPr>
                        </m:ctrlPr>
                      </m:sSubPr>
                      <m:e>
                        <m:r>
                          <a:rPr lang="en-US" b="1" i="1">
                            <a:latin typeface="Cambria Math" panose="02040503050406030204" pitchFamily="18" charset="0"/>
                          </a:rPr>
                          <m:t>𝑿</m:t>
                        </m:r>
                      </m:e>
                      <m:sub>
                        <m:r>
                          <a:rPr lang="en-US" b="1" i="1">
                            <a:latin typeface="Cambria Math" panose="02040503050406030204" pitchFamily="18" charset="0"/>
                          </a:rPr>
                          <m:t>𝟏</m:t>
                        </m:r>
                        <m:r>
                          <a:rPr lang="en-US" b="1" i="1">
                            <a:latin typeface="Cambria Math" panose="02040503050406030204" pitchFamily="18" charset="0"/>
                          </a:rPr>
                          <m:t>𝒊</m:t>
                        </m:r>
                      </m:sub>
                    </m:sSub>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𝜷</m:t>
                        </m:r>
                      </m:e>
                      <m:sub>
                        <m:r>
                          <a:rPr lang="en-US" b="1" i="1">
                            <a:latin typeface="Cambria Math" panose="02040503050406030204" pitchFamily="18" charset="0"/>
                          </a:rPr>
                          <m:t>𝟐</m:t>
                        </m:r>
                      </m:sub>
                    </m:sSub>
                    <m:sSub>
                      <m:sSubPr>
                        <m:ctrlPr>
                          <a:rPr lang="en-US" b="1" i="1">
                            <a:latin typeface="Cambria Math" panose="02040503050406030204" pitchFamily="18" charset="0"/>
                          </a:rPr>
                        </m:ctrlPr>
                      </m:sSubPr>
                      <m:e>
                        <m:r>
                          <a:rPr lang="en-US" b="1" i="1">
                            <a:latin typeface="Cambria Math" panose="02040503050406030204" pitchFamily="18" charset="0"/>
                          </a:rPr>
                          <m:t>𝑿</m:t>
                        </m:r>
                      </m:e>
                      <m:sub>
                        <m:r>
                          <a:rPr lang="en-US" b="1" i="1">
                            <a:latin typeface="Cambria Math" panose="02040503050406030204" pitchFamily="18" charset="0"/>
                          </a:rPr>
                          <m:t>𝟐</m:t>
                        </m:r>
                        <m:r>
                          <a:rPr lang="en-US" b="1" i="1">
                            <a:latin typeface="Cambria Math" panose="02040503050406030204" pitchFamily="18" charset="0"/>
                          </a:rPr>
                          <m:t>𝒊</m:t>
                        </m:r>
                      </m:sub>
                    </m:sSub>
                    <m:r>
                      <a:rPr lang="en-US" b="1" i="1">
                        <a:latin typeface="Cambria Math" panose="02040503050406030204" pitchFamily="18" charset="0"/>
                      </a:rPr>
                      <m:t>+…+ </m:t>
                    </m:r>
                    <m:sSub>
                      <m:sSubPr>
                        <m:ctrlPr>
                          <a:rPr lang="en-US" b="1" i="1">
                            <a:latin typeface="Cambria Math" panose="02040503050406030204" pitchFamily="18" charset="0"/>
                          </a:rPr>
                        </m:ctrlPr>
                      </m:sSubPr>
                      <m:e>
                        <m:r>
                          <a:rPr lang="en-US" b="1" i="1">
                            <a:latin typeface="Cambria Math" panose="02040503050406030204" pitchFamily="18" charset="0"/>
                          </a:rPr>
                          <m:t>𝜷</m:t>
                        </m:r>
                      </m:e>
                      <m:sub>
                        <m:r>
                          <a:rPr lang="en-US" b="1" i="1">
                            <a:latin typeface="Cambria Math" panose="02040503050406030204" pitchFamily="18" charset="0"/>
                          </a:rPr>
                          <m:t>𝒌</m:t>
                        </m:r>
                      </m:sub>
                    </m:sSub>
                    <m:sSub>
                      <m:sSubPr>
                        <m:ctrlPr>
                          <a:rPr lang="en-US" b="1" i="1">
                            <a:latin typeface="Cambria Math" panose="02040503050406030204" pitchFamily="18" charset="0"/>
                          </a:rPr>
                        </m:ctrlPr>
                      </m:sSubPr>
                      <m:e>
                        <m:r>
                          <a:rPr lang="en-US" b="1" i="1">
                            <a:latin typeface="Cambria Math" panose="02040503050406030204" pitchFamily="18" charset="0"/>
                          </a:rPr>
                          <m:t>𝑿</m:t>
                        </m:r>
                      </m:e>
                      <m:sub>
                        <m:r>
                          <a:rPr lang="en-US" b="1" i="1">
                            <a:latin typeface="Cambria Math" panose="02040503050406030204" pitchFamily="18" charset="0"/>
                          </a:rPr>
                          <m:t>𝒌𝒊</m:t>
                        </m:r>
                      </m:sub>
                    </m:sSub>
                    <m:r>
                      <a:rPr lang="en-US" b="1" i="1">
                        <a:latin typeface="Cambria Math" panose="02040503050406030204" pitchFamily="18" charset="0"/>
                      </a:rPr>
                      <m:t>+</m:t>
                    </m:r>
                    <m:r>
                      <a:rPr lang="en-US" b="1" i="1">
                        <a:latin typeface="Cambria Math" panose="02040503050406030204" pitchFamily="18" charset="0"/>
                      </a:rPr>
                      <m:t>𝝐</m:t>
                    </m:r>
                    <m:r>
                      <a:rPr lang="en-US" b="1" i="1">
                        <a:latin typeface="Cambria Math" panose="02040503050406030204" pitchFamily="18" charset="0"/>
                      </a:rPr>
                      <m:t>𝒊</m:t>
                    </m:r>
                  </m:oMath>
                </a14:m>
                <a:r>
                  <a:rPr lang="en-US" b="1" dirty="0"/>
                  <a:t> </a:t>
                </a:r>
              </a:p>
              <a:p>
                <a:pPr marL="537841" lvl="1" indent="-174521"/>
                <a:r>
                  <a:rPr lang="en-US" b="1" dirty="0">
                    <a:solidFill>
                      <a:srgbClr val="002060"/>
                    </a:solidFill>
                  </a:rPr>
                  <a:t>Sample : </a:t>
                </a:r>
                <a:r>
                  <a:rPr lang="en-US" b="1" dirty="0"/>
                  <a:t>Y = b</a:t>
                </a:r>
                <a:r>
                  <a:rPr lang="en-US" b="1" baseline="-25000" dirty="0"/>
                  <a:t>0</a:t>
                </a:r>
                <a:r>
                  <a:rPr lang="en-US" b="1" dirty="0"/>
                  <a:t> + b</a:t>
                </a:r>
                <a:r>
                  <a:rPr lang="en-US" b="1" baseline="-25000" dirty="0"/>
                  <a:t>1</a:t>
                </a:r>
                <a:r>
                  <a:rPr lang="en-US" b="1" dirty="0"/>
                  <a:t>X</a:t>
                </a:r>
                <a:r>
                  <a:rPr lang="en-US" b="1" baseline="-25000" dirty="0"/>
                  <a:t>1</a:t>
                </a:r>
                <a:r>
                  <a:rPr lang="en-US" b="1" dirty="0"/>
                  <a:t> + b</a:t>
                </a:r>
                <a:r>
                  <a:rPr lang="en-US" b="1" baseline="-25000" dirty="0"/>
                  <a:t>2</a:t>
                </a:r>
                <a:r>
                  <a:rPr lang="en-US" b="1" dirty="0"/>
                  <a:t>X</a:t>
                </a:r>
                <a:r>
                  <a:rPr lang="en-US" b="1" baseline="-25000" dirty="0"/>
                  <a:t>2</a:t>
                </a:r>
                <a:r>
                  <a:rPr lang="en-US" b="1" dirty="0"/>
                  <a:t> + …. + </a:t>
                </a:r>
                <a:r>
                  <a:rPr lang="en-US" b="1" dirty="0" err="1"/>
                  <a:t>b</a:t>
                </a:r>
                <a:r>
                  <a:rPr lang="en-US" b="1" baseline="-25000" dirty="0" err="1"/>
                  <a:t>k</a:t>
                </a:r>
                <a:r>
                  <a:rPr lang="en-US" b="1" dirty="0" err="1"/>
                  <a:t>X</a:t>
                </a:r>
                <a:r>
                  <a:rPr lang="en-US" b="1" baseline="-25000" dirty="0" err="1"/>
                  <a:t>k</a:t>
                </a:r>
                <a:r>
                  <a:rPr lang="en-US" b="1" baseline="-25000" dirty="0"/>
                  <a:t> </a:t>
                </a:r>
                <a:r>
                  <a:rPr lang="en-US" b="1" dirty="0"/>
                  <a:t>+ e </a:t>
                </a:r>
                <a:endParaRPr lang="en-US" b="1" dirty="0">
                  <a:solidFill>
                    <a:srgbClr val="002060"/>
                  </a:solidFill>
                </a:endParaRPr>
              </a:p>
              <a:p>
                <a:r>
                  <a:rPr lang="en-US" b="1" dirty="0">
                    <a:solidFill>
                      <a:srgbClr val="002060"/>
                    </a:solidFill>
                  </a:rPr>
                  <a:t>Non-linear regression</a:t>
                </a:r>
              </a:p>
              <a:p>
                <a:pPr marL="363320" lvl="1" indent="0">
                  <a:buNone/>
                </a:pPr>
                <a:endParaRPr lang="en-US" b="1" dirty="0">
                  <a:solidFill>
                    <a:srgbClr val="002060"/>
                  </a:solidFill>
                </a:endParaRPr>
              </a:p>
            </p:txBody>
          </p:sp>
        </mc:Choice>
        <mc:Fallback xmlns="">
          <p:sp>
            <p:nvSpPr>
              <p:cNvPr id="7" name="Content Placeholder 6"/>
              <p:cNvSpPr>
                <a:spLocks noGrp="1" noRot="1" noChangeAspect="1" noMove="1" noResize="1" noEditPoints="1" noAdjustHandles="1" noChangeArrowheads="1" noChangeShapeType="1" noTextEdit="1"/>
              </p:cNvSpPr>
              <p:nvPr>
                <p:ph idx="1"/>
              </p:nvPr>
            </p:nvSpPr>
            <p:spPr>
              <a:xfrm>
                <a:off x="914401" y="2530760"/>
                <a:ext cx="10455964" cy="3750769"/>
              </a:xfrm>
              <a:blipFill>
                <a:blip r:embed="rId2"/>
                <a:stretch>
                  <a:fillRect l="-1050" t="-2602" b="-4715"/>
                </a:stretch>
              </a:blipFill>
            </p:spPr>
            <p:txBody>
              <a:bodyPr/>
              <a:lstStyle/>
              <a:p>
                <a:r>
                  <a:rPr lang="en-US">
                    <a:noFill/>
                  </a:rPr>
                  <a:t> </a:t>
                </a:r>
              </a:p>
            </p:txBody>
          </p:sp>
        </mc:Fallback>
      </mc:AlternateContent>
    </p:spTree>
    <p:extLst>
      <p:ext uri="{BB962C8B-B14F-4D97-AF65-F5344CB8AC3E}">
        <p14:creationId xmlns:p14="http://schemas.microsoft.com/office/powerpoint/2010/main" val="419122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3403EE8C-5DEF-439E-922C-D1A5247C41A3}"/>
              </a:ext>
            </a:extLst>
          </p:cNvPr>
          <p:cNvSpPr>
            <a:spLocks noGrp="1"/>
          </p:cNvSpPr>
          <p:nvPr>
            <p:ph type="title"/>
          </p:nvPr>
        </p:nvSpPr>
        <p:spPr/>
        <p:txBody>
          <a:bodyPr>
            <a:normAutofit/>
          </a:bodyPr>
          <a:lstStyle/>
          <a:p>
            <a:pPr algn="ctr"/>
            <a:r>
              <a:rPr lang="en-US" sz="3599" dirty="0" err="1"/>
              <a:t>Statistika</a:t>
            </a:r>
            <a:r>
              <a:rPr lang="en-US" sz="3599" dirty="0"/>
              <a:t> </a:t>
            </a:r>
            <a:r>
              <a:rPr lang="en-US" sz="3599" dirty="0" err="1"/>
              <a:t>Nonparametrik</a:t>
            </a:r>
            <a:r>
              <a:rPr lang="en-US" sz="3599" dirty="0"/>
              <a:t> </a:t>
            </a:r>
          </a:p>
        </p:txBody>
      </p:sp>
      <p:sp>
        <p:nvSpPr>
          <p:cNvPr id="18" name="Content Placeholder 17">
            <a:extLst>
              <a:ext uri="{FF2B5EF4-FFF2-40B4-BE49-F238E27FC236}">
                <a16:creationId xmlns:a16="http://schemas.microsoft.com/office/drawing/2014/main" id="{CD96825F-C7A1-48FC-8D48-924CDE7BEDC8}"/>
              </a:ext>
            </a:extLst>
          </p:cNvPr>
          <p:cNvSpPr>
            <a:spLocks noGrp="1"/>
          </p:cNvSpPr>
          <p:nvPr>
            <p:ph idx="1"/>
          </p:nvPr>
        </p:nvSpPr>
        <p:spPr/>
        <p:txBody>
          <a:bodyPr>
            <a:normAutofit/>
          </a:bodyPr>
          <a:lstStyle/>
          <a:p>
            <a:r>
              <a:rPr lang="en-US" sz="3199" dirty="0"/>
              <a:t>Ketika </a:t>
            </a:r>
            <a:r>
              <a:rPr lang="en-US" sz="3199" dirty="0" err="1"/>
              <a:t>asumsi</a:t>
            </a:r>
            <a:r>
              <a:rPr lang="en-US" sz="3199" dirty="0"/>
              <a:t> </a:t>
            </a:r>
            <a:r>
              <a:rPr lang="en-US" sz="3199" dirty="0" err="1"/>
              <a:t>statistika</a:t>
            </a:r>
            <a:r>
              <a:rPr lang="en-US" sz="3199" dirty="0"/>
              <a:t> </a:t>
            </a:r>
            <a:r>
              <a:rPr lang="en-US" sz="3199" dirty="0" err="1"/>
              <a:t>parametrik</a:t>
            </a:r>
            <a:r>
              <a:rPr lang="en-US" sz="3199" dirty="0"/>
              <a:t> </a:t>
            </a:r>
            <a:r>
              <a:rPr lang="en-US" sz="3199" dirty="0" err="1"/>
              <a:t>tak</a:t>
            </a:r>
            <a:r>
              <a:rPr lang="en-US" sz="3199" dirty="0"/>
              <a:t> </a:t>
            </a:r>
            <a:r>
              <a:rPr lang="en-US" sz="3199" dirty="0" err="1"/>
              <a:t>dapat</a:t>
            </a:r>
            <a:r>
              <a:rPr lang="en-US" sz="3199" dirty="0"/>
              <a:t> </a:t>
            </a:r>
            <a:r>
              <a:rPr lang="en-US" sz="3199" dirty="0" err="1"/>
              <a:t>dipenuhi</a:t>
            </a:r>
            <a:endParaRPr lang="en-US" sz="3199" dirty="0"/>
          </a:p>
          <a:p>
            <a:r>
              <a:rPr lang="en-US" sz="3199" dirty="0"/>
              <a:t>Test yang </a:t>
            </a:r>
            <a:r>
              <a:rPr lang="en-US" sz="3199" dirty="0" err="1"/>
              <a:t>dilakukan</a:t>
            </a:r>
            <a:r>
              <a:rPr lang="en-US" sz="3199" dirty="0"/>
              <a:t> </a:t>
            </a:r>
            <a:r>
              <a:rPr lang="en-US" sz="3199" dirty="0" err="1"/>
              <a:t>kekuatannya</a:t>
            </a:r>
            <a:r>
              <a:rPr lang="en-US" sz="3199" dirty="0"/>
              <a:t> </a:t>
            </a:r>
            <a:r>
              <a:rPr lang="en-US" sz="3199" dirty="0" err="1"/>
              <a:t>lebih</a:t>
            </a:r>
            <a:r>
              <a:rPr lang="en-US" sz="3199" dirty="0"/>
              <a:t> </a:t>
            </a:r>
            <a:r>
              <a:rPr lang="en-US" sz="3199" dirty="0" err="1"/>
              <a:t>rendah</a:t>
            </a:r>
            <a:r>
              <a:rPr lang="en-US" sz="3199" dirty="0"/>
              <a:t> </a:t>
            </a:r>
            <a:r>
              <a:rPr lang="en-US" sz="3199" dirty="0" err="1"/>
              <a:t>daaripada</a:t>
            </a:r>
            <a:r>
              <a:rPr lang="en-US" sz="3199" dirty="0"/>
              <a:t> </a:t>
            </a:r>
            <a:r>
              <a:rPr lang="en-US" sz="3199" dirty="0" err="1"/>
              <a:t>statistika</a:t>
            </a:r>
            <a:r>
              <a:rPr lang="en-US" sz="3199" dirty="0"/>
              <a:t> </a:t>
            </a:r>
            <a:r>
              <a:rPr lang="en-US" sz="3199" dirty="0" err="1"/>
              <a:t>parametrik</a:t>
            </a:r>
            <a:endParaRPr lang="en-US" sz="3199" dirty="0"/>
          </a:p>
        </p:txBody>
      </p:sp>
      <mc:AlternateContent xmlns:mc="http://schemas.openxmlformats.org/markup-compatibility/2006">
        <mc:Choice xmlns:am3d="http://schemas.microsoft.com/office/drawing/2017/model3d" Requires="am3d">
          <p:graphicFrame>
            <p:nvGraphicFramePr>
              <p:cNvPr id="19" name="3D Model Triceratops" descr="Triceratops 3D Model">
                <a:extLst>
                  <a:ext uri="{FF2B5EF4-FFF2-40B4-BE49-F238E27FC236}">
                    <a16:creationId xmlns:a16="http://schemas.microsoft.com/office/drawing/2014/main" id="{2FCD185E-BC2E-4C89-ACBC-62E4C3E23EF5}"/>
                  </a:ext>
                </a:extLst>
              </p:cNvPr>
              <p:cNvGraphicFramePr>
                <a:graphicFrameLocks noChangeAspect="1"/>
              </p:cNvGraphicFramePr>
              <p:nvPr/>
            </p:nvGraphicFramePr>
            <p:xfrm>
              <a:off x="7710271" y="3239684"/>
              <a:ext cx="4384089" cy="3537932"/>
            </p:xfrm>
            <a:graphic>
              <a:graphicData uri="http://schemas.microsoft.com/office/drawing/2017/model3d">
                <am3d:model3d r:embed="rId2">
                  <am3d:spPr>
                    <a:xfrm>
                      <a:off x="0" y="0"/>
                      <a:ext cx="4384089" cy="3537932"/>
                    </a:xfrm>
                    <a:prstGeom prst="rect">
                      <a:avLst/>
                    </a:prstGeom>
                  </am3d:spPr>
                  <am3d:camera>
                    <am3d:pos x="0" y="0" z="53238141"/>
                    <am3d:up dx="0" dy="36000000" dz="0"/>
                    <am3d:lookAt x="0" y="0" z="0"/>
                    <am3d:perspective fov="2700000"/>
                  </am3d:camera>
                  <am3d:trans>
                    <am3d:meterPerModelUnit n="1495197" d="1000000"/>
                    <am3d:preTrans dx="4" dy="-8268064" dz="1585230"/>
                    <am3d:scale>
                      <am3d:sx n="1000000" d="1000000"/>
                      <am3d:sy n="1000000" d="1000000"/>
                      <am3d:sz n="1000000" d="1000000"/>
                    </am3d:scale>
                    <am3d:rot ax="421044" ay="-2476353" az="-278520"/>
                    <am3d:postTrans dx="0" dy="0" dz="0"/>
                  </am3d:trans>
                  <am3d:attrSrcUrl r:id="rId3"/>
                  <am3d:raster rName="Office3DRenderer" rVer="16.0.8326">
                    <am3d:blip r:embed="rId4"/>
                  </am3d:raster>
                  <am3d:objViewport viewportSz="58454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3D Model Triceratops" descr="Triceratops 3D Model">
                <a:extLst>
                  <a:ext uri="{FF2B5EF4-FFF2-40B4-BE49-F238E27FC236}">
                    <a16:creationId xmlns:a16="http://schemas.microsoft.com/office/drawing/2014/main" id="{2FCD185E-BC2E-4C89-ACBC-62E4C3E23EF5}"/>
                  </a:ext>
                </a:extLst>
              </p:cNvPr>
              <p:cNvPicPr>
                <a:picLocks noGrp="1" noRot="1" noChangeAspect="1" noMove="1" noResize="1" noEditPoints="1" noAdjustHandles="1" noChangeArrowheads="1" noChangeShapeType="1" noCrop="1"/>
              </p:cNvPicPr>
              <p:nvPr/>
            </p:nvPicPr>
            <p:blipFill>
              <a:blip r:embed="rId4"/>
              <a:stretch>
                <a:fillRect/>
              </a:stretch>
            </p:blipFill>
            <p:spPr>
              <a:xfrm>
                <a:off x="7710271" y="3239684"/>
                <a:ext cx="4384089" cy="3537932"/>
              </a:xfrm>
              <a:prstGeom prst="rect">
                <a:avLst/>
              </a:prstGeom>
            </p:spPr>
          </p:pic>
        </mc:Fallback>
      </mc:AlternateContent>
    </p:spTree>
    <p:extLst>
      <p:ext uri="{BB962C8B-B14F-4D97-AF65-F5344CB8AC3E}">
        <p14:creationId xmlns:p14="http://schemas.microsoft.com/office/powerpoint/2010/main" val="272687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Tiga</a:t>
            </a:r>
            <a:r>
              <a:rPr lang="en-US" dirty="0"/>
              <a:t> Hal yang </a:t>
            </a:r>
            <a:r>
              <a:rPr lang="en-US" dirty="0" err="1"/>
              <a:t>Dijawab</a:t>
            </a:r>
            <a:r>
              <a:rPr lang="en-US" dirty="0"/>
              <a:t> </a:t>
            </a:r>
            <a:r>
              <a:rPr lang="en-US" dirty="0" err="1"/>
              <a:t>dalam</a:t>
            </a:r>
            <a:r>
              <a:rPr lang="en-US" dirty="0"/>
              <a:t> </a:t>
            </a:r>
            <a:r>
              <a:rPr lang="en-US" dirty="0" err="1"/>
              <a:t>Merencanakan</a:t>
            </a:r>
            <a:r>
              <a:rPr lang="en-US" dirty="0"/>
              <a:t> </a:t>
            </a:r>
            <a:r>
              <a:rPr lang="en-US" dirty="0" err="1"/>
              <a:t>Penelitian</a:t>
            </a:r>
            <a:endParaRPr lang="en-US" dirty="0"/>
          </a:p>
        </p:txBody>
      </p:sp>
      <p:sp>
        <p:nvSpPr>
          <p:cNvPr id="3" name="Content Placeholder 2"/>
          <p:cNvSpPr>
            <a:spLocks noGrp="1"/>
          </p:cNvSpPr>
          <p:nvPr>
            <p:ph idx="1"/>
          </p:nvPr>
        </p:nvSpPr>
        <p:spPr>
          <a:xfrm>
            <a:off x="1506072" y="2740025"/>
            <a:ext cx="8135470" cy="3190128"/>
          </a:xfrm>
        </p:spPr>
        <p:txBody>
          <a:bodyPr>
            <a:normAutofit/>
          </a:bodyPr>
          <a:lstStyle/>
          <a:p>
            <a:r>
              <a:rPr lang="en-US" sz="4000" i="1" dirty="0"/>
              <a:t>what to do</a:t>
            </a:r>
            <a:r>
              <a:rPr lang="en-US" sz="4000" dirty="0"/>
              <a:t> (</a:t>
            </a:r>
            <a:r>
              <a:rPr lang="en-US" sz="4000" dirty="0" err="1"/>
              <a:t>apa</a:t>
            </a:r>
            <a:r>
              <a:rPr lang="en-US" sz="4000" dirty="0"/>
              <a:t> yang </a:t>
            </a:r>
            <a:r>
              <a:rPr lang="en-US" sz="4000" dirty="0" err="1"/>
              <a:t>akan</a:t>
            </a:r>
            <a:r>
              <a:rPr lang="en-US" sz="4000" dirty="0"/>
              <a:t> </a:t>
            </a:r>
            <a:r>
              <a:rPr lang="en-US" sz="4000" dirty="0" err="1"/>
              <a:t>dilakukan</a:t>
            </a:r>
            <a:r>
              <a:rPr lang="en-US" sz="4000" dirty="0"/>
              <a:t>),</a:t>
            </a:r>
          </a:p>
          <a:p>
            <a:r>
              <a:rPr lang="en-US" sz="4000" i="1" dirty="0"/>
              <a:t>why to do</a:t>
            </a:r>
            <a:r>
              <a:rPr lang="en-US" sz="4000" dirty="0"/>
              <a:t> (</a:t>
            </a:r>
            <a:r>
              <a:rPr lang="en-US" sz="4000" dirty="0" err="1"/>
              <a:t>kenapa</a:t>
            </a:r>
            <a:r>
              <a:rPr lang="en-US" sz="4000" dirty="0"/>
              <a:t> </a:t>
            </a:r>
            <a:r>
              <a:rPr lang="en-US" sz="4000" dirty="0" err="1"/>
              <a:t>dilakukan</a:t>
            </a:r>
            <a:r>
              <a:rPr lang="en-US" sz="4000" dirty="0"/>
              <a:t>), </a:t>
            </a:r>
          </a:p>
          <a:p>
            <a:r>
              <a:rPr lang="en-US" sz="4000" i="1" dirty="0"/>
              <a:t>how to do</a:t>
            </a:r>
            <a:r>
              <a:rPr lang="en-US" sz="4000" dirty="0"/>
              <a:t> (</a:t>
            </a:r>
            <a:r>
              <a:rPr lang="en-US" sz="4000" dirty="0" err="1"/>
              <a:t>bagaimana</a:t>
            </a:r>
            <a:r>
              <a:rPr lang="en-US" sz="4000" dirty="0"/>
              <a:t> </a:t>
            </a:r>
            <a:r>
              <a:rPr lang="en-US" sz="4000" dirty="0" err="1"/>
              <a:t>melakukannya</a:t>
            </a:r>
            <a:r>
              <a:rPr lang="en-US" sz="4000" dirty="0"/>
              <a:t>) </a:t>
            </a:r>
          </a:p>
        </p:txBody>
      </p:sp>
    </p:spTree>
    <p:extLst>
      <p:ext uri="{BB962C8B-B14F-4D97-AF65-F5344CB8AC3E}">
        <p14:creationId xmlns:p14="http://schemas.microsoft.com/office/powerpoint/2010/main" val="40109302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71178" y="168800"/>
            <a:ext cx="11754852" cy="1203870"/>
          </a:xfrm>
          <a:prstGeom prst="rect">
            <a:avLst/>
          </a:prstGeom>
          <a:solidFill>
            <a:schemeClr val="bg1"/>
          </a:solidFill>
          <a:ln w="28575">
            <a:solidFill>
              <a:schemeClr val="bg2">
                <a:lumMod val="50000"/>
              </a:schemeClr>
            </a:solidFill>
            <a:miter lim="800000"/>
            <a:headEnd/>
            <a:tailEnd/>
          </a:ln>
        </p:spPr>
        <p:txBody>
          <a:bodyPr vert="horz" lIns="91392" tIns="45696" rIns="91392" bIns="45696"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7694" indent="-177694">
              <a:tabLst>
                <a:tab pos="2284628" algn="l"/>
              </a:tabLst>
            </a:pPr>
            <a:r>
              <a:rPr lang="en-US" sz="2398" b="1" dirty="0">
                <a:solidFill>
                  <a:srgbClr val="C00000"/>
                </a:solidFill>
              </a:rPr>
              <a:t>In general, statistical parametric and non-parametric statistics have equivalent analytical tools that can be used for the same purpose </a:t>
            </a:r>
          </a:p>
        </p:txBody>
      </p:sp>
      <p:graphicFrame>
        <p:nvGraphicFramePr>
          <p:cNvPr id="5" name="Table 4"/>
          <p:cNvGraphicFramePr>
            <a:graphicFrameLocks noGrp="1"/>
          </p:cNvGraphicFramePr>
          <p:nvPr/>
        </p:nvGraphicFramePr>
        <p:xfrm>
          <a:off x="262779" y="1359231"/>
          <a:ext cx="11772165" cy="5202049"/>
        </p:xfrm>
        <a:graphic>
          <a:graphicData uri="http://schemas.openxmlformats.org/drawingml/2006/table">
            <a:tbl>
              <a:tblPr firstRow="1" bandRow="1">
                <a:tableStyleId>{073A0DAA-6AF3-43AB-8588-CEC1D06C72B9}</a:tableStyleId>
              </a:tblPr>
              <a:tblGrid>
                <a:gridCol w="3924055">
                  <a:extLst>
                    <a:ext uri="{9D8B030D-6E8A-4147-A177-3AD203B41FA5}">
                      <a16:colId xmlns:a16="http://schemas.microsoft.com/office/drawing/2014/main" val="20000"/>
                    </a:ext>
                  </a:extLst>
                </a:gridCol>
                <a:gridCol w="3924055">
                  <a:extLst>
                    <a:ext uri="{9D8B030D-6E8A-4147-A177-3AD203B41FA5}">
                      <a16:colId xmlns:a16="http://schemas.microsoft.com/office/drawing/2014/main" val="20001"/>
                    </a:ext>
                  </a:extLst>
                </a:gridCol>
                <a:gridCol w="3924055">
                  <a:extLst>
                    <a:ext uri="{9D8B030D-6E8A-4147-A177-3AD203B41FA5}">
                      <a16:colId xmlns:a16="http://schemas.microsoft.com/office/drawing/2014/main" val="20002"/>
                    </a:ext>
                  </a:extLst>
                </a:gridCol>
              </a:tblGrid>
              <a:tr h="784751">
                <a:tc gridSpan="3">
                  <a:txBody>
                    <a:bodyPr/>
                    <a:lstStyle/>
                    <a:p>
                      <a:pPr marL="0" indent="0" algn="ctr">
                        <a:buNone/>
                        <a:tabLst>
                          <a:tab pos="2286000" algn="l"/>
                        </a:tabLst>
                      </a:pPr>
                      <a:r>
                        <a:rPr lang="en-US" sz="2400" b="1" dirty="0">
                          <a:solidFill>
                            <a:srgbClr val="FFFF00"/>
                          </a:solidFill>
                        </a:rPr>
                        <a:t>The Pair of Data Analysis Tools of Parametric and Non Parametric Statistics</a:t>
                      </a:r>
                      <a:endParaRPr lang="en-US" altLang="en-US" sz="2400" b="1" dirty="0">
                        <a:solidFill>
                          <a:srgbClr val="FFFF00"/>
                        </a:solidFill>
                      </a:endParaRPr>
                    </a:p>
                  </a:txBody>
                  <a:tcPr marL="91392" marR="91392" marT="45696" marB="456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hMerge="1">
                  <a:txBody>
                    <a:bodyPr/>
                    <a:lstStyle/>
                    <a:p>
                      <a:pPr algn="ctr"/>
                      <a:endParaRPr lang="en-US" sz="2400" dirty="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10000"/>
                  </a:ext>
                </a:extLst>
              </a:tr>
              <a:tr h="396113">
                <a:tc>
                  <a:txBody>
                    <a:bodyPr/>
                    <a:lstStyle/>
                    <a:p>
                      <a:pPr algn="ctr"/>
                      <a:r>
                        <a:rPr lang="en-US" altLang="en-US" sz="2000" b="1" dirty="0">
                          <a:solidFill>
                            <a:schemeClr val="bg2"/>
                          </a:solidFill>
                        </a:rPr>
                        <a:t>Hypothesis</a:t>
                      </a:r>
                      <a:endParaRPr lang="en-US" sz="2000" b="1" dirty="0">
                        <a:solidFill>
                          <a:schemeClr val="bg2"/>
                        </a:solidFill>
                      </a:endParaRPr>
                    </a:p>
                  </a:txBody>
                  <a:tcPr marL="91392" marR="91392" marT="45696" marB="456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US" altLang="en-US" sz="2000" b="1" dirty="0">
                          <a:solidFill>
                            <a:schemeClr val="bg2"/>
                          </a:solidFill>
                        </a:rPr>
                        <a:t>Parametric	</a:t>
                      </a:r>
                      <a:endParaRPr lang="en-US" sz="2000" b="1" dirty="0">
                        <a:solidFill>
                          <a:schemeClr val="bg2"/>
                        </a:solidFill>
                      </a:endParaRPr>
                    </a:p>
                  </a:txBody>
                  <a:tcPr marL="91392" marR="91392" marT="45696" marB="456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000" b="1" dirty="0">
                          <a:solidFill>
                            <a:schemeClr val="bg2"/>
                          </a:solidFill>
                        </a:rPr>
                        <a:t>Non Parametric</a:t>
                      </a:r>
                      <a:endParaRPr lang="en-US" sz="2000" b="1" dirty="0">
                        <a:solidFill>
                          <a:schemeClr val="bg2"/>
                        </a:solidFill>
                      </a:endParaRPr>
                    </a:p>
                  </a:txBody>
                  <a:tcPr marL="91392" marR="91392" marT="45696" marB="456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1"/>
                  </a:ext>
                </a:extLst>
              </a:tr>
              <a:tr h="700833">
                <a:tc>
                  <a:txBody>
                    <a:bodyPr/>
                    <a:lstStyle/>
                    <a:p>
                      <a:pPr marL="176213" indent="-176213">
                        <a:buFont typeface="Arial" panose="020B0604020202020204" pitchFamily="34" charset="0"/>
                        <a:buChar char="•"/>
                        <a:tabLst>
                          <a:tab pos="2286000" algn="l"/>
                        </a:tabLst>
                      </a:pPr>
                      <a:r>
                        <a:rPr lang="en-US" altLang="en-US" sz="2000" b="1" dirty="0">
                          <a:solidFill>
                            <a:schemeClr val="tx1"/>
                          </a:solidFill>
                          <a:effectLst/>
                        </a:rPr>
                        <a:t>One sample or paired samples</a:t>
                      </a:r>
                      <a:endParaRPr lang="en-US" sz="2000" b="1" dirty="0">
                        <a:solidFill>
                          <a:schemeClr val="tx1"/>
                        </a:solidFill>
                      </a:endParaRPr>
                    </a:p>
                  </a:txBody>
                  <a:tcPr marL="91392" marR="91392" marT="45696" marB="456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r>
                        <a:rPr lang="en-US" sz="2000" b="1" dirty="0">
                          <a:solidFill>
                            <a:schemeClr val="tx1"/>
                          </a:solidFill>
                        </a:rPr>
                        <a:t>Z-test or t-test</a:t>
                      </a:r>
                    </a:p>
                  </a:txBody>
                  <a:tcPr marL="91392" marR="91392" marT="45696" marB="456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r>
                        <a:rPr lang="en-US" sz="2000" b="1" dirty="0">
                          <a:solidFill>
                            <a:schemeClr val="tx1"/>
                          </a:solidFill>
                        </a:rPr>
                        <a:t>Sign test or Wilcoxon sign test</a:t>
                      </a:r>
                    </a:p>
                  </a:txBody>
                  <a:tcPr marL="91392" marR="91392" marT="45696" marB="456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2"/>
                  </a:ext>
                </a:extLst>
              </a:tr>
              <a:tr h="668488">
                <a:tc>
                  <a:txBody>
                    <a:bodyPr/>
                    <a:lstStyle/>
                    <a:p>
                      <a:pPr marL="176213" indent="-176213">
                        <a:buFont typeface="Arial" panose="020B0604020202020204" pitchFamily="34" charset="0"/>
                        <a:buChar char="•"/>
                      </a:pPr>
                      <a:r>
                        <a:rPr lang="en-US" sz="2000" b="1" dirty="0">
                          <a:solidFill>
                            <a:schemeClr val="tx1"/>
                          </a:solidFill>
                        </a:rPr>
                        <a:t>Two independent samples</a:t>
                      </a:r>
                    </a:p>
                  </a:txBody>
                  <a:tcPr marL="91392" marR="91392" marT="45696" marB="456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Z-test or t-test</a:t>
                      </a:r>
                    </a:p>
                  </a:txBody>
                  <a:tcPr marL="91392" marR="91392" marT="45696" marB="456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indent="0">
                        <a:buFont typeface="Wingdings" pitchFamily="2" charset="2"/>
                        <a:buNone/>
                        <a:tabLst>
                          <a:tab pos="2286000" algn="l"/>
                        </a:tabLst>
                      </a:pPr>
                      <a:r>
                        <a:rPr lang="en-US" altLang="en-US" sz="2000" b="1" dirty="0">
                          <a:solidFill>
                            <a:schemeClr val="tx1"/>
                          </a:solidFill>
                          <a:effectLst/>
                        </a:rPr>
                        <a:t>Mann-Whitney-(Wilcoxon) test</a:t>
                      </a:r>
                    </a:p>
                  </a:txBody>
                  <a:tcPr marL="91392" marR="91392" marT="45696" marB="456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3"/>
                  </a:ext>
                </a:extLst>
              </a:tr>
              <a:tr h="700833">
                <a:tc>
                  <a:txBody>
                    <a:bodyPr/>
                    <a:lstStyle/>
                    <a:p>
                      <a:pPr marL="176213" indent="-176213">
                        <a:buFont typeface="Arial" panose="020B0604020202020204" pitchFamily="34" charset="0"/>
                        <a:buChar char="•"/>
                      </a:pPr>
                      <a:r>
                        <a:rPr lang="en-US" sz="2000" b="1" dirty="0">
                          <a:solidFill>
                            <a:schemeClr val="tx1"/>
                          </a:solidFill>
                        </a:rPr>
                        <a:t>Many independent samples</a:t>
                      </a:r>
                    </a:p>
                  </a:txBody>
                  <a:tcPr marL="91392" marR="91392" marT="45696" marB="456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r>
                        <a:rPr lang="en-US" sz="2000" b="1" dirty="0">
                          <a:solidFill>
                            <a:schemeClr val="tx1"/>
                          </a:solidFill>
                        </a:rPr>
                        <a:t>F-test (ANOVA)</a:t>
                      </a:r>
                    </a:p>
                  </a:txBody>
                  <a:tcPr marL="91392" marR="91392" marT="45696" marB="456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177800" indent="-177800">
                        <a:tabLst>
                          <a:tab pos="2286000" algn="l"/>
                        </a:tabLst>
                      </a:pPr>
                      <a:r>
                        <a:rPr lang="en-US" altLang="en-US" sz="2000" b="1" dirty="0" err="1">
                          <a:solidFill>
                            <a:schemeClr val="tx1"/>
                          </a:solidFill>
                          <a:effectLst/>
                        </a:rPr>
                        <a:t>Kruskal</a:t>
                      </a:r>
                      <a:r>
                        <a:rPr lang="en-US" altLang="en-US" sz="2000" b="1" dirty="0">
                          <a:solidFill>
                            <a:schemeClr val="tx1"/>
                          </a:solidFill>
                          <a:effectLst/>
                        </a:rPr>
                        <a:t> Wallis test or </a:t>
                      </a:r>
                      <a:r>
                        <a:rPr lang="en-US" altLang="en-US" sz="2000" b="1" dirty="0" err="1">
                          <a:solidFill>
                            <a:schemeClr val="tx1"/>
                          </a:solidFill>
                          <a:effectLst/>
                        </a:rPr>
                        <a:t>Friedmen</a:t>
                      </a:r>
                      <a:r>
                        <a:rPr lang="en-US" altLang="en-US" sz="2000" b="1" dirty="0">
                          <a:solidFill>
                            <a:schemeClr val="tx1"/>
                          </a:solidFill>
                          <a:effectLst/>
                        </a:rPr>
                        <a:t> test</a:t>
                      </a:r>
                    </a:p>
                  </a:txBody>
                  <a:tcPr marL="91392" marR="91392" marT="45696" marB="456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4"/>
                  </a:ext>
                </a:extLst>
              </a:tr>
              <a:tr h="1249801">
                <a:tc>
                  <a:txBody>
                    <a:bodyPr/>
                    <a:lstStyle/>
                    <a:p>
                      <a:pPr marL="176213" indent="-176213">
                        <a:buFont typeface="Arial" panose="020B0604020202020204" pitchFamily="34" charset="0"/>
                        <a:buChar char="•"/>
                        <a:tabLst>
                          <a:tab pos="2286000" algn="l"/>
                        </a:tabLst>
                      </a:pPr>
                      <a:r>
                        <a:rPr lang="en-US" altLang="en-US" sz="2000" b="1" dirty="0">
                          <a:solidFill>
                            <a:schemeClr val="tx1"/>
                          </a:solidFill>
                          <a:effectLst/>
                        </a:rPr>
                        <a:t>Th</a:t>
                      </a:r>
                      <a:r>
                        <a:rPr lang="en-US" altLang="en-US" sz="2000" b="1" baseline="0" dirty="0">
                          <a:solidFill>
                            <a:schemeClr val="tx1"/>
                          </a:solidFill>
                          <a:effectLst/>
                        </a:rPr>
                        <a:t>e parameters of location or  dispersion of two independent samples</a:t>
                      </a:r>
                      <a:endParaRPr lang="en-US" sz="2000" b="1" dirty="0">
                        <a:solidFill>
                          <a:schemeClr val="tx1"/>
                        </a:solidFill>
                      </a:endParaRPr>
                    </a:p>
                  </a:txBody>
                  <a:tcPr marL="91392" marR="91392" marT="45696" marB="456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r>
                        <a:rPr lang="en-US" sz="2000" b="1" dirty="0">
                          <a:solidFill>
                            <a:schemeClr val="tx1"/>
                          </a:solidFill>
                        </a:rPr>
                        <a:t>F-test </a:t>
                      </a:r>
                    </a:p>
                  </a:txBody>
                  <a:tcPr marL="91392" marR="91392" marT="45696" marB="456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000" b="1" dirty="0">
                          <a:solidFill>
                            <a:schemeClr val="tx1"/>
                          </a:solidFill>
                          <a:effectLst/>
                        </a:rPr>
                        <a:t>Siegel </a:t>
                      </a:r>
                      <a:r>
                        <a:rPr lang="en-US" altLang="en-US" sz="2000" b="1" dirty="0" err="1">
                          <a:solidFill>
                            <a:schemeClr val="tx1"/>
                          </a:solidFill>
                          <a:effectLst/>
                        </a:rPr>
                        <a:t>Tukey</a:t>
                      </a:r>
                      <a:r>
                        <a:rPr lang="en-US" altLang="en-US" sz="2000" b="1" baseline="0" dirty="0">
                          <a:solidFill>
                            <a:schemeClr val="tx1"/>
                          </a:solidFill>
                          <a:effectLst/>
                        </a:rPr>
                        <a:t> test</a:t>
                      </a:r>
                      <a:endParaRPr lang="en-US" altLang="en-US" sz="2000" b="1" dirty="0">
                        <a:solidFill>
                          <a:schemeClr val="tx1"/>
                        </a:solidFill>
                        <a:effectLst/>
                      </a:endParaRPr>
                    </a:p>
                  </a:txBody>
                  <a:tcPr marL="91392" marR="91392" marT="45696" marB="456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5"/>
                  </a:ext>
                </a:extLst>
              </a:tr>
              <a:tr h="700833">
                <a:tc>
                  <a:txBody>
                    <a:bodyPr/>
                    <a:lstStyle/>
                    <a:p>
                      <a:pPr marL="176213" indent="-176213">
                        <a:buFont typeface="Arial" panose="020B0604020202020204" pitchFamily="34" charset="0"/>
                        <a:buChar char="•"/>
                      </a:pPr>
                      <a:r>
                        <a:rPr lang="en-US" sz="2000" b="1" dirty="0">
                          <a:solidFill>
                            <a:schemeClr val="tx1"/>
                          </a:solidFill>
                        </a:rPr>
                        <a:t>Association or Correlation Analysis</a:t>
                      </a:r>
                    </a:p>
                  </a:txBody>
                  <a:tcPr marL="91392" marR="91392" marT="45696" marB="456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r>
                        <a:rPr lang="en-US" sz="2000" b="1" dirty="0">
                          <a:solidFill>
                            <a:schemeClr val="tx1"/>
                          </a:solidFill>
                        </a:rPr>
                        <a:t>Pearson Correlation</a:t>
                      </a:r>
                      <a:r>
                        <a:rPr lang="en-US" sz="2000" b="1" baseline="0" dirty="0">
                          <a:solidFill>
                            <a:schemeClr val="tx1"/>
                          </a:solidFill>
                        </a:rPr>
                        <a:t> or </a:t>
                      </a:r>
                      <a:r>
                        <a:rPr lang="en-US" altLang="en-US" sz="2000" b="1" dirty="0">
                          <a:solidFill>
                            <a:schemeClr val="tx1"/>
                          </a:solidFill>
                          <a:effectLst/>
                        </a:rPr>
                        <a:t>χ2 test or F-test	</a:t>
                      </a:r>
                      <a:endParaRPr lang="en-US" sz="2000" b="1" dirty="0">
                        <a:solidFill>
                          <a:schemeClr val="tx1"/>
                        </a:solidFill>
                      </a:endParaRPr>
                    </a:p>
                  </a:txBody>
                  <a:tcPr marL="91392" marR="91392" marT="45696" marB="456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r>
                        <a:rPr lang="en-US" sz="2000" b="1" dirty="0">
                          <a:solidFill>
                            <a:schemeClr val="tx1"/>
                          </a:solidFill>
                        </a:rPr>
                        <a:t>Spearman Correlation or Tau Kendall Correlation</a:t>
                      </a:r>
                    </a:p>
                  </a:txBody>
                  <a:tcPr marL="91392" marR="91392" marT="45696" marB="456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5029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3 blue pots with a plant">
            <a:extLst>
              <a:ext uri="{FF2B5EF4-FFF2-40B4-BE49-F238E27FC236}">
                <a16:creationId xmlns:a16="http://schemas.microsoft.com/office/drawing/2014/main" id="{B4CF7419-A595-48EA-916C-CC29EEB4594D}"/>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val="0"/>
              </a:ext>
            </a:extLst>
          </a:blip>
          <a:srcRect/>
          <a:stretch/>
        </p:blipFill>
        <p:spPr>
          <a:xfrm>
            <a:off x="1589" y="0"/>
            <a:ext cx="12188825" cy="6858000"/>
          </a:xfrm>
        </p:spPr>
      </p:pic>
      <p:sp>
        <p:nvSpPr>
          <p:cNvPr id="9" name="Title 1">
            <a:extLst>
              <a:ext uri="{FF2B5EF4-FFF2-40B4-BE49-F238E27FC236}">
                <a16:creationId xmlns:a16="http://schemas.microsoft.com/office/drawing/2014/main" id="{B7FA3ABB-CA8B-F403-6DFB-FF1D00FC095A}"/>
              </a:ext>
            </a:extLst>
          </p:cNvPr>
          <p:cNvSpPr>
            <a:spLocks noGrp="1"/>
          </p:cNvSpPr>
          <p:nvPr>
            <p:ph type="title"/>
          </p:nvPr>
        </p:nvSpPr>
        <p:spPr>
          <a:xfrm>
            <a:off x="381002" y="152400"/>
            <a:ext cx="6857999" cy="1524000"/>
          </a:xfrm>
        </p:spPr>
        <p:txBody>
          <a:bodyPr>
            <a:noAutofit/>
          </a:bodyPr>
          <a:lstStyle/>
          <a:p>
            <a:r>
              <a:rPr lang="en-US" sz="3600" b="1" dirty="0">
                <a:solidFill>
                  <a:srgbClr val="FF0000"/>
                </a:solidFill>
              </a:rPr>
              <a:t>More On Estimating Relationship </a:t>
            </a:r>
            <a:br>
              <a:rPr lang="en-US" sz="3600" b="1" dirty="0">
                <a:solidFill>
                  <a:srgbClr val="FF0000"/>
                </a:solidFill>
              </a:rPr>
            </a:br>
            <a:r>
              <a:rPr lang="en-US" sz="3600" b="1" dirty="0">
                <a:solidFill>
                  <a:srgbClr val="FF0000"/>
                </a:solidFill>
              </a:rPr>
              <a:t>Among Variables</a:t>
            </a:r>
          </a:p>
        </p:txBody>
      </p:sp>
      <p:sp>
        <p:nvSpPr>
          <p:cNvPr id="10" name="Content Placeholder 2">
            <a:extLst>
              <a:ext uri="{FF2B5EF4-FFF2-40B4-BE49-F238E27FC236}">
                <a16:creationId xmlns:a16="http://schemas.microsoft.com/office/drawing/2014/main" id="{F21EA53A-5E05-0E50-19AD-40AAE04D7F48}"/>
              </a:ext>
            </a:extLst>
          </p:cNvPr>
          <p:cNvSpPr>
            <a:spLocks noGrp="1"/>
          </p:cNvSpPr>
          <p:nvPr>
            <p:ph idx="1"/>
          </p:nvPr>
        </p:nvSpPr>
        <p:spPr>
          <a:xfrm>
            <a:off x="152400" y="1600201"/>
            <a:ext cx="5358384" cy="3360133"/>
          </a:xfrm>
          <a:prstGeom prst="rect">
            <a:avLst/>
          </a:prstGeom>
        </p:spPr>
        <p:txBody>
          <a:bodyPr>
            <a:normAutofit/>
          </a:bodyPr>
          <a:lstStyle/>
          <a:p>
            <a:pPr marL="457200" indent="-457200">
              <a:buFont typeface="Arial" panose="020B0604020202020204" pitchFamily="34" charset="0"/>
              <a:buChar char="•"/>
            </a:pPr>
            <a:r>
              <a:rPr lang="en-US" sz="3198" b="1" dirty="0"/>
              <a:t>Logistic Regression</a:t>
            </a:r>
          </a:p>
          <a:p>
            <a:pPr marL="457200" indent="-457200">
              <a:buFont typeface="Arial" panose="020B0604020202020204" pitchFamily="34" charset="0"/>
              <a:buChar char="•"/>
            </a:pPr>
            <a:r>
              <a:rPr lang="en-US" sz="3198" b="1" dirty="0"/>
              <a:t>Path Analysis</a:t>
            </a:r>
          </a:p>
          <a:p>
            <a:pPr marL="457200" indent="-457200">
              <a:buFont typeface="Arial" panose="020B0604020202020204" pitchFamily="34" charset="0"/>
              <a:buChar char="•"/>
            </a:pPr>
            <a:r>
              <a:rPr lang="en-US" sz="3198" b="1" dirty="0"/>
              <a:t>Structural Equation Modeling</a:t>
            </a:r>
          </a:p>
          <a:p>
            <a:pPr marL="457200" indent="-457200">
              <a:buFont typeface="Arial" panose="020B0604020202020204" pitchFamily="34" charset="0"/>
              <a:buChar char="•"/>
            </a:pPr>
            <a:r>
              <a:rPr lang="en-US" sz="3198" b="1" dirty="0"/>
              <a:t>Partial Least Square </a:t>
            </a:r>
          </a:p>
        </p:txBody>
      </p:sp>
    </p:spTree>
    <p:extLst>
      <p:ext uri="{BB962C8B-B14F-4D97-AF65-F5344CB8AC3E}">
        <p14:creationId xmlns:p14="http://schemas.microsoft.com/office/powerpoint/2010/main" val="19036698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FD585D94-84D9-37E6-8740-BA4A3B3C8A8C}"/>
              </a:ext>
            </a:extLst>
          </p:cNvPr>
          <p:cNvSpPr txBox="1">
            <a:spLocks/>
          </p:cNvSpPr>
          <p:nvPr/>
        </p:nvSpPr>
        <p:spPr>
          <a:xfrm>
            <a:off x="3232150" y="1767839"/>
            <a:ext cx="5740400" cy="4531361"/>
          </a:xfrm>
          <a:prstGeom prst="rect">
            <a:avLst/>
          </a:prstGeom>
        </p:spPr>
        <p:txBody>
          <a:bodyPr vert="horz" lIns="121899" tIns="60949" rIns="121899" bIns="60949" rtlCol="0">
            <a:normAutofit/>
          </a:bodyPr>
          <a:lstStyle>
            <a:lvl1pPr marL="0" indent="0" algn="l" defTabSz="1218987" rtl="0" eaLnBrk="1" latinLnBrk="0" hangingPunct="1">
              <a:lnSpc>
                <a:spcPct val="90000"/>
              </a:lnSpc>
              <a:spcBef>
                <a:spcPts val="1800"/>
              </a:spcBef>
              <a:buClr>
                <a:schemeClr val="accent1">
                  <a:lumMod val="75000"/>
                </a:schemeClr>
              </a:buClr>
              <a:buFont typeface="Arial" pitchFamily="34" charset="0"/>
              <a:buNone/>
              <a:defRPr sz="2800" kern="1200">
                <a:solidFill>
                  <a:schemeClr val="accent1">
                    <a:lumMod val="75000"/>
                  </a:schemeClr>
                </a:solidFill>
                <a:latin typeface="+mn-lt"/>
                <a:ea typeface="+mn-ea"/>
                <a:cs typeface="+mn-cs"/>
              </a:defRPr>
            </a:lvl1pPr>
            <a:lvl2pPr marL="609493" indent="0" algn="ctr" defTabSz="1218987" rtl="0" eaLnBrk="1" latinLnBrk="0" hangingPunct="1">
              <a:lnSpc>
                <a:spcPct val="90000"/>
              </a:lnSpc>
              <a:spcBef>
                <a:spcPts val="1200"/>
              </a:spcBef>
              <a:buClr>
                <a:schemeClr val="accent1">
                  <a:lumMod val="75000"/>
                </a:schemeClr>
              </a:buClr>
              <a:buFont typeface="Arial" pitchFamily="34" charset="0"/>
              <a:buNone/>
              <a:defRPr sz="2400" kern="1200">
                <a:solidFill>
                  <a:schemeClr val="tx1">
                    <a:tint val="75000"/>
                  </a:schemeClr>
                </a:solidFill>
                <a:latin typeface="+mn-lt"/>
                <a:ea typeface="+mn-ea"/>
                <a:cs typeface="+mn-cs"/>
              </a:defRPr>
            </a:lvl2pPr>
            <a:lvl3pPr marL="1218987" indent="0" algn="ctr" defTabSz="1218987" rtl="0" eaLnBrk="1" latinLnBrk="0" hangingPunct="1">
              <a:lnSpc>
                <a:spcPct val="90000"/>
              </a:lnSpc>
              <a:spcBef>
                <a:spcPts val="800"/>
              </a:spcBef>
              <a:buClr>
                <a:schemeClr val="accent1">
                  <a:lumMod val="75000"/>
                </a:schemeClr>
              </a:buClr>
              <a:buFont typeface="Arial" pitchFamily="34" charset="0"/>
              <a:buNone/>
              <a:defRPr sz="2000" kern="1200">
                <a:solidFill>
                  <a:schemeClr val="tx1">
                    <a:tint val="75000"/>
                  </a:schemeClr>
                </a:solidFill>
                <a:latin typeface="+mn-lt"/>
                <a:ea typeface="+mn-ea"/>
                <a:cs typeface="+mn-cs"/>
              </a:defRPr>
            </a:lvl3pPr>
            <a:lvl4pPr marL="1828480" indent="0" algn="ctr" defTabSz="1218987" rtl="0" eaLnBrk="1" latinLnBrk="0" hangingPunct="1">
              <a:lnSpc>
                <a:spcPct val="90000"/>
              </a:lnSpc>
              <a:spcBef>
                <a:spcPts val="800"/>
              </a:spcBef>
              <a:buClr>
                <a:schemeClr val="accent1">
                  <a:lumMod val="75000"/>
                </a:schemeClr>
              </a:buClr>
              <a:buFont typeface="Arial" pitchFamily="34" charset="0"/>
              <a:buNone/>
              <a:defRPr sz="2000" kern="1200">
                <a:solidFill>
                  <a:schemeClr val="tx1">
                    <a:tint val="75000"/>
                  </a:schemeClr>
                </a:solidFill>
                <a:latin typeface="+mn-lt"/>
                <a:ea typeface="+mn-ea"/>
                <a:cs typeface="+mn-cs"/>
              </a:defRPr>
            </a:lvl4pPr>
            <a:lvl5pPr marL="2437973" indent="0" algn="ctr" defTabSz="1218987" rtl="0" eaLnBrk="1" latinLnBrk="0" hangingPunct="1">
              <a:lnSpc>
                <a:spcPct val="90000"/>
              </a:lnSpc>
              <a:spcBef>
                <a:spcPts val="800"/>
              </a:spcBef>
              <a:buClr>
                <a:schemeClr val="accent1">
                  <a:lumMod val="75000"/>
                </a:schemeClr>
              </a:buClr>
              <a:buFont typeface="Arial" pitchFamily="34" charset="0"/>
              <a:buNone/>
              <a:defRPr sz="2000" kern="1200">
                <a:solidFill>
                  <a:schemeClr val="tx1">
                    <a:tint val="75000"/>
                  </a:schemeClr>
                </a:solidFill>
                <a:latin typeface="+mn-lt"/>
                <a:ea typeface="+mn-ea"/>
                <a:cs typeface="+mn-cs"/>
              </a:defRPr>
            </a:lvl5pPr>
            <a:lvl6pPr marL="3047467" indent="0" algn="ctr" defTabSz="1218987" rtl="0" eaLnBrk="1" latinLnBrk="0" hangingPunct="1">
              <a:lnSpc>
                <a:spcPct val="90000"/>
              </a:lnSpc>
              <a:spcBef>
                <a:spcPts val="800"/>
              </a:spcBef>
              <a:buClr>
                <a:schemeClr val="accent1"/>
              </a:buClr>
              <a:buFont typeface="Arial" pitchFamily="34" charset="0"/>
              <a:buNone/>
              <a:defRPr sz="2000" kern="1200" baseline="0">
                <a:solidFill>
                  <a:schemeClr val="tx1">
                    <a:tint val="75000"/>
                  </a:schemeClr>
                </a:solidFill>
                <a:latin typeface="+mn-lt"/>
                <a:ea typeface="+mn-ea"/>
                <a:cs typeface="+mn-cs"/>
              </a:defRPr>
            </a:lvl6pPr>
            <a:lvl7pPr marL="3656960" indent="0" algn="ctr" defTabSz="1218987" rtl="0" eaLnBrk="1" latinLnBrk="0" hangingPunct="1">
              <a:lnSpc>
                <a:spcPct val="90000"/>
              </a:lnSpc>
              <a:spcBef>
                <a:spcPts val="800"/>
              </a:spcBef>
              <a:buClr>
                <a:schemeClr val="accent1"/>
              </a:buClr>
              <a:buFont typeface="Arial" pitchFamily="34" charset="0"/>
              <a:buNone/>
              <a:defRPr sz="2000" kern="1200" baseline="0">
                <a:solidFill>
                  <a:schemeClr val="tx1">
                    <a:tint val="75000"/>
                  </a:schemeClr>
                </a:solidFill>
                <a:latin typeface="+mn-lt"/>
                <a:ea typeface="+mn-ea"/>
                <a:cs typeface="+mn-cs"/>
              </a:defRPr>
            </a:lvl7pPr>
            <a:lvl8pPr marL="4266453" indent="0" algn="ctr" defTabSz="1218987" rtl="0" eaLnBrk="1" latinLnBrk="0" hangingPunct="1">
              <a:lnSpc>
                <a:spcPct val="90000"/>
              </a:lnSpc>
              <a:spcBef>
                <a:spcPts val="800"/>
              </a:spcBef>
              <a:buClr>
                <a:schemeClr val="accent1"/>
              </a:buClr>
              <a:buFont typeface="Arial" pitchFamily="34" charset="0"/>
              <a:buNone/>
              <a:defRPr sz="2000" kern="1200" baseline="0">
                <a:solidFill>
                  <a:schemeClr val="tx1">
                    <a:tint val="75000"/>
                  </a:schemeClr>
                </a:solidFill>
                <a:latin typeface="+mn-lt"/>
                <a:ea typeface="+mn-ea"/>
                <a:cs typeface="+mn-cs"/>
              </a:defRPr>
            </a:lvl8pPr>
            <a:lvl9pPr marL="4875947" indent="0" algn="ctr" defTabSz="1218987" rtl="0" eaLnBrk="1" latinLnBrk="0" hangingPunct="1">
              <a:lnSpc>
                <a:spcPct val="90000"/>
              </a:lnSpc>
              <a:spcBef>
                <a:spcPts val="800"/>
              </a:spcBef>
              <a:buClr>
                <a:schemeClr val="accent1"/>
              </a:buClr>
              <a:buFont typeface="Arial" pitchFamily="34" charset="0"/>
              <a:buNone/>
              <a:defRPr sz="2000" kern="1200" baseline="0">
                <a:solidFill>
                  <a:schemeClr val="tx1">
                    <a:tint val="75000"/>
                  </a:schemeClr>
                </a:solidFill>
                <a:latin typeface="+mn-lt"/>
                <a:ea typeface="+mn-ea"/>
                <a:cs typeface="+mn-cs"/>
              </a:defRPr>
            </a:lvl9pPr>
          </a:lstStyle>
          <a:p>
            <a:pPr>
              <a:lnSpc>
                <a:spcPct val="100000"/>
              </a:lnSpc>
            </a:pPr>
            <a:r>
              <a:rPr lang="en-US" b="1" dirty="0">
                <a:solidFill>
                  <a:srgbClr val="002060"/>
                </a:solidFill>
              </a:rPr>
              <a:t>Uji </a:t>
            </a:r>
            <a:r>
              <a:rPr lang="en-US" b="1" dirty="0" err="1">
                <a:solidFill>
                  <a:srgbClr val="002060"/>
                </a:solidFill>
              </a:rPr>
              <a:t>hipotesis</a:t>
            </a:r>
            <a:r>
              <a:rPr lang="en-US" b="1" dirty="0">
                <a:solidFill>
                  <a:srgbClr val="002060"/>
                </a:solidFill>
              </a:rPr>
              <a:t> </a:t>
            </a:r>
            <a:r>
              <a:rPr lang="en-US" b="1" dirty="0" err="1">
                <a:solidFill>
                  <a:srgbClr val="002060"/>
                </a:solidFill>
              </a:rPr>
              <a:t>relasional</a:t>
            </a:r>
            <a:r>
              <a:rPr lang="en-US" b="1" dirty="0">
                <a:solidFill>
                  <a:srgbClr val="002060"/>
                </a:solidFill>
              </a:rPr>
              <a:t> </a:t>
            </a:r>
            <a:r>
              <a:rPr lang="en-US" b="1" dirty="0" err="1">
                <a:solidFill>
                  <a:srgbClr val="002060"/>
                </a:solidFill>
              </a:rPr>
              <a:t>untuk</a:t>
            </a:r>
            <a:r>
              <a:rPr lang="en-US" b="1" dirty="0">
                <a:solidFill>
                  <a:srgbClr val="002060"/>
                </a:solidFill>
              </a:rPr>
              <a:t> </a:t>
            </a:r>
            <a:r>
              <a:rPr lang="en-US" b="1" dirty="0" err="1">
                <a:solidFill>
                  <a:srgbClr val="002060"/>
                </a:solidFill>
              </a:rPr>
              <a:t>menguji</a:t>
            </a:r>
            <a:r>
              <a:rPr lang="en-US" b="1" dirty="0">
                <a:solidFill>
                  <a:srgbClr val="002060"/>
                </a:solidFill>
              </a:rPr>
              <a:t> </a:t>
            </a:r>
            <a:r>
              <a:rPr lang="en-US" b="1" dirty="0" err="1">
                <a:solidFill>
                  <a:srgbClr val="002060"/>
                </a:solidFill>
              </a:rPr>
              <a:t>ukuran</a:t>
            </a:r>
            <a:r>
              <a:rPr lang="en-US" b="1" dirty="0">
                <a:solidFill>
                  <a:srgbClr val="002060"/>
                </a:solidFill>
              </a:rPr>
              <a:t> dan </a:t>
            </a:r>
            <a:r>
              <a:rPr lang="en-US" b="1" dirty="0" err="1">
                <a:solidFill>
                  <a:srgbClr val="002060"/>
                </a:solidFill>
              </a:rPr>
              <a:t>siginifikansi</a:t>
            </a:r>
            <a:r>
              <a:rPr lang="en-US" b="1" dirty="0">
                <a:solidFill>
                  <a:srgbClr val="002060"/>
                </a:solidFill>
              </a:rPr>
              <a:t> </a:t>
            </a:r>
            <a:r>
              <a:rPr lang="en-US" b="1" i="1" dirty="0">
                <a:solidFill>
                  <a:srgbClr val="002060"/>
                </a:solidFill>
              </a:rPr>
              <a:t>(significance)</a:t>
            </a:r>
            <a:r>
              <a:rPr lang="en-US" b="1" dirty="0">
                <a:solidFill>
                  <a:srgbClr val="002060"/>
                </a:solidFill>
              </a:rPr>
              <a:t> </a:t>
            </a:r>
          </a:p>
          <a:p>
            <a:pPr marL="284163" indent="-223838">
              <a:lnSpc>
                <a:spcPct val="100000"/>
              </a:lnSpc>
              <a:buFont typeface="Arial" panose="020B0604020202020204" pitchFamily="34" charset="0"/>
              <a:buChar char="•"/>
            </a:pPr>
            <a:r>
              <a:rPr lang="en-US" b="1" dirty="0" err="1">
                <a:solidFill>
                  <a:srgbClr val="C00000"/>
                </a:solidFill>
              </a:rPr>
              <a:t>koefisien</a:t>
            </a:r>
            <a:r>
              <a:rPr lang="en-US" b="1" dirty="0">
                <a:solidFill>
                  <a:srgbClr val="C00000"/>
                </a:solidFill>
              </a:rPr>
              <a:t> </a:t>
            </a:r>
            <a:r>
              <a:rPr lang="en-US" b="1" dirty="0" err="1">
                <a:solidFill>
                  <a:srgbClr val="C00000"/>
                </a:solidFill>
              </a:rPr>
              <a:t>korelasi</a:t>
            </a:r>
            <a:r>
              <a:rPr lang="en-US" b="1" dirty="0">
                <a:solidFill>
                  <a:srgbClr val="C00000"/>
                </a:solidFill>
              </a:rPr>
              <a:t> </a:t>
            </a:r>
          </a:p>
          <a:p>
            <a:pPr marL="284163" indent="-223838">
              <a:lnSpc>
                <a:spcPct val="100000"/>
              </a:lnSpc>
              <a:buFont typeface="Arial" panose="020B0604020202020204" pitchFamily="34" charset="0"/>
              <a:buChar char="•"/>
            </a:pPr>
            <a:r>
              <a:rPr lang="en-US" b="1" dirty="0" err="1">
                <a:solidFill>
                  <a:srgbClr val="C00000"/>
                </a:solidFill>
              </a:rPr>
              <a:t>koefisien</a:t>
            </a:r>
            <a:r>
              <a:rPr lang="en-US" b="1" dirty="0">
                <a:solidFill>
                  <a:srgbClr val="C00000"/>
                </a:solidFill>
              </a:rPr>
              <a:t> </a:t>
            </a:r>
            <a:r>
              <a:rPr lang="en-US" b="1" dirty="0" err="1">
                <a:solidFill>
                  <a:srgbClr val="C00000"/>
                </a:solidFill>
              </a:rPr>
              <a:t>regresi</a:t>
            </a:r>
            <a:r>
              <a:rPr lang="en-US" b="1" dirty="0">
                <a:solidFill>
                  <a:srgbClr val="C00000"/>
                </a:solidFill>
              </a:rPr>
              <a:t> </a:t>
            </a:r>
          </a:p>
          <a:p>
            <a:pPr marL="284163" indent="-223838">
              <a:lnSpc>
                <a:spcPct val="100000"/>
              </a:lnSpc>
              <a:buFont typeface="Arial" panose="020B0604020202020204" pitchFamily="34" charset="0"/>
              <a:buChar char="•"/>
            </a:pPr>
            <a:r>
              <a:rPr lang="en-US" b="1" dirty="0" err="1">
                <a:solidFill>
                  <a:srgbClr val="C00000"/>
                </a:solidFill>
              </a:rPr>
              <a:t>pengaruh</a:t>
            </a:r>
            <a:r>
              <a:rPr lang="en-US" b="1" dirty="0">
                <a:solidFill>
                  <a:srgbClr val="C00000"/>
                </a:solidFill>
              </a:rPr>
              <a:t> </a:t>
            </a:r>
            <a:r>
              <a:rPr lang="en-US" b="1" dirty="0" err="1">
                <a:solidFill>
                  <a:srgbClr val="C00000"/>
                </a:solidFill>
              </a:rPr>
              <a:t>langsung</a:t>
            </a:r>
            <a:r>
              <a:rPr lang="en-US" b="1" dirty="0">
                <a:solidFill>
                  <a:srgbClr val="C00000"/>
                </a:solidFill>
              </a:rPr>
              <a:t> </a:t>
            </a:r>
            <a:r>
              <a:rPr lang="en-US" b="1" i="1" dirty="0">
                <a:solidFill>
                  <a:srgbClr val="C00000"/>
                </a:solidFill>
              </a:rPr>
              <a:t>(direct effect)</a:t>
            </a:r>
            <a:r>
              <a:rPr lang="en-US" b="1" dirty="0">
                <a:solidFill>
                  <a:srgbClr val="C00000"/>
                </a:solidFill>
              </a:rPr>
              <a:t> </a:t>
            </a:r>
          </a:p>
          <a:p>
            <a:pPr marL="284163" indent="-223838">
              <a:lnSpc>
                <a:spcPct val="100000"/>
              </a:lnSpc>
              <a:buFont typeface="Arial" panose="020B0604020202020204" pitchFamily="34" charset="0"/>
              <a:buChar char="•"/>
            </a:pPr>
            <a:r>
              <a:rPr lang="en-US" b="1" dirty="0" err="1">
                <a:solidFill>
                  <a:srgbClr val="C00000"/>
                </a:solidFill>
              </a:rPr>
              <a:t>pengaruh</a:t>
            </a:r>
            <a:r>
              <a:rPr lang="en-US" b="1" dirty="0">
                <a:solidFill>
                  <a:srgbClr val="C00000"/>
                </a:solidFill>
              </a:rPr>
              <a:t> </a:t>
            </a:r>
            <a:r>
              <a:rPr lang="en-US" b="1" dirty="0" err="1">
                <a:solidFill>
                  <a:srgbClr val="C00000"/>
                </a:solidFill>
              </a:rPr>
              <a:t>tak</a:t>
            </a:r>
            <a:r>
              <a:rPr lang="en-US" b="1" dirty="0">
                <a:solidFill>
                  <a:srgbClr val="C00000"/>
                </a:solidFill>
              </a:rPr>
              <a:t> </a:t>
            </a:r>
            <a:r>
              <a:rPr lang="en-US" b="1" dirty="0" err="1">
                <a:solidFill>
                  <a:srgbClr val="C00000"/>
                </a:solidFill>
              </a:rPr>
              <a:t>langsung</a:t>
            </a:r>
            <a:r>
              <a:rPr lang="en-US" b="1" dirty="0">
                <a:solidFill>
                  <a:srgbClr val="C00000"/>
                </a:solidFill>
              </a:rPr>
              <a:t> </a:t>
            </a:r>
            <a:r>
              <a:rPr lang="en-US" b="1" i="1" dirty="0">
                <a:solidFill>
                  <a:srgbClr val="C00000"/>
                </a:solidFill>
              </a:rPr>
              <a:t>(indirect effect)</a:t>
            </a:r>
            <a:endParaRPr lang="en-US" b="1" dirty="0">
              <a:solidFill>
                <a:srgbClr val="C00000"/>
              </a:solidFill>
            </a:endParaRPr>
          </a:p>
        </p:txBody>
      </p:sp>
      <p:sp>
        <p:nvSpPr>
          <p:cNvPr id="11" name="Title 1">
            <a:extLst>
              <a:ext uri="{FF2B5EF4-FFF2-40B4-BE49-F238E27FC236}">
                <a16:creationId xmlns:a16="http://schemas.microsoft.com/office/drawing/2014/main" id="{9E8C2646-845A-EC9C-9671-70F2D479A0A2}"/>
              </a:ext>
            </a:extLst>
          </p:cNvPr>
          <p:cNvSpPr txBox="1">
            <a:spLocks/>
          </p:cNvSpPr>
          <p:nvPr/>
        </p:nvSpPr>
        <p:spPr>
          <a:xfrm>
            <a:off x="3059430" y="737676"/>
            <a:ext cx="5750560" cy="800487"/>
          </a:xfrm>
          <a:prstGeom prst="rect">
            <a:avLst/>
          </a:prstGeom>
        </p:spPr>
        <p:txBody>
          <a:bodyPr vert="horz" lIns="121899" tIns="60949" rIns="121899" bIns="60949" rtlCol="0" anchor="b">
            <a:noAutofit/>
          </a:bodyPr>
          <a:lstStyle>
            <a:lvl1pPr algn="l" defTabSz="1218987" rtl="0" eaLnBrk="1" latinLnBrk="0" hangingPunct="1">
              <a:lnSpc>
                <a:spcPct val="80000"/>
              </a:lnSpc>
              <a:spcBef>
                <a:spcPct val="0"/>
              </a:spcBef>
              <a:buNone/>
              <a:defRPr sz="6000" kern="1200">
                <a:solidFill>
                  <a:schemeClr val="tx1"/>
                </a:solidFill>
                <a:latin typeface="+mj-lt"/>
                <a:ea typeface="+mj-ea"/>
                <a:cs typeface="+mj-cs"/>
              </a:defRPr>
            </a:lvl1pPr>
          </a:lstStyle>
          <a:p>
            <a:pPr algn="ctr"/>
            <a:r>
              <a:rPr lang="en-US" sz="4000" b="1" dirty="0">
                <a:solidFill>
                  <a:srgbClr val="002060"/>
                </a:solidFill>
              </a:rPr>
              <a:t>Uji </a:t>
            </a:r>
            <a:r>
              <a:rPr lang="en-US" sz="4000" b="1" dirty="0" err="1">
                <a:solidFill>
                  <a:srgbClr val="002060"/>
                </a:solidFill>
              </a:rPr>
              <a:t>Hipotesis</a:t>
            </a:r>
            <a:endParaRPr lang="en-US" sz="4000" dirty="0">
              <a:solidFill>
                <a:srgbClr val="002060"/>
              </a:solidFill>
            </a:endParaRPr>
          </a:p>
        </p:txBody>
      </p:sp>
      <p:pic>
        <p:nvPicPr>
          <p:cNvPr id="12" name="Picture Placeholder 17" descr="photo of succulents in white pots&#10;">
            <a:extLst>
              <a:ext uri="{FF2B5EF4-FFF2-40B4-BE49-F238E27FC236}">
                <a16:creationId xmlns:a16="http://schemas.microsoft.com/office/drawing/2014/main" id="{A2F51705-E1F5-B4D5-9623-0E49E69CAF4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32080" y="934720"/>
            <a:ext cx="2621280" cy="4409440"/>
          </a:xfrm>
          <a:prstGeom prst="rect">
            <a:avLst/>
          </a:prstGeom>
        </p:spPr>
      </p:pic>
      <p:pic>
        <p:nvPicPr>
          <p:cNvPr id="14" name="Picture Placeholder 5" descr="Photo of four cacti in pots">
            <a:extLst>
              <a:ext uri="{FF2B5EF4-FFF2-40B4-BE49-F238E27FC236}">
                <a16:creationId xmlns:a16="http://schemas.microsoft.com/office/drawing/2014/main" id="{4792DA03-1532-C71F-4995-090801D95D5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1983" t="1709" r="61534" b="-1709"/>
          <a:stretch/>
        </p:blipFill>
        <p:spPr>
          <a:xfrm>
            <a:off x="9451340" y="934720"/>
            <a:ext cx="2621280" cy="4334317"/>
          </a:xfrm>
          <a:prstGeom prst="rect">
            <a:avLst/>
          </a:prstGeom>
        </p:spPr>
      </p:pic>
    </p:spTree>
    <p:extLst>
      <p:ext uri="{BB962C8B-B14F-4D97-AF65-F5344CB8AC3E}">
        <p14:creationId xmlns:p14="http://schemas.microsoft.com/office/powerpoint/2010/main" val="29717854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Shelves with various vases on them">
            <a:extLst>
              <a:ext uri="{FF2B5EF4-FFF2-40B4-BE49-F238E27FC236}">
                <a16:creationId xmlns:a16="http://schemas.microsoft.com/office/drawing/2014/main" id="{1B1C2635-259A-4D65-95F4-4FFE58F5A76D}"/>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val="0"/>
              </a:ext>
            </a:extLst>
          </a:blip>
          <a:srcRect/>
          <a:stretch/>
        </p:blipFill>
        <p:spPr>
          <a:xfrm>
            <a:off x="652166" y="893"/>
            <a:ext cx="10887668" cy="3318408"/>
          </a:xfrm>
        </p:spPr>
      </p:pic>
      <p:sp>
        <p:nvSpPr>
          <p:cNvPr id="12" name="Freeform: Shape 11">
            <a:extLst>
              <a:ext uri="{FF2B5EF4-FFF2-40B4-BE49-F238E27FC236}">
                <a16:creationId xmlns:a16="http://schemas.microsoft.com/office/drawing/2014/main" id="{BEC0A23D-11A3-4016-B20C-84B53A1CFF49}"/>
              </a:ext>
              <a:ext uri="{C183D7F6-B498-43B3-948B-1728B52AA6E4}">
                <adec:decorative xmlns:adec="http://schemas.microsoft.com/office/drawing/2017/decorative" val="1"/>
              </a:ext>
            </a:extLst>
          </p:cNvPr>
          <p:cNvSpPr/>
          <p:nvPr/>
        </p:nvSpPr>
        <p:spPr>
          <a:xfrm>
            <a:off x="3476927" y="894"/>
            <a:ext cx="6175673" cy="1778287"/>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4" name="Freeform: Shape 13">
            <a:extLst>
              <a:ext uri="{FF2B5EF4-FFF2-40B4-BE49-F238E27FC236}">
                <a16:creationId xmlns:a16="http://schemas.microsoft.com/office/drawing/2014/main" id="{7C53E5E2-F4CB-418D-A508-1B48AA0C80EC}"/>
              </a:ext>
              <a:ext uri="{C183D7F6-B498-43B3-948B-1728B52AA6E4}">
                <adec:decorative xmlns:adec="http://schemas.microsoft.com/office/drawing/2017/decorative" val="1"/>
              </a:ext>
            </a:extLst>
          </p:cNvPr>
          <p:cNvSpPr/>
          <p:nvPr/>
        </p:nvSpPr>
        <p:spPr>
          <a:xfrm>
            <a:off x="3794896" y="894"/>
            <a:ext cx="2423232" cy="134341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6" name="Freeform: Shape 15">
            <a:extLst>
              <a:ext uri="{FF2B5EF4-FFF2-40B4-BE49-F238E27FC236}">
                <a16:creationId xmlns:a16="http://schemas.microsoft.com/office/drawing/2014/main" id="{0EC1D321-BAC2-4660-9A17-37B2A284DEA4}"/>
              </a:ext>
              <a:ext uri="{C183D7F6-B498-43B3-948B-1728B52AA6E4}">
                <adec:decorative xmlns:adec="http://schemas.microsoft.com/office/drawing/2017/decorative" val="1"/>
              </a:ext>
            </a:extLst>
          </p:cNvPr>
          <p:cNvSpPr/>
          <p:nvPr/>
        </p:nvSpPr>
        <p:spPr>
          <a:xfrm>
            <a:off x="3112" y="893"/>
            <a:ext cx="1577377" cy="979886"/>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0" name="Rectangle 2">
            <a:extLst>
              <a:ext uri="{FF2B5EF4-FFF2-40B4-BE49-F238E27FC236}">
                <a16:creationId xmlns:a16="http://schemas.microsoft.com/office/drawing/2014/main" id="{6D14AA9C-1514-C645-B34B-04F586FCDDF1}"/>
              </a:ext>
            </a:extLst>
          </p:cNvPr>
          <p:cNvSpPr>
            <a:spLocks noGrp="1" noChangeArrowheads="1"/>
          </p:cNvSpPr>
          <p:nvPr>
            <p:ph type="title"/>
          </p:nvPr>
        </p:nvSpPr>
        <p:spPr>
          <a:xfrm>
            <a:off x="1120484" y="2214919"/>
            <a:ext cx="9951033" cy="979886"/>
          </a:xfrm>
          <a:noFill/>
        </p:spPr>
        <p:txBody>
          <a:bodyPr>
            <a:normAutofit/>
          </a:bodyPr>
          <a:lstStyle/>
          <a:p>
            <a:pPr algn="ctr"/>
            <a:r>
              <a:rPr lang="en-US" altLang="en-US" sz="3600" b="1" dirty="0">
                <a:latin typeface="Old English Text MT" panose="03040902040508030806" pitchFamily="66" charset="0"/>
              </a:rPr>
              <a:t>Salah </a:t>
            </a:r>
            <a:r>
              <a:rPr lang="en-US" altLang="en-US" sz="3600" b="1" dirty="0" err="1">
                <a:latin typeface="Old English Text MT" panose="03040902040508030806" pitchFamily="66" charset="0"/>
              </a:rPr>
              <a:t>Kaprah</a:t>
            </a:r>
            <a:r>
              <a:rPr lang="en-US" altLang="en-US" sz="3600" b="1" dirty="0">
                <a:latin typeface="Old English Text MT" panose="03040902040508030806" pitchFamily="66" charset="0"/>
              </a:rPr>
              <a:t> </a:t>
            </a:r>
            <a:r>
              <a:rPr lang="en-US" altLang="en-US" sz="3600" b="1" dirty="0" err="1">
                <a:latin typeface="Old English Text MT" panose="03040902040508030806" pitchFamily="66" charset="0"/>
              </a:rPr>
              <a:t>Tentang</a:t>
            </a:r>
            <a:r>
              <a:rPr lang="en-US" altLang="en-US" sz="3600" b="1" dirty="0">
                <a:latin typeface="Old English Text MT" panose="03040902040508030806" pitchFamily="66" charset="0"/>
              </a:rPr>
              <a:t> </a:t>
            </a:r>
            <a:r>
              <a:rPr lang="en-US" altLang="en-US" sz="3600" b="1" dirty="0" err="1">
                <a:latin typeface="Old English Text MT" panose="03040902040508030806" pitchFamily="66" charset="0"/>
              </a:rPr>
              <a:t>Statistika</a:t>
            </a:r>
            <a:endParaRPr lang="en-US" altLang="en-US" sz="3600" b="1" dirty="0">
              <a:latin typeface="Old English Text MT" panose="03040902040508030806" pitchFamily="66" charset="0"/>
            </a:endParaRPr>
          </a:p>
        </p:txBody>
      </p:sp>
      <p:sp>
        <p:nvSpPr>
          <p:cNvPr id="11" name="Rectangle 3">
            <a:extLst>
              <a:ext uri="{FF2B5EF4-FFF2-40B4-BE49-F238E27FC236}">
                <a16:creationId xmlns:a16="http://schemas.microsoft.com/office/drawing/2014/main" id="{E47D773F-1257-36C1-E3B5-CC5AE9A2D454}"/>
              </a:ext>
            </a:extLst>
          </p:cNvPr>
          <p:cNvSpPr txBox="1">
            <a:spLocks noChangeArrowheads="1"/>
          </p:cNvSpPr>
          <p:nvPr/>
        </p:nvSpPr>
        <p:spPr>
          <a:xfrm>
            <a:off x="652166" y="3429000"/>
            <a:ext cx="10922710" cy="3200400"/>
          </a:xfrm>
          <a:prstGeom prst="rect">
            <a:avLst/>
          </a:prstGeom>
          <a:noFill/>
          <a:ln>
            <a:noFill/>
          </a:ln>
        </p:spPr>
        <p:txBody>
          <a:bodyPr vert="horz" lIns="121899" tIns="60949" rIns="121899" bIns="60949" rtlCol="0" anchor="ctr">
            <a:normAutofit fontScale="92500"/>
          </a:bodyPr>
          <a:lstStyle>
            <a:lvl1pPr marL="0" indent="0" algn="l" defTabSz="1218987" rtl="0" eaLnBrk="1" latinLnBrk="0" hangingPunct="1">
              <a:lnSpc>
                <a:spcPct val="90000"/>
              </a:lnSpc>
              <a:spcBef>
                <a:spcPts val="1800"/>
              </a:spcBef>
              <a:buClr>
                <a:schemeClr val="accent1">
                  <a:lumMod val="75000"/>
                </a:schemeClr>
              </a:buClr>
              <a:buFont typeface="Arial" pitchFamily="34" charset="0"/>
              <a:buNone/>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a:lstStyle>
          <a:p>
            <a:pPr marL="342900" indent="-342900">
              <a:buFont typeface="Arial" panose="020B0604020202020204" pitchFamily="34" charset="0"/>
              <a:buChar char="•"/>
            </a:pPr>
            <a:r>
              <a:rPr lang="en-US" altLang="en-US" sz="2399" b="1" dirty="0" err="1">
                <a:solidFill>
                  <a:schemeClr val="bg1"/>
                </a:solidFill>
                <a:latin typeface="Calibri" panose="020F0502020204030204" pitchFamily="34" charset="0"/>
                <a:cs typeface="Calibri" panose="020F0502020204030204" pitchFamily="34" charset="0"/>
              </a:rPr>
              <a:t>Cenderung</a:t>
            </a:r>
            <a:r>
              <a:rPr lang="en-US" altLang="en-US" sz="2399" b="1" dirty="0">
                <a:solidFill>
                  <a:schemeClr val="bg1"/>
                </a:solidFill>
                <a:latin typeface="Calibri" panose="020F0502020204030204" pitchFamily="34" charset="0"/>
                <a:cs typeface="Calibri" panose="020F0502020204030204" pitchFamily="34" charset="0"/>
              </a:rPr>
              <a:t> </a:t>
            </a:r>
            <a:r>
              <a:rPr lang="en-US" altLang="en-US" sz="2399" b="1" dirty="0" err="1">
                <a:solidFill>
                  <a:schemeClr val="bg1"/>
                </a:solidFill>
                <a:latin typeface="Calibri" panose="020F0502020204030204" pitchFamily="34" charset="0"/>
                <a:cs typeface="Calibri" panose="020F0502020204030204" pitchFamily="34" charset="0"/>
              </a:rPr>
              <a:t>hanya</a:t>
            </a:r>
            <a:r>
              <a:rPr lang="en-US" altLang="en-US" sz="2399" b="1" dirty="0">
                <a:solidFill>
                  <a:schemeClr val="bg1"/>
                </a:solidFill>
                <a:latin typeface="Calibri" panose="020F0502020204030204" pitchFamily="34" charset="0"/>
                <a:cs typeface="Calibri" panose="020F0502020204030204" pitchFamily="34" charset="0"/>
              </a:rPr>
              <a:t> </a:t>
            </a:r>
            <a:r>
              <a:rPr lang="en-US" altLang="en-US" sz="2399" b="1" dirty="0" err="1">
                <a:solidFill>
                  <a:schemeClr val="bg1"/>
                </a:solidFill>
                <a:latin typeface="Calibri" panose="020F0502020204030204" pitchFamily="34" charset="0"/>
                <a:cs typeface="Calibri" panose="020F0502020204030204" pitchFamily="34" charset="0"/>
              </a:rPr>
              <a:t>selesai</a:t>
            </a:r>
            <a:r>
              <a:rPr lang="en-US" altLang="en-US" sz="2399" b="1" dirty="0">
                <a:solidFill>
                  <a:schemeClr val="bg1"/>
                </a:solidFill>
                <a:latin typeface="Calibri" panose="020F0502020204030204" pitchFamily="34" charset="0"/>
                <a:cs typeface="Calibri" panose="020F0502020204030204" pitchFamily="34" charset="0"/>
              </a:rPr>
              <a:t> </a:t>
            </a:r>
            <a:r>
              <a:rPr lang="en-US" altLang="en-US" sz="2399" b="1" dirty="0" err="1">
                <a:solidFill>
                  <a:schemeClr val="bg1"/>
                </a:solidFill>
                <a:latin typeface="Calibri" panose="020F0502020204030204" pitchFamily="34" charset="0"/>
                <a:cs typeface="Calibri" panose="020F0502020204030204" pitchFamily="34" charset="0"/>
              </a:rPr>
              <a:t>dengan</a:t>
            </a:r>
            <a:r>
              <a:rPr lang="en-US" altLang="en-US" sz="2399" b="1" dirty="0">
                <a:solidFill>
                  <a:schemeClr val="bg1"/>
                </a:solidFill>
                <a:latin typeface="Calibri" panose="020F0502020204030204" pitchFamily="34" charset="0"/>
                <a:cs typeface="Calibri" panose="020F0502020204030204" pitchFamily="34" charset="0"/>
              </a:rPr>
              <a:t> </a:t>
            </a:r>
            <a:r>
              <a:rPr lang="en-US" altLang="en-US" sz="2399" b="1" dirty="0" err="1">
                <a:solidFill>
                  <a:schemeClr val="bg1"/>
                </a:solidFill>
                <a:latin typeface="Calibri" panose="020F0502020204030204" pitchFamily="34" charset="0"/>
                <a:cs typeface="Calibri" panose="020F0502020204030204" pitchFamily="34" charset="0"/>
              </a:rPr>
              <a:t>persamaan-persamaan</a:t>
            </a:r>
            <a:r>
              <a:rPr lang="en-US" altLang="en-US" sz="2399" b="1" dirty="0">
                <a:solidFill>
                  <a:schemeClr val="bg1"/>
                </a:solidFill>
                <a:latin typeface="Calibri" panose="020F0502020204030204" pitchFamily="34" charset="0"/>
                <a:cs typeface="Calibri" panose="020F0502020204030204" pitchFamily="34" charset="0"/>
              </a:rPr>
              <a:t> </a:t>
            </a:r>
            <a:r>
              <a:rPr lang="en-US" altLang="en-US" sz="2399" b="1" dirty="0" err="1">
                <a:solidFill>
                  <a:schemeClr val="bg1"/>
                </a:solidFill>
                <a:latin typeface="Calibri" panose="020F0502020204030204" pitchFamily="34" charset="0"/>
                <a:cs typeface="Calibri" panose="020F0502020204030204" pitchFamily="34" charset="0"/>
              </a:rPr>
              <a:t>matematika</a:t>
            </a:r>
            <a:endParaRPr lang="en-US" altLang="en-US" sz="2399" b="1"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en-US" sz="2399" b="1" dirty="0" err="1">
                <a:solidFill>
                  <a:schemeClr val="bg1"/>
                </a:solidFill>
                <a:latin typeface="Calibri" panose="020F0502020204030204" pitchFamily="34" charset="0"/>
                <a:cs typeface="Calibri" panose="020F0502020204030204" pitchFamily="34" charset="0"/>
              </a:rPr>
              <a:t>Cenderung</a:t>
            </a:r>
            <a:r>
              <a:rPr lang="en-US" altLang="en-US" sz="2399" b="1" dirty="0">
                <a:solidFill>
                  <a:schemeClr val="bg1"/>
                </a:solidFill>
                <a:latin typeface="Calibri" panose="020F0502020204030204" pitchFamily="34" charset="0"/>
                <a:cs typeface="Calibri" panose="020F0502020204030204" pitchFamily="34" charset="0"/>
              </a:rPr>
              <a:t> </a:t>
            </a:r>
            <a:r>
              <a:rPr lang="en-US" altLang="en-US" sz="2399" b="1" dirty="0" err="1">
                <a:solidFill>
                  <a:schemeClr val="bg1"/>
                </a:solidFill>
                <a:latin typeface="Calibri" panose="020F0502020204030204" pitchFamily="34" charset="0"/>
                <a:cs typeface="Calibri" panose="020F0502020204030204" pitchFamily="34" charset="0"/>
              </a:rPr>
              <a:t>cukup</a:t>
            </a:r>
            <a:r>
              <a:rPr lang="en-US" altLang="en-US" sz="2399" b="1" dirty="0">
                <a:solidFill>
                  <a:schemeClr val="bg1"/>
                </a:solidFill>
                <a:latin typeface="Calibri" panose="020F0502020204030204" pitchFamily="34" charset="0"/>
                <a:cs typeface="Calibri" panose="020F0502020204030204" pitchFamily="34" charset="0"/>
              </a:rPr>
              <a:t> pada </a:t>
            </a:r>
            <a:r>
              <a:rPr lang="en-US" altLang="en-US" sz="2399" b="1" dirty="0" err="1">
                <a:solidFill>
                  <a:schemeClr val="bg1"/>
                </a:solidFill>
                <a:latin typeface="Calibri" panose="020F0502020204030204" pitchFamily="34" charset="0"/>
                <a:cs typeface="Calibri" panose="020F0502020204030204" pitchFamily="34" charset="0"/>
              </a:rPr>
              <a:t>kesimpulan</a:t>
            </a:r>
            <a:r>
              <a:rPr lang="en-US" altLang="en-US" sz="2399" b="1" dirty="0">
                <a:solidFill>
                  <a:schemeClr val="bg1"/>
                </a:solidFill>
                <a:latin typeface="Calibri" panose="020F0502020204030204" pitchFamily="34" charset="0"/>
                <a:cs typeface="Calibri" panose="020F0502020204030204" pitchFamily="34" charset="0"/>
              </a:rPr>
              <a:t> </a:t>
            </a:r>
            <a:r>
              <a:rPr lang="en-US" altLang="en-US" sz="2399" b="1" dirty="0" err="1">
                <a:solidFill>
                  <a:schemeClr val="bg1"/>
                </a:solidFill>
                <a:latin typeface="Calibri" panose="020F0502020204030204" pitchFamily="34" charset="0"/>
                <a:cs typeface="Calibri" panose="020F0502020204030204" pitchFamily="34" charset="0"/>
              </a:rPr>
              <a:t>nyata</a:t>
            </a:r>
            <a:r>
              <a:rPr lang="en-US" altLang="en-US" sz="2399" b="1" dirty="0">
                <a:solidFill>
                  <a:schemeClr val="bg1"/>
                </a:solidFill>
                <a:latin typeface="Calibri" panose="020F0502020204030204" pitchFamily="34" charset="0"/>
                <a:cs typeface="Calibri" panose="020F0502020204030204" pitchFamily="34" charset="0"/>
              </a:rPr>
              <a:t> dan </a:t>
            </a:r>
            <a:r>
              <a:rPr lang="en-US" altLang="en-US" sz="2399" b="1" dirty="0" err="1">
                <a:solidFill>
                  <a:schemeClr val="bg1"/>
                </a:solidFill>
                <a:latin typeface="Calibri" panose="020F0502020204030204" pitchFamily="34" charset="0"/>
                <a:cs typeface="Calibri" panose="020F0502020204030204" pitchFamily="34" charset="0"/>
              </a:rPr>
              <a:t>tidak</a:t>
            </a:r>
            <a:r>
              <a:rPr lang="en-US" altLang="en-US" sz="2399" b="1" dirty="0">
                <a:solidFill>
                  <a:schemeClr val="bg1"/>
                </a:solidFill>
                <a:latin typeface="Calibri" panose="020F0502020204030204" pitchFamily="34" charset="0"/>
                <a:cs typeface="Calibri" panose="020F0502020204030204" pitchFamily="34" charset="0"/>
              </a:rPr>
              <a:t> </a:t>
            </a:r>
            <a:r>
              <a:rPr lang="en-US" altLang="en-US" sz="2399" b="1" dirty="0" err="1">
                <a:solidFill>
                  <a:schemeClr val="bg1"/>
                </a:solidFill>
                <a:latin typeface="Calibri" panose="020F0502020204030204" pitchFamily="34" charset="0"/>
                <a:cs typeface="Calibri" panose="020F0502020204030204" pitchFamily="34" charset="0"/>
              </a:rPr>
              <a:t>nyata</a:t>
            </a:r>
            <a:r>
              <a:rPr lang="en-US" altLang="en-US" sz="2399" b="1" dirty="0">
                <a:solidFill>
                  <a:schemeClr val="bg1"/>
                </a:solidFill>
                <a:latin typeface="Calibri" panose="020F0502020204030204" pitchFamily="34" charset="0"/>
                <a:cs typeface="Calibri" panose="020F0502020204030204" pitchFamily="34" charset="0"/>
              </a:rPr>
              <a:t> </a:t>
            </a:r>
            <a:r>
              <a:rPr lang="en-US" altLang="en-US" sz="2399" b="1" dirty="0" err="1">
                <a:solidFill>
                  <a:schemeClr val="bg1"/>
                </a:solidFill>
                <a:latin typeface="Calibri" panose="020F0502020204030204" pitchFamily="34" charset="0"/>
                <a:cs typeface="Calibri" panose="020F0502020204030204" pitchFamily="34" charset="0"/>
              </a:rPr>
              <a:t>dalam</a:t>
            </a:r>
            <a:r>
              <a:rPr lang="en-US" altLang="en-US" sz="2399" b="1" dirty="0">
                <a:solidFill>
                  <a:schemeClr val="bg1"/>
                </a:solidFill>
                <a:latin typeface="Calibri" panose="020F0502020204030204" pitchFamily="34" charset="0"/>
                <a:cs typeface="Calibri" panose="020F0502020204030204" pitchFamily="34" charset="0"/>
              </a:rPr>
              <a:t> </a:t>
            </a:r>
            <a:r>
              <a:rPr lang="en-US" altLang="en-US" sz="2399" b="1" dirty="0" err="1">
                <a:solidFill>
                  <a:schemeClr val="bg1"/>
                </a:solidFill>
                <a:latin typeface="Calibri" panose="020F0502020204030204" pitchFamily="34" charset="0"/>
                <a:cs typeface="Calibri" panose="020F0502020204030204" pitchFamily="34" charset="0"/>
              </a:rPr>
              <a:t>pengujian</a:t>
            </a:r>
            <a:r>
              <a:rPr lang="en-US" altLang="en-US" sz="2399" b="1" dirty="0">
                <a:solidFill>
                  <a:schemeClr val="bg1"/>
                </a:solidFill>
                <a:latin typeface="Calibri" panose="020F0502020204030204" pitchFamily="34" charset="0"/>
                <a:cs typeface="Calibri" panose="020F0502020204030204" pitchFamily="34" charset="0"/>
              </a:rPr>
              <a:t> </a:t>
            </a:r>
            <a:r>
              <a:rPr lang="en-US" altLang="en-US" sz="2399" b="1" dirty="0" err="1">
                <a:solidFill>
                  <a:schemeClr val="bg1"/>
                </a:solidFill>
                <a:latin typeface="Calibri" panose="020F0502020204030204" pitchFamily="34" charset="0"/>
                <a:cs typeface="Calibri" panose="020F0502020204030204" pitchFamily="34" charset="0"/>
              </a:rPr>
              <a:t>hipotesis</a:t>
            </a:r>
            <a:endParaRPr lang="en-US" altLang="en-US" sz="2399" b="1"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en-US" sz="2399" b="1" dirty="0">
                <a:solidFill>
                  <a:schemeClr val="bg1"/>
                </a:solidFill>
                <a:latin typeface="Calibri" panose="020F0502020204030204" pitchFamily="34" charset="0"/>
                <a:cs typeface="Calibri" panose="020F0502020204030204" pitchFamily="34" charset="0"/>
              </a:rPr>
              <a:t>Banyak yang </a:t>
            </a:r>
            <a:r>
              <a:rPr lang="en-US" altLang="en-US" sz="2399" b="1" dirty="0" err="1">
                <a:solidFill>
                  <a:schemeClr val="bg1"/>
                </a:solidFill>
                <a:latin typeface="Calibri" panose="020F0502020204030204" pitchFamily="34" charset="0"/>
                <a:cs typeface="Calibri" panose="020F0502020204030204" pitchFamily="34" charset="0"/>
              </a:rPr>
              <a:t>menggunakan</a:t>
            </a:r>
            <a:r>
              <a:rPr lang="en-US" altLang="en-US" sz="2399" b="1" dirty="0">
                <a:solidFill>
                  <a:schemeClr val="bg1"/>
                </a:solidFill>
                <a:latin typeface="Calibri" panose="020F0502020204030204" pitchFamily="34" charset="0"/>
                <a:cs typeface="Calibri" panose="020F0502020204030204" pitchFamily="34" charset="0"/>
              </a:rPr>
              <a:t> </a:t>
            </a:r>
            <a:r>
              <a:rPr lang="en-US" altLang="en-US" sz="2399" b="1" dirty="0" err="1">
                <a:solidFill>
                  <a:schemeClr val="bg1"/>
                </a:solidFill>
                <a:latin typeface="Calibri" panose="020F0502020204030204" pitchFamily="34" charset="0"/>
                <a:cs typeface="Calibri" panose="020F0502020204030204" pitchFamily="34" charset="0"/>
              </a:rPr>
              <a:t>alat</a:t>
            </a:r>
            <a:r>
              <a:rPr lang="en-US" altLang="en-US" sz="2399" b="1" dirty="0">
                <a:solidFill>
                  <a:schemeClr val="bg1"/>
                </a:solidFill>
                <a:latin typeface="Calibri" panose="020F0502020204030204" pitchFamily="34" charset="0"/>
                <a:cs typeface="Calibri" panose="020F0502020204030204" pitchFamily="34" charset="0"/>
              </a:rPr>
              <a:t> </a:t>
            </a:r>
            <a:r>
              <a:rPr lang="en-US" altLang="en-US" sz="2399" b="1" dirty="0" err="1">
                <a:solidFill>
                  <a:schemeClr val="bg1"/>
                </a:solidFill>
                <a:latin typeface="Calibri" panose="020F0502020204030204" pitchFamily="34" charset="0"/>
                <a:cs typeface="Calibri" panose="020F0502020204030204" pitchFamily="34" charset="0"/>
              </a:rPr>
              <a:t>analisis</a:t>
            </a:r>
            <a:r>
              <a:rPr lang="en-US" altLang="en-US" sz="2399" b="1" dirty="0">
                <a:solidFill>
                  <a:schemeClr val="bg1"/>
                </a:solidFill>
                <a:latin typeface="Calibri" panose="020F0502020204030204" pitchFamily="34" charset="0"/>
                <a:cs typeface="Calibri" panose="020F0502020204030204" pitchFamily="34" charset="0"/>
              </a:rPr>
              <a:t> </a:t>
            </a:r>
            <a:r>
              <a:rPr lang="en-US" altLang="en-US" sz="2399" b="1" dirty="0" err="1">
                <a:solidFill>
                  <a:schemeClr val="bg1"/>
                </a:solidFill>
                <a:latin typeface="Calibri" panose="020F0502020204030204" pitchFamily="34" charset="0"/>
                <a:cs typeface="Calibri" panose="020F0502020204030204" pitchFamily="34" charset="0"/>
              </a:rPr>
              <a:t>statistika</a:t>
            </a:r>
            <a:r>
              <a:rPr lang="en-US" altLang="en-US" sz="2399" b="1" dirty="0">
                <a:solidFill>
                  <a:schemeClr val="bg1"/>
                </a:solidFill>
                <a:latin typeface="Calibri" panose="020F0502020204030204" pitchFamily="34" charset="0"/>
                <a:cs typeface="Calibri" panose="020F0502020204030204" pitchFamily="34" charset="0"/>
              </a:rPr>
              <a:t> </a:t>
            </a:r>
            <a:r>
              <a:rPr lang="en-US" altLang="en-US" sz="2399" b="1" dirty="0" err="1">
                <a:solidFill>
                  <a:schemeClr val="bg1"/>
                </a:solidFill>
                <a:latin typeface="Calibri" panose="020F0502020204030204" pitchFamily="34" charset="0"/>
                <a:cs typeface="Calibri" panose="020F0502020204030204" pitchFamily="34" charset="0"/>
              </a:rPr>
              <a:t>tanpa</a:t>
            </a:r>
            <a:r>
              <a:rPr lang="en-US" altLang="en-US" sz="2399" b="1" dirty="0">
                <a:solidFill>
                  <a:schemeClr val="bg1"/>
                </a:solidFill>
                <a:latin typeface="Calibri" panose="020F0502020204030204" pitchFamily="34" charset="0"/>
                <a:cs typeface="Calibri" panose="020F0502020204030204" pitchFamily="34" charset="0"/>
              </a:rPr>
              <a:t> </a:t>
            </a:r>
            <a:r>
              <a:rPr lang="en-US" altLang="en-US" sz="2399" b="1" dirty="0" err="1">
                <a:solidFill>
                  <a:schemeClr val="bg1"/>
                </a:solidFill>
                <a:latin typeface="Calibri" panose="020F0502020204030204" pitchFamily="34" charset="0"/>
                <a:cs typeface="Calibri" panose="020F0502020204030204" pitchFamily="34" charset="0"/>
              </a:rPr>
              <a:t>mempertimbangkan</a:t>
            </a:r>
            <a:r>
              <a:rPr lang="en-US" altLang="en-US" sz="2399" b="1" dirty="0">
                <a:solidFill>
                  <a:schemeClr val="bg1"/>
                </a:solidFill>
                <a:latin typeface="Calibri" panose="020F0502020204030204" pitchFamily="34" charset="0"/>
                <a:cs typeface="Calibri" panose="020F0502020204030204" pitchFamily="34" charset="0"/>
              </a:rPr>
              <a:t> </a:t>
            </a:r>
            <a:r>
              <a:rPr lang="en-US" altLang="en-US" sz="2399" b="1" dirty="0" err="1">
                <a:solidFill>
                  <a:schemeClr val="bg1"/>
                </a:solidFill>
                <a:latin typeface="Calibri" panose="020F0502020204030204" pitchFamily="34" charset="0"/>
                <a:cs typeface="Calibri" panose="020F0502020204030204" pitchFamily="34" charset="0"/>
              </a:rPr>
              <a:t>apakah</a:t>
            </a:r>
            <a:r>
              <a:rPr lang="en-US" altLang="en-US" sz="2399" b="1" dirty="0">
                <a:solidFill>
                  <a:schemeClr val="bg1"/>
                </a:solidFill>
                <a:latin typeface="Calibri" panose="020F0502020204030204" pitchFamily="34" charset="0"/>
                <a:cs typeface="Calibri" panose="020F0502020204030204" pitchFamily="34" charset="0"/>
              </a:rPr>
              <a:t> </a:t>
            </a:r>
            <a:r>
              <a:rPr lang="en-US" altLang="en-US" sz="2399" b="1" dirty="0" err="1">
                <a:solidFill>
                  <a:schemeClr val="bg1"/>
                </a:solidFill>
                <a:latin typeface="Calibri" panose="020F0502020204030204" pitchFamily="34" charset="0"/>
                <a:cs typeface="Calibri" panose="020F0502020204030204" pitchFamily="34" charset="0"/>
              </a:rPr>
              <a:t>tepat</a:t>
            </a:r>
            <a:r>
              <a:rPr lang="en-US" altLang="en-US" sz="2399" b="1" dirty="0">
                <a:solidFill>
                  <a:schemeClr val="bg1"/>
                </a:solidFill>
                <a:latin typeface="Calibri" panose="020F0502020204030204" pitchFamily="34" charset="0"/>
                <a:cs typeface="Calibri" panose="020F0502020204030204" pitchFamily="34" charset="0"/>
              </a:rPr>
              <a:t> </a:t>
            </a:r>
            <a:r>
              <a:rPr lang="en-US" altLang="en-US" sz="2399" b="1" dirty="0" err="1">
                <a:solidFill>
                  <a:schemeClr val="bg1"/>
                </a:solidFill>
                <a:latin typeface="Calibri" panose="020F0502020204030204" pitchFamily="34" charset="0"/>
                <a:cs typeface="Calibri" panose="020F0502020204030204" pitchFamily="34" charset="0"/>
              </a:rPr>
              <a:t>atau</a:t>
            </a:r>
            <a:r>
              <a:rPr lang="en-US" altLang="en-US" sz="2399" b="1" dirty="0">
                <a:solidFill>
                  <a:schemeClr val="bg1"/>
                </a:solidFill>
                <a:latin typeface="Calibri" panose="020F0502020204030204" pitchFamily="34" charset="0"/>
                <a:cs typeface="Calibri" panose="020F0502020204030204" pitchFamily="34" charset="0"/>
              </a:rPr>
              <a:t> </a:t>
            </a:r>
            <a:r>
              <a:rPr lang="en-US" altLang="en-US" sz="2399" b="1" dirty="0" err="1">
                <a:solidFill>
                  <a:schemeClr val="bg1"/>
                </a:solidFill>
                <a:latin typeface="Calibri" panose="020F0502020204030204" pitchFamily="34" charset="0"/>
                <a:cs typeface="Calibri" panose="020F0502020204030204" pitchFamily="34" charset="0"/>
              </a:rPr>
              <a:t>tidak</a:t>
            </a:r>
            <a:r>
              <a:rPr lang="en-US" altLang="en-US" sz="2399" b="1" dirty="0">
                <a:solidFill>
                  <a:schemeClr val="bg1"/>
                </a:solidFill>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r>
              <a:rPr lang="en-US" altLang="en-US" sz="2399" b="1" dirty="0" err="1">
                <a:solidFill>
                  <a:schemeClr val="bg1"/>
                </a:solidFill>
                <a:latin typeface="Calibri" panose="020F0502020204030204" pitchFamily="34" charset="0"/>
                <a:cs typeface="Calibri" panose="020F0502020204030204" pitchFamily="34" charset="0"/>
              </a:rPr>
              <a:t>Menganggap</a:t>
            </a:r>
            <a:r>
              <a:rPr lang="en-US" altLang="en-US" sz="2399" b="1" dirty="0">
                <a:solidFill>
                  <a:schemeClr val="bg1"/>
                </a:solidFill>
                <a:latin typeface="Calibri" panose="020F0502020204030204" pitchFamily="34" charset="0"/>
                <a:cs typeface="Calibri" panose="020F0502020204030204" pitchFamily="34" charset="0"/>
              </a:rPr>
              <a:t> </a:t>
            </a:r>
            <a:r>
              <a:rPr lang="en-US" altLang="en-US" sz="2399" b="1" dirty="0" err="1">
                <a:solidFill>
                  <a:schemeClr val="bg1"/>
                </a:solidFill>
                <a:latin typeface="Calibri" panose="020F0502020204030204" pitchFamily="34" charset="0"/>
                <a:cs typeface="Calibri" panose="020F0502020204030204" pitchFamily="34" charset="0"/>
              </a:rPr>
              <a:t>jika</a:t>
            </a:r>
            <a:r>
              <a:rPr lang="en-US" altLang="en-US" sz="2399" b="1" dirty="0">
                <a:solidFill>
                  <a:schemeClr val="bg1"/>
                </a:solidFill>
                <a:latin typeface="Calibri" panose="020F0502020204030204" pitchFamily="34" charset="0"/>
                <a:cs typeface="Calibri" panose="020F0502020204030204" pitchFamily="34" charset="0"/>
              </a:rPr>
              <a:t> </a:t>
            </a:r>
            <a:r>
              <a:rPr lang="en-US" altLang="en-US" sz="2399" b="1" dirty="0" err="1">
                <a:solidFill>
                  <a:schemeClr val="bg1"/>
                </a:solidFill>
                <a:latin typeface="Calibri" panose="020F0502020204030204" pitchFamily="34" charset="0"/>
                <a:cs typeface="Calibri" panose="020F0502020204030204" pitchFamily="34" charset="0"/>
              </a:rPr>
              <a:t>sudah</a:t>
            </a:r>
            <a:r>
              <a:rPr lang="en-US" altLang="en-US" sz="2399" b="1" dirty="0">
                <a:solidFill>
                  <a:schemeClr val="bg1"/>
                </a:solidFill>
                <a:latin typeface="Calibri" panose="020F0502020204030204" pitchFamily="34" charset="0"/>
                <a:cs typeface="Calibri" panose="020F0502020204030204" pitchFamily="34" charset="0"/>
              </a:rPr>
              <a:t> </a:t>
            </a:r>
            <a:r>
              <a:rPr lang="en-US" altLang="en-US" sz="2399" b="1" dirty="0" err="1">
                <a:solidFill>
                  <a:schemeClr val="bg1"/>
                </a:solidFill>
                <a:latin typeface="Calibri" panose="020F0502020204030204" pitchFamily="34" charset="0"/>
                <a:cs typeface="Calibri" panose="020F0502020204030204" pitchFamily="34" charset="0"/>
              </a:rPr>
              <a:t>menggunakan</a:t>
            </a:r>
            <a:r>
              <a:rPr lang="en-US" altLang="en-US" sz="2399" b="1" dirty="0">
                <a:solidFill>
                  <a:schemeClr val="bg1"/>
                </a:solidFill>
                <a:latin typeface="Calibri" panose="020F0502020204030204" pitchFamily="34" charset="0"/>
                <a:cs typeface="Calibri" panose="020F0502020204030204" pitchFamily="34" charset="0"/>
              </a:rPr>
              <a:t> </a:t>
            </a:r>
            <a:r>
              <a:rPr lang="en-US" altLang="en-US" sz="2399" b="1" dirty="0" err="1">
                <a:solidFill>
                  <a:schemeClr val="bg1"/>
                </a:solidFill>
                <a:latin typeface="Calibri" panose="020F0502020204030204" pitchFamily="34" charset="0"/>
                <a:cs typeface="Calibri" panose="020F0502020204030204" pitchFamily="34" charset="0"/>
              </a:rPr>
              <a:t>statistika</a:t>
            </a:r>
            <a:r>
              <a:rPr lang="en-US" altLang="en-US" sz="2399" b="1" dirty="0">
                <a:solidFill>
                  <a:schemeClr val="bg1"/>
                </a:solidFill>
                <a:latin typeface="Calibri" panose="020F0502020204030204" pitchFamily="34" charset="0"/>
                <a:cs typeface="Calibri" panose="020F0502020204030204" pitchFamily="34" charset="0"/>
              </a:rPr>
              <a:t>, </a:t>
            </a:r>
            <a:r>
              <a:rPr lang="en-US" altLang="en-US" sz="2399" b="1" dirty="0" err="1">
                <a:solidFill>
                  <a:schemeClr val="bg1"/>
                </a:solidFill>
                <a:latin typeface="Calibri" panose="020F0502020204030204" pitchFamily="34" charset="0"/>
                <a:cs typeface="Calibri" panose="020F0502020204030204" pitchFamily="34" charset="0"/>
              </a:rPr>
              <a:t>sudah</a:t>
            </a:r>
            <a:r>
              <a:rPr lang="en-US" altLang="en-US" sz="2399" b="1" dirty="0">
                <a:solidFill>
                  <a:schemeClr val="bg1"/>
                </a:solidFill>
                <a:latin typeface="Calibri" panose="020F0502020204030204" pitchFamily="34" charset="0"/>
                <a:cs typeface="Calibri" panose="020F0502020204030204" pitchFamily="34" charset="0"/>
              </a:rPr>
              <a:t> </a:t>
            </a:r>
            <a:r>
              <a:rPr lang="en-US" altLang="en-US" sz="2399" b="1" dirty="0" err="1">
                <a:solidFill>
                  <a:schemeClr val="bg1"/>
                </a:solidFill>
                <a:latin typeface="Calibri" panose="020F0502020204030204" pitchFamily="34" charset="0"/>
                <a:cs typeface="Calibri" panose="020F0502020204030204" pitchFamily="34" charset="0"/>
              </a:rPr>
              <a:t>pasti</a:t>
            </a:r>
            <a:r>
              <a:rPr lang="en-US" altLang="en-US" sz="2399" b="1" dirty="0">
                <a:solidFill>
                  <a:schemeClr val="bg1"/>
                </a:solidFill>
                <a:latin typeface="Calibri" panose="020F0502020204030204" pitchFamily="34" charset="0"/>
                <a:cs typeface="Calibri" panose="020F0502020204030204" pitchFamily="34" charset="0"/>
              </a:rPr>
              <a:t> valid </a:t>
            </a:r>
            <a:r>
              <a:rPr lang="en-US" altLang="en-US" sz="2399" b="1" dirty="0" err="1">
                <a:solidFill>
                  <a:schemeClr val="bg1"/>
                </a:solidFill>
                <a:latin typeface="Calibri" panose="020F0502020204030204" pitchFamily="34" charset="0"/>
                <a:cs typeface="Calibri" panose="020F0502020204030204" pitchFamily="34" charset="0"/>
              </a:rPr>
              <a:t>kesimpulan</a:t>
            </a:r>
            <a:r>
              <a:rPr lang="en-US" altLang="en-US" sz="2399" b="1" dirty="0">
                <a:solidFill>
                  <a:schemeClr val="bg1"/>
                </a:solidFill>
                <a:latin typeface="Calibri" panose="020F0502020204030204" pitchFamily="34" charset="0"/>
                <a:cs typeface="Calibri" panose="020F0502020204030204" pitchFamily="34" charset="0"/>
              </a:rPr>
              <a:t> yang </a:t>
            </a:r>
            <a:r>
              <a:rPr lang="en-US" altLang="en-US" sz="2399" b="1" dirty="0" err="1">
                <a:solidFill>
                  <a:schemeClr val="bg1"/>
                </a:solidFill>
                <a:latin typeface="Calibri" panose="020F0502020204030204" pitchFamily="34" charset="0"/>
                <a:cs typeface="Calibri" panose="020F0502020204030204" pitchFamily="34" charset="0"/>
              </a:rPr>
              <a:t>diambil</a:t>
            </a:r>
            <a:r>
              <a:rPr lang="en-US" altLang="en-US" sz="2399" b="1" dirty="0">
                <a:solidFill>
                  <a:schemeClr val="bg1"/>
                </a:solidFill>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r>
              <a:rPr lang="en-US" altLang="en-US" sz="2399" b="1" dirty="0">
                <a:solidFill>
                  <a:schemeClr val="bg1"/>
                </a:solidFill>
                <a:latin typeface="Calibri" panose="020F0502020204030204" pitchFamily="34" charset="0"/>
                <a:cs typeface="Calibri" panose="020F0502020204030204" pitchFamily="34" charset="0"/>
              </a:rPr>
              <a:t>Salah </a:t>
            </a:r>
            <a:r>
              <a:rPr lang="en-US" altLang="en-US" sz="2399" b="1" dirty="0" err="1">
                <a:solidFill>
                  <a:schemeClr val="bg1"/>
                </a:solidFill>
                <a:latin typeface="Calibri" panose="020F0502020204030204" pitchFamily="34" charset="0"/>
                <a:cs typeface="Calibri" panose="020F0502020204030204" pitchFamily="34" charset="0"/>
              </a:rPr>
              <a:t>dalam</a:t>
            </a:r>
            <a:r>
              <a:rPr lang="en-US" altLang="en-US" sz="2399" b="1" dirty="0">
                <a:solidFill>
                  <a:schemeClr val="bg1"/>
                </a:solidFill>
                <a:latin typeface="Calibri" panose="020F0502020204030204" pitchFamily="34" charset="0"/>
                <a:cs typeface="Calibri" panose="020F0502020204030204" pitchFamily="34" charset="0"/>
              </a:rPr>
              <a:t> </a:t>
            </a:r>
            <a:r>
              <a:rPr lang="en-US" altLang="en-US" sz="2399" b="1" dirty="0" err="1">
                <a:solidFill>
                  <a:schemeClr val="bg1"/>
                </a:solidFill>
                <a:latin typeface="Calibri" panose="020F0502020204030204" pitchFamily="34" charset="0"/>
                <a:cs typeface="Calibri" panose="020F0502020204030204" pitchFamily="34" charset="0"/>
              </a:rPr>
              <a:t>menginterpretasi</a:t>
            </a:r>
            <a:r>
              <a:rPr lang="en-US" altLang="en-US" sz="2399" b="1" dirty="0">
                <a:solidFill>
                  <a:schemeClr val="bg1"/>
                </a:solidFill>
                <a:latin typeface="Calibri" panose="020F0502020204030204" pitchFamily="34" charset="0"/>
                <a:cs typeface="Calibri" panose="020F0502020204030204" pitchFamily="34" charset="0"/>
              </a:rPr>
              <a:t> </a:t>
            </a:r>
            <a:r>
              <a:rPr lang="en-US" altLang="en-US" sz="2399" b="1" dirty="0" err="1">
                <a:solidFill>
                  <a:schemeClr val="bg1"/>
                </a:solidFill>
                <a:latin typeface="Calibri" panose="020F0502020204030204" pitchFamily="34" charset="0"/>
                <a:cs typeface="Calibri" panose="020F0502020204030204" pitchFamily="34" charset="0"/>
              </a:rPr>
              <a:t>hasil</a:t>
            </a:r>
            <a:r>
              <a:rPr lang="en-US" altLang="en-US" sz="2399" b="1" dirty="0">
                <a:solidFill>
                  <a:schemeClr val="bg1"/>
                </a:solidFill>
                <a:latin typeface="Calibri" panose="020F0502020204030204" pitchFamily="34" charset="0"/>
                <a:cs typeface="Calibri" panose="020F0502020204030204" pitchFamily="34" charset="0"/>
              </a:rPr>
              <a:t> </a:t>
            </a:r>
            <a:r>
              <a:rPr lang="en-US" altLang="en-US" sz="2399" b="1" dirty="0" err="1">
                <a:solidFill>
                  <a:schemeClr val="bg1"/>
                </a:solidFill>
                <a:latin typeface="Calibri" panose="020F0502020204030204" pitchFamily="34" charset="0"/>
                <a:cs typeface="Calibri" panose="020F0502020204030204" pitchFamily="34" charset="0"/>
              </a:rPr>
              <a:t>analisis</a:t>
            </a:r>
            <a:endParaRPr lang="en-US" altLang="en-US" sz="2399"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227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iterate type="lt">
                                    <p:tmPct val="100000"/>
                                  </p:iterate>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75"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1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slide(fromRight)">
                                      <p:cBhvr>
                                        <p:cTn id="13" dur="500"/>
                                        <p:tgtEl>
                                          <p:spTgt spid="11">
                                            <p:txEl>
                                              <p:pRg st="0" end="0"/>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4" fill="hold">
                      <p:stCondLst>
                        <p:cond delay="indefinite"/>
                      </p:stCondLst>
                      <p:childTnLst>
                        <p:par>
                          <p:cTn id="15" fill="hold">
                            <p:stCondLst>
                              <p:cond delay="0"/>
                            </p:stCondLst>
                            <p:childTnLst>
                              <p:par>
                                <p:cTn id="16" presetID="12" presetClass="entr" presetSubtype="2" fill="hold" grpId="0" nodeType="click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slide(fromRight)">
                                      <p:cBhvr>
                                        <p:cTn id="18" dur="500"/>
                                        <p:tgtEl>
                                          <p:spTgt spid="11">
                                            <p:txEl>
                                              <p:pRg st="1" end="1"/>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3" name="LASER.WAV"/>
                                        </p:tgtEl>
                                      </p:cMediaNode>
                                    </p:audio>
                                  </p:subTnLst>
                                </p:cTn>
                              </p:par>
                            </p:childTnLst>
                          </p:cTn>
                        </p:par>
                      </p:childTnLst>
                    </p:cTn>
                  </p:par>
                  <p:par>
                    <p:cTn id="19" fill="hold">
                      <p:stCondLst>
                        <p:cond delay="indefinite"/>
                      </p:stCondLst>
                      <p:childTnLst>
                        <p:par>
                          <p:cTn id="20" fill="hold">
                            <p:stCondLst>
                              <p:cond delay="0"/>
                            </p:stCondLst>
                            <p:childTnLst>
                              <p:par>
                                <p:cTn id="21" presetID="12" presetClass="entr" presetSubtype="2" fill="hold" grpId="0"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slide(fromRight)">
                                      <p:cBhvr>
                                        <p:cTn id="23" dur="500"/>
                                        <p:tgtEl>
                                          <p:spTgt spid="11">
                                            <p:txEl>
                                              <p:pRg st="2" end="2"/>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3" name="LASER.WAV"/>
                                        </p:tgtEl>
                                      </p:cMediaNode>
                                    </p:audio>
                                  </p:subTnLst>
                                </p:cTn>
                              </p:par>
                            </p:childTnLst>
                          </p:cTn>
                        </p:par>
                      </p:childTnLst>
                    </p:cTn>
                  </p:par>
                  <p:par>
                    <p:cTn id="24" fill="hold">
                      <p:stCondLst>
                        <p:cond delay="indefinite"/>
                      </p:stCondLst>
                      <p:childTnLst>
                        <p:par>
                          <p:cTn id="25" fill="hold">
                            <p:stCondLst>
                              <p:cond delay="0"/>
                            </p:stCondLst>
                            <p:childTnLst>
                              <p:par>
                                <p:cTn id="26" presetID="12" presetClass="entr" presetSubtype="2" fill="hold" grpId="0"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slide(fromRight)">
                                      <p:cBhvr>
                                        <p:cTn id="28" dur="500"/>
                                        <p:tgtEl>
                                          <p:spTgt spid="11">
                                            <p:txEl>
                                              <p:pRg st="3" end="3"/>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3" name="LASER.WAV"/>
                                        </p:tgtEl>
                                      </p:cMediaNode>
                                    </p:audio>
                                  </p:subTnLst>
                                </p:cTn>
                              </p:par>
                            </p:childTnLst>
                          </p:cTn>
                        </p:par>
                      </p:childTnLst>
                    </p:cTn>
                  </p:par>
                  <p:par>
                    <p:cTn id="29" fill="hold">
                      <p:stCondLst>
                        <p:cond delay="indefinite"/>
                      </p:stCondLst>
                      <p:childTnLst>
                        <p:par>
                          <p:cTn id="30" fill="hold">
                            <p:stCondLst>
                              <p:cond delay="0"/>
                            </p:stCondLst>
                            <p:childTnLst>
                              <p:par>
                                <p:cTn id="31" presetID="12" presetClass="entr" presetSubtype="2" fill="hold" grpId="0" nodeType="clickEffect">
                                  <p:stCondLst>
                                    <p:cond delay="0"/>
                                  </p:stCondLst>
                                  <p:childTnLst>
                                    <p:set>
                                      <p:cBhvr>
                                        <p:cTn id="32" dur="1" fill="hold">
                                          <p:stCondLst>
                                            <p:cond delay="0"/>
                                          </p:stCondLst>
                                        </p:cTn>
                                        <p:tgtEl>
                                          <p:spTgt spid="11">
                                            <p:txEl>
                                              <p:pRg st="4" end="4"/>
                                            </p:txEl>
                                          </p:spTgt>
                                        </p:tgtEl>
                                        <p:attrNameLst>
                                          <p:attrName>style.visibility</p:attrName>
                                        </p:attrNameLst>
                                      </p:cBhvr>
                                      <p:to>
                                        <p:strVal val="visible"/>
                                      </p:to>
                                    </p:set>
                                    <p:animEffect transition="in" filter="slide(fromRight)">
                                      <p:cBhvr>
                                        <p:cTn id="33" dur="500"/>
                                        <p:tgtEl>
                                          <p:spTgt spid="11">
                                            <p:txEl>
                                              <p:pRg st="4" end="4"/>
                                            </p:txEl>
                                          </p:spTgt>
                                        </p:tgtEl>
                                      </p:cBhvr>
                                    </p:animEffect>
                                  </p:childTnLst>
                                  <p:subTnLst>
                                    <p:audio>
                                      <p:cMediaNode>
                                        <p:cTn display="0" masterRel="sameClick">
                                          <p:stCondLst>
                                            <p:cond evt="begin" delay="0">
                                              <p:tn val="31"/>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rev="1"/>
      <p:bldP spid="11"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778BE3F9-7359-E70D-94F3-18A7F9F00750}"/>
              </a:ext>
            </a:extLst>
          </p:cNvPr>
          <p:cNvPicPr>
            <a:picLocks noGrp="1" noChangeAspect="1"/>
          </p:cNvPicPr>
          <p:nvPr>
            <p:ph type="pic" sz="quarter" idx="11"/>
          </p:nvPr>
        </p:nvPicPr>
        <p:blipFill>
          <a:blip r:embed="rId3"/>
          <a:srcRect t="4044" b="4044"/>
          <a:stretch>
            <a:fillRect/>
          </a:stretch>
        </p:blipFill>
        <p:spPr>
          <a:xfrm>
            <a:off x="7078893" y="1664412"/>
            <a:ext cx="3554859" cy="3534311"/>
          </a:xfrm>
        </p:spPr>
      </p:pic>
      <p:sp>
        <p:nvSpPr>
          <p:cNvPr id="2" name="Title 1" hidden="1">
            <a:extLst>
              <a:ext uri="{FF2B5EF4-FFF2-40B4-BE49-F238E27FC236}">
                <a16:creationId xmlns:a16="http://schemas.microsoft.com/office/drawing/2014/main" id="{8D8B7C9A-C85F-4599-9895-9366E86ADF4A}"/>
              </a:ext>
            </a:extLst>
          </p:cNvPr>
          <p:cNvSpPr>
            <a:spLocks noGrp="1"/>
          </p:cNvSpPr>
          <p:nvPr>
            <p:ph type="title"/>
          </p:nvPr>
        </p:nvSpPr>
        <p:spPr/>
        <p:txBody>
          <a:bodyPr/>
          <a:lstStyle/>
          <a:p>
            <a:r>
              <a:rPr lang="en-US" dirty="0"/>
              <a:t>Placeholder Title 03</a:t>
            </a:r>
          </a:p>
        </p:txBody>
      </p:sp>
      <p:sp>
        <p:nvSpPr>
          <p:cNvPr id="23" name="TextBox 22">
            <a:extLst>
              <a:ext uri="{FF2B5EF4-FFF2-40B4-BE49-F238E27FC236}">
                <a16:creationId xmlns:a16="http://schemas.microsoft.com/office/drawing/2014/main" id="{AD8D237C-1062-7EF1-D216-F7C3F5A36309}"/>
              </a:ext>
            </a:extLst>
          </p:cNvPr>
          <p:cNvSpPr txBox="1"/>
          <p:nvPr/>
        </p:nvSpPr>
        <p:spPr>
          <a:xfrm>
            <a:off x="1731306" y="2922104"/>
            <a:ext cx="3554859" cy="584775"/>
          </a:xfrm>
          <a:prstGeom prst="rect">
            <a:avLst/>
          </a:prstGeom>
          <a:noFill/>
        </p:spPr>
        <p:txBody>
          <a:bodyPr wrap="square" rtlCol="0">
            <a:spAutoFit/>
          </a:bodyPr>
          <a:lstStyle/>
          <a:p>
            <a:r>
              <a:rPr lang="en-US" sz="3200" b="1" dirty="0" err="1">
                <a:solidFill>
                  <a:srgbClr val="C00000"/>
                </a:solidFill>
                <a:latin typeface="Monotype Corsiva" panose="03010101010201010101" pitchFamily="66" charset="0"/>
              </a:rPr>
              <a:t>Sekian</a:t>
            </a:r>
            <a:r>
              <a:rPr lang="en-US" sz="3200" b="1" dirty="0">
                <a:solidFill>
                  <a:srgbClr val="C00000"/>
                </a:solidFill>
                <a:latin typeface="Monotype Corsiva" panose="03010101010201010101" pitchFamily="66" charset="0"/>
              </a:rPr>
              <a:t>, </a:t>
            </a:r>
            <a:r>
              <a:rPr lang="en-US" sz="3200" b="1" dirty="0" err="1">
                <a:solidFill>
                  <a:srgbClr val="C00000"/>
                </a:solidFill>
                <a:latin typeface="Monotype Corsiva" panose="03010101010201010101" pitchFamily="66" charset="0"/>
              </a:rPr>
              <a:t>Terima</a:t>
            </a:r>
            <a:r>
              <a:rPr lang="en-US" sz="3200" b="1" dirty="0">
                <a:solidFill>
                  <a:srgbClr val="C00000"/>
                </a:solidFill>
                <a:latin typeface="Monotype Corsiva" panose="03010101010201010101" pitchFamily="66" charset="0"/>
              </a:rPr>
              <a:t> Kasih</a:t>
            </a:r>
          </a:p>
        </p:txBody>
      </p:sp>
      <p:sp>
        <p:nvSpPr>
          <p:cNvPr id="25" name="TextBox 24">
            <a:extLst>
              <a:ext uri="{FF2B5EF4-FFF2-40B4-BE49-F238E27FC236}">
                <a16:creationId xmlns:a16="http://schemas.microsoft.com/office/drawing/2014/main" id="{44DC5E00-E623-DF54-62E3-6469A4214E6A}"/>
              </a:ext>
            </a:extLst>
          </p:cNvPr>
          <p:cNvSpPr txBox="1"/>
          <p:nvPr/>
        </p:nvSpPr>
        <p:spPr>
          <a:xfrm>
            <a:off x="1558249" y="4740966"/>
            <a:ext cx="3554860" cy="338554"/>
          </a:xfrm>
          <a:prstGeom prst="rect">
            <a:avLst/>
          </a:prstGeom>
          <a:noFill/>
        </p:spPr>
        <p:txBody>
          <a:bodyPr wrap="square" rtlCol="0">
            <a:spAutoFit/>
          </a:bodyPr>
          <a:lstStyle/>
          <a:p>
            <a:r>
              <a:rPr lang="en-US" sz="1600" b="1" dirty="0">
                <a:solidFill>
                  <a:srgbClr val="7030A0"/>
                </a:solidFill>
                <a:latin typeface="Lucida Handwriting" panose="03010101010101010101" pitchFamily="66" charset="0"/>
              </a:rPr>
              <a:t>With love, </a:t>
            </a:r>
            <a:r>
              <a:rPr lang="en-US" sz="1600" b="1" dirty="0" err="1">
                <a:solidFill>
                  <a:srgbClr val="7030A0"/>
                </a:solidFill>
                <a:latin typeface="Lucida Handwriting" panose="03010101010101010101" pitchFamily="66" charset="0"/>
              </a:rPr>
              <a:t>Zulkarnain</a:t>
            </a:r>
            <a:r>
              <a:rPr lang="en-US" sz="1600" b="1" dirty="0">
                <a:solidFill>
                  <a:srgbClr val="7030A0"/>
                </a:solidFill>
                <a:latin typeface="Lucida Handwriting" panose="03010101010101010101" pitchFamily="66" charset="0"/>
              </a:rPr>
              <a:t> </a:t>
            </a:r>
            <a:r>
              <a:rPr lang="en-US" sz="1600" b="1" dirty="0" err="1">
                <a:solidFill>
                  <a:srgbClr val="7030A0"/>
                </a:solidFill>
                <a:latin typeface="Lucida Handwriting" panose="03010101010101010101" pitchFamily="66" charset="0"/>
              </a:rPr>
              <a:t>Lubis</a:t>
            </a:r>
            <a:endParaRPr lang="en-US" sz="1600" b="1" dirty="0">
              <a:solidFill>
                <a:srgbClr val="7030A0"/>
              </a:solidFill>
              <a:latin typeface="Lucida Handwriting" panose="03010101010101010101" pitchFamily="66" charset="0"/>
            </a:endParaRPr>
          </a:p>
        </p:txBody>
      </p:sp>
    </p:spTree>
    <p:extLst>
      <p:ext uri="{BB962C8B-B14F-4D97-AF65-F5344CB8AC3E}">
        <p14:creationId xmlns:p14="http://schemas.microsoft.com/office/powerpoint/2010/main" val="2891520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err="1"/>
              <a:t>Masalah</a:t>
            </a:r>
            <a:r>
              <a:rPr lang="en-US" sz="3600" b="1" dirty="0"/>
              <a:t> </a:t>
            </a:r>
            <a:r>
              <a:rPr lang="en-US" sz="3600" b="1" dirty="0" err="1"/>
              <a:t>Penelitian</a:t>
            </a:r>
            <a:endParaRPr lang="en-US" sz="3600" b="1" dirty="0"/>
          </a:p>
        </p:txBody>
      </p:sp>
      <p:sp>
        <p:nvSpPr>
          <p:cNvPr id="5" name="Content Placeholder 4"/>
          <p:cNvSpPr>
            <a:spLocks noGrp="1"/>
          </p:cNvSpPr>
          <p:nvPr>
            <p:ph idx="1"/>
          </p:nvPr>
        </p:nvSpPr>
        <p:spPr/>
        <p:txBody>
          <a:bodyPr>
            <a:normAutofit fontScale="92500" lnSpcReduction="10000"/>
          </a:bodyPr>
          <a:lstStyle/>
          <a:p>
            <a:r>
              <a:rPr lang="en-US" dirty="0" err="1"/>
              <a:t>Masalah</a:t>
            </a:r>
            <a:r>
              <a:rPr lang="en-US" dirty="0"/>
              <a:t> </a:t>
            </a:r>
            <a:r>
              <a:rPr lang="en-US" dirty="0" err="1"/>
              <a:t>adalah</a:t>
            </a:r>
            <a:r>
              <a:rPr lang="en-US" dirty="0"/>
              <a:t> </a:t>
            </a:r>
            <a:r>
              <a:rPr lang="en-US" i="1" dirty="0"/>
              <a:t>gap </a:t>
            </a:r>
            <a:r>
              <a:rPr lang="en-US" dirty="0" err="1"/>
              <a:t>atau</a:t>
            </a:r>
            <a:r>
              <a:rPr lang="en-US" i="1" dirty="0"/>
              <a:t> </a:t>
            </a:r>
            <a:r>
              <a:rPr lang="en-US" dirty="0" err="1"/>
              <a:t>perbedaan</a:t>
            </a:r>
            <a:r>
              <a:rPr lang="en-US" dirty="0"/>
              <a:t> </a:t>
            </a:r>
            <a:r>
              <a:rPr lang="en-US" dirty="0" err="1"/>
              <a:t>antara</a:t>
            </a:r>
            <a:r>
              <a:rPr lang="en-US" dirty="0"/>
              <a:t> </a:t>
            </a:r>
            <a:r>
              <a:rPr lang="en-US" dirty="0" err="1"/>
              <a:t>apa</a:t>
            </a:r>
            <a:r>
              <a:rPr lang="en-US" dirty="0"/>
              <a:t> yang </a:t>
            </a:r>
            <a:r>
              <a:rPr lang="en-US" dirty="0" err="1"/>
              <a:t>seharusnya</a:t>
            </a:r>
            <a:r>
              <a:rPr lang="en-US" dirty="0"/>
              <a:t> </a:t>
            </a:r>
            <a:r>
              <a:rPr lang="en-US" dirty="0" err="1"/>
              <a:t>dengan</a:t>
            </a:r>
            <a:r>
              <a:rPr lang="en-US" dirty="0"/>
              <a:t> </a:t>
            </a:r>
            <a:r>
              <a:rPr lang="en-US" dirty="0" err="1"/>
              <a:t>apa</a:t>
            </a:r>
            <a:r>
              <a:rPr lang="en-US" dirty="0"/>
              <a:t> yang </a:t>
            </a:r>
            <a:r>
              <a:rPr lang="en-US" dirty="0" err="1"/>
              <a:t>terjadi</a:t>
            </a:r>
            <a:r>
              <a:rPr lang="en-US" dirty="0"/>
              <a:t>, </a:t>
            </a:r>
            <a:r>
              <a:rPr lang="en-US" dirty="0" err="1"/>
              <a:t>perbedaan</a:t>
            </a:r>
            <a:r>
              <a:rPr lang="en-US" dirty="0"/>
              <a:t> </a:t>
            </a:r>
            <a:r>
              <a:rPr lang="en-US" dirty="0" err="1"/>
              <a:t>antara</a:t>
            </a:r>
            <a:r>
              <a:rPr lang="en-US" dirty="0"/>
              <a:t> </a:t>
            </a:r>
            <a:r>
              <a:rPr lang="en-US" dirty="0" err="1"/>
              <a:t>apa</a:t>
            </a:r>
            <a:r>
              <a:rPr lang="en-US" dirty="0"/>
              <a:t> yang </a:t>
            </a:r>
            <a:r>
              <a:rPr lang="en-US" dirty="0" err="1"/>
              <a:t>diperlukan</a:t>
            </a:r>
            <a:r>
              <a:rPr lang="en-US" dirty="0"/>
              <a:t> </a:t>
            </a:r>
            <a:r>
              <a:rPr lang="en-US" dirty="0" err="1"/>
              <a:t>dan</a:t>
            </a:r>
            <a:r>
              <a:rPr lang="en-US" dirty="0"/>
              <a:t> </a:t>
            </a:r>
            <a:r>
              <a:rPr lang="en-US" dirty="0" err="1"/>
              <a:t>apa</a:t>
            </a:r>
            <a:r>
              <a:rPr lang="en-US" dirty="0"/>
              <a:t> yang </a:t>
            </a:r>
            <a:r>
              <a:rPr lang="en-US" dirty="0" err="1"/>
              <a:t>tersedia</a:t>
            </a:r>
            <a:r>
              <a:rPr lang="en-US" dirty="0"/>
              <a:t>, </a:t>
            </a:r>
            <a:r>
              <a:rPr lang="en-US" dirty="0" err="1"/>
              <a:t>perbedaan</a:t>
            </a:r>
            <a:r>
              <a:rPr lang="en-US" dirty="0"/>
              <a:t> </a:t>
            </a:r>
            <a:r>
              <a:rPr lang="en-US" dirty="0" err="1"/>
              <a:t>antara</a:t>
            </a:r>
            <a:r>
              <a:rPr lang="en-US" dirty="0"/>
              <a:t> </a:t>
            </a:r>
            <a:r>
              <a:rPr lang="en-US" dirty="0" err="1"/>
              <a:t>harapan</a:t>
            </a:r>
            <a:r>
              <a:rPr lang="en-US" dirty="0"/>
              <a:t> </a:t>
            </a:r>
            <a:r>
              <a:rPr lang="en-US" dirty="0" err="1"/>
              <a:t>dengan</a:t>
            </a:r>
            <a:r>
              <a:rPr lang="en-US" dirty="0"/>
              <a:t> </a:t>
            </a:r>
            <a:r>
              <a:rPr lang="en-US" dirty="0" err="1"/>
              <a:t>kenyataan</a:t>
            </a:r>
            <a:r>
              <a:rPr lang="en-US" dirty="0"/>
              <a:t>, </a:t>
            </a:r>
            <a:r>
              <a:rPr lang="en-US" dirty="0" err="1"/>
              <a:t>perbedaan</a:t>
            </a:r>
            <a:r>
              <a:rPr lang="en-US" dirty="0"/>
              <a:t> </a:t>
            </a:r>
            <a:r>
              <a:rPr lang="en-US" dirty="0" err="1"/>
              <a:t>antara</a:t>
            </a:r>
            <a:r>
              <a:rPr lang="en-US" dirty="0"/>
              <a:t> </a:t>
            </a:r>
            <a:r>
              <a:rPr lang="en-US" dirty="0" err="1"/>
              <a:t>secara</a:t>
            </a:r>
            <a:r>
              <a:rPr lang="en-US" dirty="0"/>
              <a:t> </a:t>
            </a:r>
            <a:r>
              <a:rPr lang="en-US" dirty="0" err="1"/>
              <a:t>teoritis</a:t>
            </a:r>
            <a:r>
              <a:rPr lang="en-US" dirty="0"/>
              <a:t> yang </a:t>
            </a:r>
            <a:r>
              <a:rPr lang="en-US" dirty="0" err="1"/>
              <a:t>mestinya</a:t>
            </a:r>
            <a:r>
              <a:rPr lang="en-US" dirty="0"/>
              <a:t> </a:t>
            </a:r>
            <a:r>
              <a:rPr lang="en-US" dirty="0" err="1"/>
              <a:t>terjadi</a:t>
            </a:r>
            <a:r>
              <a:rPr lang="en-US" dirty="0"/>
              <a:t> </a:t>
            </a:r>
            <a:r>
              <a:rPr lang="en-US" dirty="0" err="1"/>
              <a:t>dan</a:t>
            </a:r>
            <a:r>
              <a:rPr lang="en-US" dirty="0"/>
              <a:t> yang </a:t>
            </a:r>
            <a:r>
              <a:rPr lang="en-US" dirty="0" err="1"/>
              <a:t>secara</a:t>
            </a:r>
            <a:r>
              <a:rPr lang="en-US" dirty="0"/>
              <a:t> </a:t>
            </a:r>
            <a:r>
              <a:rPr lang="en-US" dirty="0" err="1"/>
              <a:t>praktek</a:t>
            </a:r>
            <a:r>
              <a:rPr lang="en-US" dirty="0"/>
              <a:t> </a:t>
            </a:r>
            <a:r>
              <a:rPr lang="en-US" dirty="0" err="1"/>
              <a:t>terjadi</a:t>
            </a:r>
            <a:r>
              <a:rPr lang="en-US" dirty="0"/>
              <a:t>, </a:t>
            </a:r>
            <a:r>
              <a:rPr lang="en-US" dirty="0" err="1"/>
              <a:t>atau</a:t>
            </a:r>
            <a:r>
              <a:rPr lang="en-US" dirty="0"/>
              <a:t> </a:t>
            </a:r>
            <a:r>
              <a:rPr lang="en-US" dirty="0" err="1"/>
              <a:t>perbedaan</a:t>
            </a:r>
            <a:r>
              <a:rPr lang="en-US" dirty="0"/>
              <a:t> </a:t>
            </a:r>
            <a:r>
              <a:rPr lang="en-US" dirty="0" err="1"/>
              <a:t>antara</a:t>
            </a:r>
            <a:r>
              <a:rPr lang="en-US" dirty="0"/>
              <a:t> </a:t>
            </a:r>
            <a:r>
              <a:rPr lang="en-US" dirty="0" err="1"/>
              <a:t>aturan</a:t>
            </a:r>
            <a:r>
              <a:rPr lang="en-US" dirty="0"/>
              <a:t> </a:t>
            </a:r>
            <a:r>
              <a:rPr lang="en-US" dirty="0" err="1"/>
              <a:t>dan</a:t>
            </a:r>
            <a:r>
              <a:rPr lang="en-US" dirty="0"/>
              <a:t> </a:t>
            </a:r>
            <a:r>
              <a:rPr lang="en-US" dirty="0" err="1"/>
              <a:t>realitas</a:t>
            </a:r>
            <a:endParaRPr lang="en-US" dirty="0"/>
          </a:p>
          <a:p>
            <a:r>
              <a:rPr lang="en-US" dirty="0" err="1"/>
              <a:t>penelitian</a:t>
            </a:r>
            <a:r>
              <a:rPr lang="en-US" dirty="0"/>
              <a:t> </a:t>
            </a:r>
            <a:r>
              <a:rPr lang="en-US" dirty="0" err="1"/>
              <a:t>dilakukan</a:t>
            </a:r>
            <a:r>
              <a:rPr lang="en-US" dirty="0"/>
              <a:t> </a:t>
            </a:r>
            <a:r>
              <a:rPr lang="en-US" dirty="0" err="1"/>
              <a:t>dalam</a:t>
            </a:r>
            <a:r>
              <a:rPr lang="en-US" dirty="0"/>
              <a:t> </a:t>
            </a:r>
            <a:r>
              <a:rPr lang="en-US" dirty="0" err="1"/>
              <a:t>rangka</a:t>
            </a:r>
            <a:r>
              <a:rPr lang="en-US" dirty="0"/>
              <a:t> </a:t>
            </a:r>
            <a:r>
              <a:rPr lang="en-US" dirty="0" err="1"/>
              <a:t>menemukan</a:t>
            </a:r>
            <a:r>
              <a:rPr lang="en-US" dirty="0"/>
              <a:t> </a:t>
            </a:r>
            <a:r>
              <a:rPr lang="en-US" dirty="0" err="1"/>
              <a:t>solusi</a:t>
            </a:r>
            <a:r>
              <a:rPr lang="en-US" dirty="0"/>
              <a:t> </a:t>
            </a:r>
            <a:r>
              <a:rPr lang="en-US" dirty="0" err="1"/>
              <a:t>terhadap</a:t>
            </a:r>
            <a:r>
              <a:rPr lang="en-US" dirty="0"/>
              <a:t> </a:t>
            </a:r>
            <a:r>
              <a:rPr lang="en-US" dirty="0" err="1"/>
              <a:t>masalah</a:t>
            </a:r>
            <a:r>
              <a:rPr lang="en-US" dirty="0"/>
              <a:t>; </a:t>
            </a:r>
            <a:r>
              <a:rPr lang="en-US" dirty="0" err="1"/>
              <a:t>tentu</a:t>
            </a:r>
            <a:r>
              <a:rPr lang="en-US" dirty="0"/>
              <a:t> </a:t>
            </a:r>
            <a:r>
              <a:rPr lang="en-US" dirty="0" err="1"/>
              <a:t>saja</a:t>
            </a:r>
            <a:r>
              <a:rPr lang="en-US" dirty="0"/>
              <a:t> </a:t>
            </a:r>
            <a:r>
              <a:rPr lang="en-US" dirty="0" err="1"/>
              <a:t>tidak</a:t>
            </a:r>
            <a:r>
              <a:rPr lang="en-US" dirty="0"/>
              <a:t> </a:t>
            </a:r>
            <a:r>
              <a:rPr lang="en-US" dirty="0" err="1"/>
              <a:t>semua</a:t>
            </a:r>
            <a:r>
              <a:rPr lang="en-US" dirty="0"/>
              <a:t> </a:t>
            </a:r>
            <a:r>
              <a:rPr lang="en-US" dirty="0" err="1"/>
              <a:t>masalah</a:t>
            </a:r>
            <a:r>
              <a:rPr lang="en-US" dirty="0"/>
              <a:t> </a:t>
            </a:r>
            <a:r>
              <a:rPr lang="en-US" dirty="0" err="1"/>
              <a:t>memerlukan</a:t>
            </a:r>
            <a:r>
              <a:rPr lang="en-US" dirty="0"/>
              <a:t> </a:t>
            </a:r>
            <a:r>
              <a:rPr lang="en-US" dirty="0" err="1"/>
              <a:t>penelitian</a:t>
            </a:r>
            <a:r>
              <a:rPr lang="en-US" dirty="0"/>
              <a:t> </a:t>
            </a:r>
            <a:r>
              <a:rPr lang="en-US" dirty="0" err="1"/>
              <a:t>untuk</a:t>
            </a:r>
            <a:r>
              <a:rPr lang="en-US" dirty="0"/>
              <a:t> </a:t>
            </a:r>
            <a:r>
              <a:rPr lang="en-US" dirty="0" err="1"/>
              <a:t>mendapatkan</a:t>
            </a:r>
            <a:r>
              <a:rPr lang="en-US" dirty="0"/>
              <a:t> </a:t>
            </a:r>
            <a:r>
              <a:rPr lang="en-US" dirty="0" err="1"/>
              <a:t>solusinya</a:t>
            </a:r>
            <a:r>
              <a:rPr lang="en-US" dirty="0"/>
              <a:t>, </a:t>
            </a:r>
            <a:r>
              <a:rPr lang="en-US" dirty="0" err="1"/>
              <a:t>namun</a:t>
            </a:r>
            <a:r>
              <a:rPr lang="en-US" dirty="0"/>
              <a:t> </a:t>
            </a:r>
            <a:r>
              <a:rPr lang="en-US" dirty="0" err="1"/>
              <a:t>penelitian</a:t>
            </a:r>
            <a:r>
              <a:rPr lang="en-US" dirty="0"/>
              <a:t> </a:t>
            </a:r>
            <a:r>
              <a:rPr lang="en-US" dirty="0" err="1"/>
              <a:t>dilaksanakan</a:t>
            </a:r>
            <a:r>
              <a:rPr lang="en-US" dirty="0"/>
              <a:t> </a:t>
            </a:r>
            <a:r>
              <a:rPr lang="en-US" dirty="0" err="1"/>
              <a:t>adalah</a:t>
            </a:r>
            <a:r>
              <a:rPr lang="en-US" dirty="0"/>
              <a:t> </a:t>
            </a:r>
            <a:r>
              <a:rPr lang="en-US" dirty="0" err="1"/>
              <a:t>dalam</a:t>
            </a:r>
            <a:r>
              <a:rPr lang="en-US" dirty="0"/>
              <a:t> </a:t>
            </a:r>
            <a:r>
              <a:rPr lang="en-US" dirty="0" err="1"/>
              <a:t>rangka</a:t>
            </a:r>
            <a:r>
              <a:rPr lang="en-US" dirty="0"/>
              <a:t> </a:t>
            </a:r>
            <a:r>
              <a:rPr lang="en-US" dirty="0" err="1"/>
              <a:t>menemukan</a:t>
            </a:r>
            <a:r>
              <a:rPr lang="en-US" dirty="0"/>
              <a:t> </a:t>
            </a:r>
            <a:r>
              <a:rPr lang="en-US" dirty="0" err="1"/>
              <a:t>solusi</a:t>
            </a:r>
            <a:r>
              <a:rPr lang="en-US" dirty="0"/>
              <a:t> </a:t>
            </a:r>
            <a:r>
              <a:rPr lang="en-US" dirty="0" err="1"/>
              <a:t>terhadap</a:t>
            </a:r>
            <a:r>
              <a:rPr lang="en-US" dirty="0"/>
              <a:t> </a:t>
            </a:r>
            <a:r>
              <a:rPr lang="en-US" dirty="0" err="1"/>
              <a:t>masalah</a:t>
            </a:r>
            <a:endParaRPr lang="en-US" dirty="0"/>
          </a:p>
          <a:p>
            <a:r>
              <a:rPr lang="en-US" dirty="0" err="1"/>
              <a:t>masalah</a:t>
            </a:r>
            <a:r>
              <a:rPr lang="en-US" dirty="0"/>
              <a:t> yang </a:t>
            </a:r>
            <a:r>
              <a:rPr lang="en-US" dirty="0" err="1"/>
              <a:t>ingin</a:t>
            </a:r>
            <a:r>
              <a:rPr lang="en-US" dirty="0"/>
              <a:t> </a:t>
            </a:r>
            <a:r>
              <a:rPr lang="en-US" dirty="0" err="1"/>
              <a:t>dicari</a:t>
            </a:r>
            <a:r>
              <a:rPr lang="en-US" dirty="0"/>
              <a:t> </a:t>
            </a:r>
            <a:r>
              <a:rPr lang="en-US" dirty="0" err="1"/>
              <a:t>solusinya</a:t>
            </a:r>
            <a:r>
              <a:rPr lang="en-US" dirty="0"/>
              <a:t> </a:t>
            </a:r>
            <a:r>
              <a:rPr lang="en-US" dirty="0" err="1"/>
              <a:t>melalui</a:t>
            </a:r>
            <a:r>
              <a:rPr lang="en-US" dirty="0"/>
              <a:t> </a:t>
            </a:r>
            <a:r>
              <a:rPr lang="en-US" dirty="0" err="1"/>
              <a:t>penelitian</a:t>
            </a:r>
            <a:r>
              <a:rPr lang="en-US" dirty="0"/>
              <a:t> </a:t>
            </a:r>
            <a:r>
              <a:rPr lang="en-US" dirty="0" err="1"/>
              <a:t>tersebut</a:t>
            </a:r>
            <a:r>
              <a:rPr lang="en-US" dirty="0"/>
              <a:t> </a:t>
            </a:r>
            <a:r>
              <a:rPr lang="en-US" dirty="0" err="1"/>
              <a:t>dikatakan</a:t>
            </a:r>
            <a:r>
              <a:rPr lang="en-US" dirty="0"/>
              <a:t> </a:t>
            </a:r>
            <a:r>
              <a:rPr lang="en-US" dirty="0" err="1"/>
              <a:t>sebagai</a:t>
            </a:r>
            <a:r>
              <a:rPr lang="en-US" dirty="0"/>
              <a:t> </a:t>
            </a:r>
            <a:r>
              <a:rPr lang="en-US" dirty="0" err="1"/>
              <a:t>masalah</a:t>
            </a:r>
            <a:r>
              <a:rPr lang="en-US" dirty="0"/>
              <a:t> </a:t>
            </a:r>
            <a:r>
              <a:rPr lang="en-US" dirty="0" err="1"/>
              <a:t>penelitian</a:t>
            </a:r>
            <a:r>
              <a:rPr lang="en-US" dirty="0"/>
              <a:t> </a:t>
            </a:r>
            <a:r>
              <a:rPr lang="en-US" i="1" dirty="0"/>
              <a:t>(research problems). </a:t>
            </a:r>
            <a:endParaRPr lang="en-US" dirty="0"/>
          </a:p>
        </p:txBody>
      </p:sp>
    </p:spTree>
    <p:extLst>
      <p:ext uri="{BB962C8B-B14F-4D97-AF65-F5344CB8AC3E}">
        <p14:creationId xmlns:p14="http://schemas.microsoft.com/office/powerpoint/2010/main" val="1301022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2329" y="849220"/>
            <a:ext cx="10515600" cy="966134"/>
          </a:xfrm>
        </p:spPr>
        <p:txBody>
          <a:bodyPr/>
          <a:lstStyle/>
          <a:p>
            <a:pPr algn="ctr"/>
            <a:r>
              <a:rPr lang="en-US" b="1" dirty="0" err="1"/>
              <a:t>Pertanyaan</a:t>
            </a:r>
            <a:r>
              <a:rPr lang="en-US" b="1" dirty="0"/>
              <a:t> </a:t>
            </a:r>
            <a:r>
              <a:rPr lang="en-US" b="1" dirty="0" err="1"/>
              <a:t>Penelitian</a:t>
            </a:r>
            <a:endParaRPr lang="en-US" dirty="0"/>
          </a:p>
        </p:txBody>
      </p:sp>
      <p:sp>
        <p:nvSpPr>
          <p:cNvPr id="3" name="Content Placeholder 2"/>
          <p:cNvSpPr>
            <a:spLocks noGrp="1"/>
          </p:cNvSpPr>
          <p:nvPr>
            <p:ph idx="1"/>
          </p:nvPr>
        </p:nvSpPr>
        <p:spPr>
          <a:xfrm>
            <a:off x="838200" y="2541495"/>
            <a:ext cx="10515600" cy="3467286"/>
          </a:xfrm>
        </p:spPr>
        <p:txBody>
          <a:bodyPr>
            <a:normAutofit fontScale="92500" lnSpcReduction="20000"/>
          </a:bodyPr>
          <a:lstStyle/>
          <a:p>
            <a:r>
              <a:rPr lang="en-US" dirty="0" err="1"/>
              <a:t>Setiap</a:t>
            </a:r>
            <a:r>
              <a:rPr lang="en-US" dirty="0"/>
              <a:t> </a:t>
            </a:r>
            <a:r>
              <a:rPr lang="en-US" dirty="0" err="1"/>
              <a:t>masalah</a:t>
            </a:r>
            <a:r>
              <a:rPr lang="en-US" dirty="0"/>
              <a:t> </a:t>
            </a:r>
            <a:r>
              <a:rPr lang="en-US" dirty="0" err="1"/>
              <a:t>penelitian</a:t>
            </a:r>
            <a:r>
              <a:rPr lang="en-US" dirty="0"/>
              <a:t> </a:t>
            </a:r>
            <a:r>
              <a:rPr lang="en-US" dirty="0" err="1"/>
              <a:t>akan</a:t>
            </a:r>
            <a:r>
              <a:rPr lang="en-US" dirty="0"/>
              <a:t> </a:t>
            </a:r>
            <a:r>
              <a:rPr lang="en-US" dirty="0" err="1"/>
              <a:t>memunculkan</a:t>
            </a:r>
            <a:r>
              <a:rPr lang="en-US" dirty="0"/>
              <a:t> </a:t>
            </a:r>
            <a:r>
              <a:rPr lang="en-US" dirty="0" err="1"/>
              <a:t>pertanyaan</a:t>
            </a:r>
            <a:r>
              <a:rPr lang="en-US" dirty="0"/>
              <a:t> </a:t>
            </a:r>
            <a:r>
              <a:rPr lang="en-US" dirty="0" err="1"/>
              <a:t>penelitian</a:t>
            </a:r>
            <a:r>
              <a:rPr lang="en-US" dirty="0"/>
              <a:t> yang </a:t>
            </a:r>
            <a:r>
              <a:rPr lang="en-US" dirty="0" err="1"/>
              <a:t>akan</a:t>
            </a:r>
            <a:r>
              <a:rPr lang="en-US" dirty="0"/>
              <a:t> </a:t>
            </a:r>
            <a:r>
              <a:rPr lang="en-US" dirty="0" err="1"/>
              <a:t>dijawab</a:t>
            </a:r>
            <a:r>
              <a:rPr lang="en-US" dirty="0"/>
              <a:t> </a:t>
            </a:r>
            <a:r>
              <a:rPr lang="en-US" dirty="0" err="1"/>
              <a:t>melalui</a:t>
            </a:r>
            <a:r>
              <a:rPr lang="en-US" dirty="0"/>
              <a:t> </a:t>
            </a:r>
            <a:r>
              <a:rPr lang="en-US" dirty="0" err="1"/>
              <a:t>penelitian</a:t>
            </a:r>
            <a:endParaRPr lang="en-US" dirty="0"/>
          </a:p>
          <a:p>
            <a:r>
              <a:rPr lang="en-US" dirty="0" err="1"/>
              <a:t>penelitian</a:t>
            </a:r>
            <a:r>
              <a:rPr lang="en-US" dirty="0"/>
              <a:t> </a:t>
            </a:r>
            <a:r>
              <a:rPr lang="en-US" dirty="0" err="1"/>
              <a:t>adalah</a:t>
            </a:r>
            <a:r>
              <a:rPr lang="en-US" dirty="0"/>
              <a:t> </a:t>
            </a:r>
            <a:r>
              <a:rPr lang="en-US" dirty="0" err="1"/>
              <a:t>juga</a:t>
            </a:r>
            <a:r>
              <a:rPr lang="en-US" dirty="0"/>
              <a:t> </a:t>
            </a:r>
            <a:r>
              <a:rPr lang="en-US" dirty="0" err="1"/>
              <a:t>upaya</a:t>
            </a:r>
            <a:r>
              <a:rPr lang="en-US" dirty="0"/>
              <a:t> </a:t>
            </a:r>
            <a:r>
              <a:rPr lang="en-US" dirty="0" err="1"/>
              <a:t>mencari</a:t>
            </a:r>
            <a:r>
              <a:rPr lang="en-US" dirty="0"/>
              <a:t> </a:t>
            </a:r>
            <a:r>
              <a:rPr lang="en-US" dirty="0" err="1"/>
              <a:t>jawaban</a:t>
            </a:r>
            <a:r>
              <a:rPr lang="en-US" dirty="0"/>
              <a:t> </a:t>
            </a:r>
            <a:r>
              <a:rPr lang="en-US" dirty="0" err="1"/>
              <a:t>terhadap</a:t>
            </a:r>
            <a:r>
              <a:rPr lang="en-US" dirty="0"/>
              <a:t> </a:t>
            </a:r>
            <a:r>
              <a:rPr lang="en-US" dirty="0" err="1"/>
              <a:t>pertanyaan</a:t>
            </a:r>
            <a:r>
              <a:rPr lang="en-US" dirty="0"/>
              <a:t> yang </a:t>
            </a:r>
            <a:r>
              <a:rPr lang="en-US" dirty="0" err="1"/>
              <a:t>disebut</a:t>
            </a:r>
            <a:r>
              <a:rPr lang="en-US" dirty="0"/>
              <a:t> </a:t>
            </a:r>
            <a:r>
              <a:rPr lang="en-US" dirty="0" err="1"/>
              <a:t>dengan</a:t>
            </a:r>
            <a:r>
              <a:rPr lang="en-US" dirty="0"/>
              <a:t> </a:t>
            </a:r>
            <a:r>
              <a:rPr lang="en-US" dirty="0" err="1"/>
              <a:t>pertanyaan</a:t>
            </a:r>
            <a:r>
              <a:rPr lang="en-US" dirty="0"/>
              <a:t> </a:t>
            </a:r>
            <a:r>
              <a:rPr lang="en-US" dirty="0" err="1"/>
              <a:t>penelitian</a:t>
            </a:r>
            <a:endParaRPr lang="en-US" dirty="0"/>
          </a:p>
          <a:p>
            <a:r>
              <a:rPr lang="en-US" dirty="0" err="1"/>
              <a:t>pertanyaan</a:t>
            </a:r>
            <a:r>
              <a:rPr lang="en-US" dirty="0"/>
              <a:t> </a:t>
            </a:r>
            <a:r>
              <a:rPr lang="en-US" dirty="0" err="1"/>
              <a:t>penelitian</a:t>
            </a:r>
            <a:r>
              <a:rPr lang="en-US" dirty="0"/>
              <a:t> </a:t>
            </a:r>
            <a:r>
              <a:rPr lang="en-US" dirty="0" err="1"/>
              <a:t>adalah</a:t>
            </a:r>
            <a:r>
              <a:rPr lang="en-US" dirty="0"/>
              <a:t> </a:t>
            </a:r>
            <a:r>
              <a:rPr lang="en-US" dirty="0" err="1"/>
              <a:t>pertanyaan</a:t>
            </a:r>
            <a:r>
              <a:rPr lang="en-US" dirty="0"/>
              <a:t> yang </a:t>
            </a:r>
            <a:r>
              <a:rPr lang="en-US" dirty="0" err="1"/>
              <a:t>muncul</a:t>
            </a:r>
            <a:r>
              <a:rPr lang="en-US" dirty="0"/>
              <a:t> </a:t>
            </a:r>
            <a:r>
              <a:rPr lang="en-US" dirty="0" err="1"/>
              <a:t>dari</a:t>
            </a:r>
            <a:r>
              <a:rPr lang="en-US" dirty="0"/>
              <a:t> </a:t>
            </a:r>
            <a:r>
              <a:rPr lang="en-US" dirty="0" err="1"/>
              <a:t>masalah</a:t>
            </a:r>
            <a:r>
              <a:rPr lang="en-US" dirty="0"/>
              <a:t> </a:t>
            </a:r>
            <a:r>
              <a:rPr lang="en-US" dirty="0" err="1"/>
              <a:t>penelitian</a:t>
            </a:r>
            <a:r>
              <a:rPr lang="en-US" dirty="0"/>
              <a:t> yang </a:t>
            </a:r>
            <a:r>
              <a:rPr lang="en-US" dirty="0" err="1"/>
              <a:t>ingin</a:t>
            </a:r>
            <a:r>
              <a:rPr lang="en-US" dirty="0"/>
              <a:t> </a:t>
            </a:r>
            <a:r>
              <a:rPr lang="en-US" dirty="0" err="1"/>
              <a:t>dijawab</a:t>
            </a:r>
            <a:r>
              <a:rPr lang="en-US" dirty="0"/>
              <a:t> </a:t>
            </a:r>
            <a:r>
              <a:rPr lang="en-US" dirty="0" err="1"/>
              <a:t>melalui</a:t>
            </a:r>
            <a:r>
              <a:rPr lang="en-US" dirty="0"/>
              <a:t> </a:t>
            </a:r>
            <a:r>
              <a:rPr lang="en-US" dirty="0" err="1"/>
              <a:t>penelitian</a:t>
            </a:r>
            <a:r>
              <a:rPr lang="en-US" dirty="0"/>
              <a:t> yang </a:t>
            </a:r>
            <a:r>
              <a:rPr lang="en-US" dirty="0" err="1"/>
              <a:t>akan</a:t>
            </a:r>
            <a:r>
              <a:rPr lang="en-US" dirty="0"/>
              <a:t> </a:t>
            </a:r>
            <a:r>
              <a:rPr lang="en-US" dirty="0" err="1"/>
              <a:t>dilaksanakan</a:t>
            </a:r>
            <a:endParaRPr lang="en-US" dirty="0"/>
          </a:p>
          <a:p>
            <a:r>
              <a:rPr lang="en-US" dirty="0" err="1"/>
              <a:t>pertanyaan</a:t>
            </a:r>
            <a:r>
              <a:rPr lang="en-US" dirty="0"/>
              <a:t> </a:t>
            </a:r>
            <a:r>
              <a:rPr lang="en-US" dirty="0" err="1"/>
              <a:t>penelitian</a:t>
            </a:r>
            <a:r>
              <a:rPr lang="en-US" dirty="0"/>
              <a:t> yang </a:t>
            </a:r>
            <a:r>
              <a:rPr lang="en-US" dirty="0" err="1"/>
              <a:t>baik</a:t>
            </a:r>
            <a:r>
              <a:rPr lang="en-US" dirty="0"/>
              <a:t> </a:t>
            </a:r>
            <a:r>
              <a:rPr lang="en-US" dirty="0" err="1"/>
              <a:t>adalah</a:t>
            </a:r>
            <a:r>
              <a:rPr lang="en-US" dirty="0"/>
              <a:t> </a:t>
            </a:r>
            <a:r>
              <a:rPr lang="en-US" dirty="0" err="1"/>
              <a:t>pertanyaan</a:t>
            </a:r>
            <a:r>
              <a:rPr lang="en-US" dirty="0"/>
              <a:t> yang </a:t>
            </a:r>
            <a:r>
              <a:rPr lang="en-US" dirty="0" err="1"/>
              <a:t>relevan</a:t>
            </a:r>
            <a:r>
              <a:rPr lang="en-US" dirty="0"/>
              <a:t> </a:t>
            </a:r>
            <a:r>
              <a:rPr lang="en-US" dirty="0" err="1"/>
              <a:t>dengan</a:t>
            </a:r>
            <a:r>
              <a:rPr lang="en-US" dirty="0"/>
              <a:t> </a:t>
            </a:r>
            <a:r>
              <a:rPr lang="en-US" dirty="0" err="1"/>
              <a:t>literatur</a:t>
            </a:r>
            <a:r>
              <a:rPr lang="en-US" dirty="0"/>
              <a:t> yang </a:t>
            </a:r>
            <a:r>
              <a:rPr lang="en-US" dirty="0" err="1"/>
              <a:t>ada</a:t>
            </a:r>
            <a:r>
              <a:rPr lang="en-US" dirty="0"/>
              <a:t>, </a:t>
            </a:r>
            <a:r>
              <a:rPr lang="en-US" dirty="0" err="1"/>
              <a:t>memungkinkan</a:t>
            </a:r>
            <a:r>
              <a:rPr lang="en-US" dirty="0"/>
              <a:t> </a:t>
            </a:r>
            <a:r>
              <a:rPr lang="en-US" dirty="0" err="1"/>
              <a:t>untuk</a:t>
            </a:r>
            <a:r>
              <a:rPr lang="en-US" dirty="0"/>
              <a:t> </a:t>
            </a:r>
            <a:r>
              <a:rPr lang="en-US" dirty="0" err="1"/>
              <a:t>akses</a:t>
            </a:r>
            <a:r>
              <a:rPr lang="en-US" dirty="0"/>
              <a:t> </a:t>
            </a:r>
            <a:r>
              <a:rPr lang="en-US" dirty="0" err="1"/>
              <a:t>terhadap</a:t>
            </a:r>
            <a:r>
              <a:rPr lang="en-US" dirty="0"/>
              <a:t> </a:t>
            </a:r>
            <a:r>
              <a:rPr lang="en-US" dirty="0" err="1"/>
              <a:t>sumber</a:t>
            </a:r>
            <a:r>
              <a:rPr lang="en-US" dirty="0"/>
              <a:t> data, </a:t>
            </a:r>
            <a:r>
              <a:rPr lang="en-US" dirty="0" err="1"/>
              <a:t>menunjukkan</a:t>
            </a:r>
            <a:r>
              <a:rPr lang="en-US" dirty="0"/>
              <a:t> </a:t>
            </a:r>
            <a:r>
              <a:rPr lang="en-US" dirty="0" err="1"/>
              <a:t>kemampuan</a:t>
            </a:r>
            <a:r>
              <a:rPr lang="en-US" dirty="0"/>
              <a:t> </a:t>
            </a:r>
            <a:r>
              <a:rPr lang="en-US" dirty="0" err="1"/>
              <a:t>imajinatif</a:t>
            </a:r>
            <a:r>
              <a:rPr lang="en-US" dirty="0"/>
              <a:t> </a:t>
            </a:r>
            <a:r>
              <a:rPr lang="en-US" dirty="0" err="1"/>
              <a:t>peneliti</a:t>
            </a:r>
            <a:r>
              <a:rPr lang="en-US" dirty="0"/>
              <a:t>, </a:t>
            </a:r>
            <a:r>
              <a:rPr lang="en-US" dirty="0" err="1"/>
              <a:t>terbuka</a:t>
            </a:r>
            <a:r>
              <a:rPr lang="en-US" dirty="0"/>
              <a:t> </a:t>
            </a:r>
            <a:r>
              <a:rPr lang="en-US" dirty="0" err="1"/>
              <a:t>terhadap</a:t>
            </a:r>
            <a:r>
              <a:rPr lang="en-US" dirty="0"/>
              <a:t> </a:t>
            </a:r>
            <a:r>
              <a:rPr lang="en-US" dirty="0" err="1"/>
              <a:t>penilaian</a:t>
            </a:r>
            <a:r>
              <a:rPr lang="en-US" dirty="0"/>
              <a:t> </a:t>
            </a:r>
            <a:r>
              <a:rPr lang="en-US" dirty="0" err="1"/>
              <a:t>dan</a:t>
            </a:r>
            <a:r>
              <a:rPr lang="en-US" dirty="0"/>
              <a:t> </a:t>
            </a:r>
            <a:r>
              <a:rPr lang="en-US" dirty="0" err="1"/>
              <a:t>kritik</a:t>
            </a:r>
            <a:r>
              <a:rPr lang="en-US" dirty="0"/>
              <a:t>, </a:t>
            </a:r>
            <a:r>
              <a:rPr lang="en-US" dirty="0" err="1"/>
              <a:t>jelas</a:t>
            </a:r>
            <a:r>
              <a:rPr lang="en-US" dirty="0"/>
              <a:t> </a:t>
            </a:r>
            <a:r>
              <a:rPr lang="en-US" dirty="0" err="1"/>
              <a:t>dan</a:t>
            </a:r>
            <a:r>
              <a:rPr lang="en-US" dirty="0"/>
              <a:t> </a:t>
            </a:r>
            <a:r>
              <a:rPr lang="en-US" dirty="0" err="1"/>
              <a:t>sederhana</a:t>
            </a:r>
            <a:r>
              <a:rPr lang="en-US" dirty="0"/>
              <a:t>, </a:t>
            </a:r>
            <a:r>
              <a:rPr lang="en-US" dirty="0" err="1"/>
              <a:t>serta</a:t>
            </a:r>
            <a:r>
              <a:rPr lang="en-US" dirty="0"/>
              <a:t> </a:t>
            </a:r>
            <a:r>
              <a:rPr lang="en-US" dirty="0" err="1"/>
              <a:t>menarik</a:t>
            </a:r>
            <a:r>
              <a:rPr lang="en-US" dirty="0"/>
              <a:t> </a:t>
            </a:r>
            <a:r>
              <a:rPr lang="en-US" dirty="0" err="1"/>
              <a:t>untuk</a:t>
            </a:r>
            <a:r>
              <a:rPr lang="en-US" dirty="0"/>
              <a:t> </a:t>
            </a:r>
            <a:r>
              <a:rPr lang="en-US" dirty="0" err="1"/>
              <a:t>dibahas</a:t>
            </a:r>
            <a:endParaRPr lang="en-US" dirty="0"/>
          </a:p>
        </p:txBody>
      </p:sp>
    </p:spTree>
    <p:extLst>
      <p:ext uri="{BB962C8B-B14F-4D97-AF65-F5344CB8AC3E}">
        <p14:creationId xmlns:p14="http://schemas.microsoft.com/office/powerpoint/2010/main" val="1053020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Objektif</a:t>
            </a:r>
            <a:r>
              <a:rPr lang="en-US" b="1" dirty="0"/>
              <a:t> </a:t>
            </a:r>
            <a:r>
              <a:rPr lang="en-US" b="1" dirty="0" err="1"/>
              <a:t>Penelitian</a:t>
            </a:r>
            <a:endParaRPr lang="en-US" dirty="0"/>
          </a:p>
        </p:txBody>
      </p:sp>
      <p:sp>
        <p:nvSpPr>
          <p:cNvPr id="3" name="Content Placeholder 2"/>
          <p:cNvSpPr>
            <a:spLocks noGrp="1"/>
          </p:cNvSpPr>
          <p:nvPr>
            <p:ph idx="1"/>
          </p:nvPr>
        </p:nvSpPr>
        <p:spPr>
          <a:xfrm>
            <a:off x="1295401" y="2556931"/>
            <a:ext cx="9601196" cy="3521139"/>
          </a:xfrm>
        </p:spPr>
        <p:txBody>
          <a:bodyPr>
            <a:normAutofit fontScale="92500" lnSpcReduction="20000"/>
          </a:bodyPr>
          <a:lstStyle/>
          <a:p>
            <a:r>
              <a:rPr lang="en-US" dirty="0" err="1"/>
              <a:t>biasa</a:t>
            </a:r>
            <a:r>
              <a:rPr lang="en-US" dirty="0"/>
              <a:t> </a:t>
            </a:r>
            <a:r>
              <a:rPr lang="en-US" dirty="0" err="1"/>
              <a:t>juga</a:t>
            </a:r>
            <a:r>
              <a:rPr lang="en-US" dirty="0"/>
              <a:t> </a:t>
            </a:r>
            <a:r>
              <a:rPr lang="en-US" dirty="0" err="1"/>
              <a:t>disebut</a:t>
            </a:r>
            <a:r>
              <a:rPr lang="en-US" dirty="0"/>
              <a:t> </a:t>
            </a:r>
            <a:r>
              <a:rPr lang="en-US" dirty="0" err="1"/>
              <a:t>sebagai</a:t>
            </a:r>
            <a:r>
              <a:rPr lang="en-US" dirty="0"/>
              <a:t> </a:t>
            </a:r>
            <a:r>
              <a:rPr lang="en-US" dirty="0" err="1"/>
              <a:t>tujuan</a:t>
            </a:r>
            <a:r>
              <a:rPr lang="en-US" dirty="0"/>
              <a:t> </a:t>
            </a:r>
            <a:r>
              <a:rPr lang="en-US" dirty="0" err="1"/>
              <a:t>penelitian</a:t>
            </a:r>
            <a:r>
              <a:rPr lang="en-US" dirty="0"/>
              <a:t> </a:t>
            </a:r>
            <a:r>
              <a:rPr lang="en-US" dirty="0" err="1"/>
              <a:t>adalah</a:t>
            </a:r>
            <a:r>
              <a:rPr lang="en-US" dirty="0"/>
              <a:t> </a:t>
            </a:r>
            <a:r>
              <a:rPr lang="en-US" dirty="0" err="1"/>
              <a:t>hal</a:t>
            </a:r>
            <a:r>
              <a:rPr lang="en-US" dirty="0"/>
              <a:t> yang </a:t>
            </a:r>
            <a:r>
              <a:rPr lang="en-US" dirty="0" err="1"/>
              <a:t>akan</a:t>
            </a:r>
            <a:r>
              <a:rPr lang="en-US" dirty="0"/>
              <a:t> </a:t>
            </a:r>
            <a:r>
              <a:rPr lang="en-US" dirty="0" err="1"/>
              <a:t>diwujudkan</a:t>
            </a:r>
            <a:r>
              <a:rPr lang="en-US" dirty="0"/>
              <a:t> </a:t>
            </a:r>
            <a:r>
              <a:rPr lang="en-US" dirty="0" err="1"/>
              <a:t>melalui</a:t>
            </a:r>
            <a:r>
              <a:rPr lang="en-US" dirty="0"/>
              <a:t> </a:t>
            </a:r>
            <a:r>
              <a:rPr lang="en-US" dirty="0" err="1"/>
              <a:t>penelitian</a:t>
            </a:r>
            <a:r>
              <a:rPr lang="en-US" dirty="0"/>
              <a:t> </a:t>
            </a:r>
            <a:r>
              <a:rPr lang="en-US" dirty="0" err="1"/>
              <a:t>sehingga</a:t>
            </a:r>
            <a:r>
              <a:rPr lang="en-US" dirty="0"/>
              <a:t> </a:t>
            </a:r>
            <a:r>
              <a:rPr lang="en-US" dirty="0" err="1"/>
              <a:t>bisa</a:t>
            </a:r>
            <a:r>
              <a:rPr lang="en-US" dirty="0"/>
              <a:t> </a:t>
            </a:r>
            <a:r>
              <a:rPr lang="en-US" dirty="0" err="1"/>
              <a:t>dikatakan</a:t>
            </a:r>
            <a:r>
              <a:rPr lang="en-US" dirty="0"/>
              <a:t> </a:t>
            </a:r>
            <a:r>
              <a:rPr lang="en-US" dirty="0" err="1"/>
              <a:t>bahwa</a:t>
            </a:r>
            <a:r>
              <a:rPr lang="en-US" dirty="0"/>
              <a:t> </a:t>
            </a:r>
            <a:r>
              <a:rPr lang="en-US" dirty="0" err="1"/>
              <a:t>objektif</a:t>
            </a:r>
            <a:r>
              <a:rPr lang="en-US" dirty="0"/>
              <a:t> </a:t>
            </a:r>
            <a:r>
              <a:rPr lang="en-US" dirty="0" err="1"/>
              <a:t>penelitian</a:t>
            </a:r>
            <a:r>
              <a:rPr lang="en-US" dirty="0"/>
              <a:t> </a:t>
            </a:r>
            <a:r>
              <a:rPr lang="en-US" dirty="0" err="1"/>
              <a:t>adalah</a:t>
            </a:r>
            <a:r>
              <a:rPr lang="en-US" dirty="0"/>
              <a:t> </a:t>
            </a:r>
            <a:r>
              <a:rPr lang="en-US" dirty="0" err="1"/>
              <a:t>prediksi</a:t>
            </a:r>
            <a:r>
              <a:rPr lang="en-US" dirty="0"/>
              <a:t> </a:t>
            </a:r>
            <a:r>
              <a:rPr lang="en-US" dirty="0" err="1"/>
              <a:t>mengenai</a:t>
            </a:r>
            <a:r>
              <a:rPr lang="en-US" dirty="0"/>
              <a:t> </a:t>
            </a:r>
            <a:r>
              <a:rPr lang="en-US" dirty="0" err="1"/>
              <a:t>hasil</a:t>
            </a:r>
            <a:r>
              <a:rPr lang="en-US" dirty="0"/>
              <a:t> </a:t>
            </a:r>
            <a:r>
              <a:rPr lang="en-US" dirty="0" err="1"/>
              <a:t>dari</a:t>
            </a:r>
            <a:r>
              <a:rPr lang="en-US" dirty="0"/>
              <a:t> </a:t>
            </a:r>
            <a:r>
              <a:rPr lang="en-US" dirty="0" err="1"/>
              <a:t>sebuah</a:t>
            </a:r>
            <a:r>
              <a:rPr lang="en-US" dirty="0"/>
              <a:t> </a:t>
            </a:r>
            <a:r>
              <a:rPr lang="en-US" dirty="0" err="1"/>
              <a:t>proyek</a:t>
            </a:r>
            <a:r>
              <a:rPr lang="en-US" dirty="0"/>
              <a:t> </a:t>
            </a:r>
            <a:r>
              <a:rPr lang="en-US" dirty="0" err="1"/>
              <a:t>penelitian</a:t>
            </a:r>
            <a:endParaRPr lang="en-US" dirty="0"/>
          </a:p>
          <a:p>
            <a:r>
              <a:rPr lang="en-US" dirty="0" err="1"/>
              <a:t>Merupakan</a:t>
            </a:r>
            <a:r>
              <a:rPr lang="en-US" dirty="0"/>
              <a:t> </a:t>
            </a:r>
            <a:r>
              <a:rPr lang="en-US" dirty="0" err="1"/>
              <a:t>pernyataan</a:t>
            </a:r>
            <a:r>
              <a:rPr lang="en-US" dirty="0"/>
              <a:t> </a:t>
            </a:r>
            <a:r>
              <a:rPr lang="en-US" dirty="0" err="1"/>
              <a:t>berdasarkan</a:t>
            </a:r>
            <a:r>
              <a:rPr lang="en-US" dirty="0"/>
              <a:t> </a:t>
            </a:r>
            <a:r>
              <a:rPr lang="en-US" dirty="0" err="1"/>
              <a:t>pertanyaan</a:t>
            </a:r>
            <a:r>
              <a:rPr lang="en-US" dirty="0"/>
              <a:t> </a:t>
            </a:r>
            <a:r>
              <a:rPr lang="en-US" dirty="0" err="1"/>
              <a:t>penelitian</a:t>
            </a:r>
            <a:r>
              <a:rPr lang="en-US" dirty="0"/>
              <a:t>, </a:t>
            </a:r>
            <a:r>
              <a:rPr lang="en-US" dirty="0" err="1"/>
              <a:t>sementara</a:t>
            </a:r>
            <a:r>
              <a:rPr lang="en-US" dirty="0"/>
              <a:t> </a:t>
            </a:r>
            <a:r>
              <a:rPr lang="en-US" dirty="0" err="1"/>
              <a:t>pertanyaan</a:t>
            </a:r>
            <a:r>
              <a:rPr lang="en-US" dirty="0"/>
              <a:t> </a:t>
            </a:r>
            <a:r>
              <a:rPr lang="en-US" dirty="0" err="1"/>
              <a:t>penelitian</a:t>
            </a:r>
            <a:r>
              <a:rPr lang="en-US" dirty="0"/>
              <a:t> </a:t>
            </a:r>
            <a:r>
              <a:rPr lang="en-US" dirty="0" err="1"/>
              <a:t>muncul</a:t>
            </a:r>
            <a:r>
              <a:rPr lang="en-US" dirty="0"/>
              <a:t> </a:t>
            </a:r>
            <a:r>
              <a:rPr lang="en-US" dirty="0" err="1"/>
              <a:t>dari</a:t>
            </a:r>
            <a:r>
              <a:rPr lang="en-US" dirty="0"/>
              <a:t> </a:t>
            </a:r>
            <a:r>
              <a:rPr lang="en-US" dirty="0" err="1"/>
              <a:t>masalah</a:t>
            </a:r>
            <a:r>
              <a:rPr lang="en-US" dirty="0"/>
              <a:t> </a:t>
            </a:r>
            <a:r>
              <a:rPr lang="en-US" dirty="0" err="1"/>
              <a:t>penelitian</a:t>
            </a:r>
            <a:endParaRPr lang="en-US" dirty="0"/>
          </a:p>
          <a:p>
            <a:r>
              <a:rPr lang="en-US" dirty="0" err="1"/>
              <a:t>Jika</a:t>
            </a:r>
            <a:r>
              <a:rPr lang="en-US" dirty="0"/>
              <a:t> </a:t>
            </a:r>
            <a:r>
              <a:rPr lang="en-US" dirty="0" err="1"/>
              <a:t>penelitian</a:t>
            </a:r>
            <a:r>
              <a:rPr lang="en-US" dirty="0"/>
              <a:t> yang </a:t>
            </a:r>
            <a:r>
              <a:rPr lang="en-US" dirty="0" err="1"/>
              <a:t>dilakukan</a:t>
            </a:r>
            <a:r>
              <a:rPr lang="en-US" dirty="0"/>
              <a:t> </a:t>
            </a:r>
            <a:r>
              <a:rPr lang="en-US" dirty="0" err="1"/>
              <a:t>merupakan</a:t>
            </a:r>
            <a:r>
              <a:rPr lang="en-US" dirty="0"/>
              <a:t> </a:t>
            </a:r>
            <a:r>
              <a:rPr lang="en-US" dirty="0" err="1"/>
              <a:t>pengujian</a:t>
            </a:r>
            <a:r>
              <a:rPr lang="en-US" dirty="0"/>
              <a:t> </a:t>
            </a:r>
            <a:r>
              <a:rPr lang="en-US" dirty="0" err="1"/>
              <a:t>terhadap</a:t>
            </a:r>
            <a:r>
              <a:rPr lang="en-US" dirty="0"/>
              <a:t> </a:t>
            </a:r>
            <a:r>
              <a:rPr lang="en-US" dirty="0" err="1"/>
              <a:t>hipotesis</a:t>
            </a:r>
            <a:r>
              <a:rPr lang="en-US" dirty="0"/>
              <a:t>, </a:t>
            </a:r>
            <a:r>
              <a:rPr lang="en-US" dirty="0" err="1"/>
              <a:t>maka</a:t>
            </a:r>
            <a:r>
              <a:rPr lang="en-US" dirty="0"/>
              <a:t> </a:t>
            </a:r>
            <a:r>
              <a:rPr lang="en-US" dirty="0" err="1"/>
              <a:t>objektif</a:t>
            </a:r>
            <a:r>
              <a:rPr lang="en-US" dirty="0"/>
              <a:t> </a:t>
            </a:r>
            <a:r>
              <a:rPr lang="en-US" dirty="0" err="1"/>
              <a:t>penelitian</a:t>
            </a:r>
            <a:r>
              <a:rPr lang="en-US" dirty="0"/>
              <a:t> </a:t>
            </a:r>
            <a:r>
              <a:rPr lang="en-US" dirty="0" err="1"/>
              <a:t>juga</a:t>
            </a:r>
            <a:r>
              <a:rPr lang="en-US" dirty="0"/>
              <a:t> </a:t>
            </a:r>
            <a:r>
              <a:rPr lang="en-US" dirty="0" err="1"/>
              <a:t>mesti</a:t>
            </a:r>
            <a:r>
              <a:rPr lang="en-US" dirty="0"/>
              <a:t> </a:t>
            </a:r>
            <a:r>
              <a:rPr lang="en-US" dirty="0" err="1"/>
              <a:t>sesuai</a:t>
            </a:r>
            <a:r>
              <a:rPr lang="en-US" dirty="0"/>
              <a:t> </a:t>
            </a:r>
            <a:r>
              <a:rPr lang="en-US" dirty="0" err="1"/>
              <a:t>dan</a:t>
            </a:r>
            <a:r>
              <a:rPr lang="en-US" dirty="0"/>
              <a:t> </a:t>
            </a:r>
            <a:r>
              <a:rPr lang="en-US" dirty="0" err="1"/>
              <a:t>terkait</a:t>
            </a:r>
            <a:r>
              <a:rPr lang="en-US" dirty="0"/>
              <a:t> </a:t>
            </a:r>
            <a:r>
              <a:rPr lang="en-US" dirty="0" err="1"/>
              <a:t>dengan</a:t>
            </a:r>
            <a:r>
              <a:rPr lang="en-US" dirty="0"/>
              <a:t> </a:t>
            </a:r>
            <a:r>
              <a:rPr lang="en-US" dirty="0" err="1"/>
              <a:t>hipotesis</a:t>
            </a:r>
            <a:r>
              <a:rPr lang="en-US" dirty="0"/>
              <a:t> yang </a:t>
            </a:r>
            <a:r>
              <a:rPr lang="en-US" dirty="0" err="1"/>
              <a:t>dibangun</a:t>
            </a:r>
            <a:endParaRPr lang="en-US" dirty="0"/>
          </a:p>
          <a:p>
            <a:r>
              <a:rPr lang="en-US" dirty="0"/>
              <a:t>PM, PP, OP </a:t>
            </a:r>
            <a:r>
              <a:rPr lang="en-US" dirty="0" err="1"/>
              <a:t>merupakan</a:t>
            </a:r>
            <a:r>
              <a:rPr lang="en-US" dirty="0"/>
              <a:t> </a:t>
            </a:r>
            <a:r>
              <a:rPr lang="en-US" dirty="0" err="1"/>
              <a:t>tiga</a:t>
            </a:r>
            <a:r>
              <a:rPr lang="en-US" dirty="0"/>
              <a:t> </a:t>
            </a:r>
            <a:r>
              <a:rPr lang="en-US" dirty="0" err="1"/>
              <a:t>serangkai</a:t>
            </a:r>
            <a:r>
              <a:rPr lang="en-US" dirty="0"/>
              <a:t> yang </a:t>
            </a:r>
            <a:r>
              <a:rPr lang="en-US" dirty="0" err="1"/>
              <a:t>akan</a:t>
            </a:r>
            <a:r>
              <a:rPr lang="en-US" dirty="0"/>
              <a:t> </a:t>
            </a:r>
            <a:r>
              <a:rPr lang="en-US" dirty="0" err="1"/>
              <a:t>mengarahkan</a:t>
            </a:r>
            <a:r>
              <a:rPr lang="en-US" dirty="0"/>
              <a:t> </a:t>
            </a:r>
            <a:r>
              <a:rPr lang="en-US" dirty="0" err="1"/>
              <a:t>peneliti</a:t>
            </a:r>
            <a:r>
              <a:rPr lang="en-US" dirty="0"/>
              <a:t> </a:t>
            </a:r>
            <a:r>
              <a:rPr lang="en-US" dirty="0" err="1"/>
              <a:t>dalam</a:t>
            </a:r>
            <a:r>
              <a:rPr lang="en-US" dirty="0"/>
              <a:t> </a:t>
            </a:r>
            <a:r>
              <a:rPr lang="en-US" dirty="0" err="1"/>
              <a:t>menjalankan</a:t>
            </a:r>
            <a:r>
              <a:rPr lang="en-US" dirty="0"/>
              <a:t> </a:t>
            </a:r>
            <a:r>
              <a:rPr lang="en-US" dirty="0" err="1"/>
              <a:t>penelitiannya</a:t>
            </a:r>
            <a:r>
              <a:rPr lang="en-US" dirty="0"/>
              <a:t>; </a:t>
            </a:r>
            <a:r>
              <a:rPr lang="en-US" dirty="0" err="1"/>
              <a:t>hasil</a:t>
            </a:r>
            <a:r>
              <a:rPr lang="en-US" dirty="0"/>
              <a:t> </a:t>
            </a:r>
            <a:r>
              <a:rPr lang="en-US" dirty="0" err="1"/>
              <a:t>penelitian</a:t>
            </a:r>
            <a:r>
              <a:rPr lang="en-US" dirty="0"/>
              <a:t> </a:t>
            </a:r>
            <a:r>
              <a:rPr lang="en-US" dirty="0" err="1"/>
              <a:t>adalah</a:t>
            </a:r>
            <a:r>
              <a:rPr lang="en-US" dirty="0"/>
              <a:t> </a:t>
            </a:r>
            <a:r>
              <a:rPr lang="en-US" dirty="0" err="1"/>
              <a:t>solusi</a:t>
            </a:r>
            <a:r>
              <a:rPr lang="en-US" dirty="0"/>
              <a:t> </a:t>
            </a:r>
            <a:r>
              <a:rPr lang="en-US" dirty="0" err="1"/>
              <a:t>terhadap</a:t>
            </a:r>
            <a:r>
              <a:rPr lang="en-US" dirty="0"/>
              <a:t> </a:t>
            </a:r>
            <a:r>
              <a:rPr lang="en-US" dirty="0" err="1"/>
              <a:t>masalah</a:t>
            </a:r>
            <a:r>
              <a:rPr lang="en-US" dirty="0"/>
              <a:t>, </a:t>
            </a:r>
            <a:r>
              <a:rPr lang="en-US" dirty="0" err="1"/>
              <a:t>jawaban</a:t>
            </a:r>
            <a:r>
              <a:rPr lang="en-US" dirty="0"/>
              <a:t> </a:t>
            </a:r>
            <a:r>
              <a:rPr lang="en-US" dirty="0" err="1"/>
              <a:t>terhadap</a:t>
            </a:r>
            <a:r>
              <a:rPr lang="en-US" dirty="0"/>
              <a:t> </a:t>
            </a:r>
            <a:r>
              <a:rPr lang="en-US" dirty="0" err="1"/>
              <a:t>pertanyaan</a:t>
            </a:r>
            <a:r>
              <a:rPr lang="en-US" dirty="0"/>
              <a:t>, </a:t>
            </a:r>
            <a:r>
              <a:rPr lang="en-US" dirty="0" err="1"/>
              <a:t>dan</a:t>
            </a:r>
            <a:r>
              <a:rPr lang="en-US" dirty="0"/>
              <a:t> </a:t>
            </a:r>
            <a:r>
              <a:rPr lang="en-US" dirty="0" err="1"/>
              <a:t>sesuatu</a:t>
            </a:r>
            <a:r>
              <a:rPr lang="en-US" dirty="0"/>
              <a:t> yang </a:t>
            </a:r>
            <a:r>
              <a:rPr lang="en-US" dirty="0" err="1"/>
              <a:t>ingin</a:t>
            </a:r>
            <a:r>
              <a:rPr lang="en-US" dirty="0"/>
              <a:t> </a:t>
            </a:r>
            <a:r>
              <a:rPr lang="en-US" dirty="0" err="1"/>
              <a:t>dicapai</a:t>
            </a:r>
            <a:r>
              <a:rPr lang="en-US" dirty="0"/>
              <a:t> </a:t>
            </a:r>
            <a:r>
              <a:rPr lang="en-US" dirty="0" err="1"/>
              <a:t>sesuai</a:t>
            </a:r>
            <a:r>
              <a:rPr lang="en-US" dirty="0"/>
              <a:t> </a:t>
            </a:r>
            <a:r>
              <a:rPr lang="en-US" dirty="0" err="1"/>
              <a:t>objektif</a:t>
            </a:r>
            <a:r>
              <a:rPr lang="en-US" dirty="0"/>
              <a:t> </a:t>
            </a:r>
            <a:r>
              <a:rPr lang="en-US" dirty="0" err="1"/>
              <a:t>penelitian</a:t>
            </a:r>
            <a:r>
              <a:rPr lang="en-US" dirty="0"/>
              <a:t>. </a:t>
            </a:r>
          </a:p>
        </p:txBody>
      </p:sp>
    </p:spTree>
    <p:extLst>
      <p:ext uri="{BB962C8B-B14F-4D97-AF65-F5344CB8AC3E}">
        <p14:creationId xmlns:p14="http://schemas.microsoft.com/office/powerpoint/2010/main" val="3327135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63706" y="2111188"/>
            <a:ext cx="4025153" cy="4113438"/>
          </a:xfrm>
        </p:spPr>
        <p:txBody>
          <a:bodyPr>
            <a:normAutofit/>
          </a:bodyPr>
          <a:lstStyle/>
          <a:p>
            <a:pPr marL="363538" lvl="1" indent="-269875"/>
            <a:r>
              <a:rPr lang="en-US" sz="1800" b="1" dirty="0" err="1"/>
              <a:t>mengidentifikasi</a:t>
            </a:r>
            <a:r>
              <a:rPr lang="en-US" sz="1800" b="1" dirty="0"/>
              <a:t> (to </a:t>
            </a:r>
            <a:r>
              <a:rPr lang="en-US" sz="1800" b="1" dirty="0" err="1"/>
              <a:t>indentify</a:t>
            </a:r>
            <a:r>
              <a:rPr lang="en-US" sz="1800" b="1" dirty="0"/>
              <a:t>), </a:t>
            </a:r>
          </a:p>
          <a:p>
            <a:pPr marL="363538" lvl="1" indent="-269875"/>
            <a:r>
              <a:rPr lang="en-US" sz="1800" b="1" dirty="0" err="1"/>
              <a:t>mengetahui</a:t>
            </a:r>
            <a:r>
              <a:rPr lang="en-US" sz="1800" b="1" dirty="0"/>
              <a:t> </a:t>
            </a:r>
            <a:r>
              <a:rPr lang="en-US" sz="1800" b="1" i="1" dirty="0"/>
              <a:t>(to find out)</a:t>
            </a:r>
            <a:r>
              <a:rPr lang="en-US" sz="1800" b="1" dirty="0"/>
              <a:t>, </a:t>
            </a:r>
          </a:p>
          <a:p>
            <a:pPr marL="363538" lvl="1" indent="-269875"/>
            <a:r>
              <a:rPr lang="en-US" sz="1800" b="1" dirty="0" err="1"/>
              <a:t>memastikan</a:t>
            </a:r>
            <a:r>
              <a:rPr lang="en-US" sz="1800" b="1" dirty="0"/>
              <a:t> </a:t>
            </a:r>
            <a:r>
              <a:rPr lang="en-US" sz="1800" b="1" i="1" dirty="0"/>
              <a:t>(to ensure), </a:t>
            </a:r>
          </a:p>
          <a:p>
            <a:pPr marL="363538" lvl="1" indent="-269875"/>
            <a:r>
              <a:rPr lang="en-US" sz="1800" b="1" dirty="0" err="1"/>
              <a:t>menentukan</a:t>
            </a:r>
            <a:r>
              <a:rPr lang="en-US" sz="1800" b="1" dirty="0"/>
              <a:t> </a:t>
            </a:r>
            <a:r>
              <a:rPr lang="en-US" sz="1800" b="1" i="1" dirty="0"/>
              <a:t>(to determine), </a:t>
            </a:r>
          </a:p>
          <a:p>
            <a:pPr marL="363538" lvl="1" indent="-269875"/>
            <a:r>
              <a:rPr lang="en-US" sz="1800" b="1" dirty="0" err="1"/>
              <a:t>membangun</a:t>
            </a:r>
            <a:r>
              <a:rPr lang="en-US" sz="1800" b="1" i="1" dirty="0"/>
              <a:t> (to establish) </a:t>
            </a:r>
          </a:p>
          <a:p>
            <a:pPr marL="363538" lvl="1" indent="-269875"/>
            <a:r>
              <a:rPr lang="en-US" sz="1800" b="1" dirty="0" err="1"/>
              <a:t>mengklarifikasi</a:t>
            </a:r>
            <a:r>
              <a:rPr lang="en-US" sz="1800" b="1" dirty="0"/>
              <a:t> </a:t>
            </a:r>
            <a:r>
              <a:rPr lang="en-US" sz="1800" b="1" i="1" dirty="0"/>
              <a:t>(to clarify), </a:t>
            </a:r>
          </a:p>
          <a:p>
            <a:pPr marL="363538" lvl="1" indent="-269875"/>
            <a:r>
              <a:rPr lang="en-US" sz="1800" b="1" dirty="0" err="1"/>
              <a:t>melakukan</a:t>
            </a:r>
            <a:r>
              <a:rPr lang="en-US" sz="1800" b="1" dirty="0"/>
              <a:t> </a:t>
            </a:r>
            <a:r>
              <a:rPr lang="en-US" sz="1800" b="1" dirty="0" err="1"/>
              <a:t>verifikasi</a:t>
            </a:r>
            <a:r>
              <a:rPr lang="en-US" sz="1800" b="1" dirty="0"/>
              <a:t> (</a:t>
            </a:r>
            <a:r>
              <a:rPr lang="en-US" sz="1800" b="1" i="1" dirty="0"/>
              <a:t>to verify),</a:t>
            </a:r>
            <a:r>
              <a:rPr lang="en-US" sz="1800" b="1" dirty="0"/>
              <a:t> </a:t>
            </a:r>
          </a:p>
          <a:p>
            <a:pPr marL="363538" lvl="1" indent="-269875"/>
            <a:r>
              <a:rPr lang="en-US" sz="1800" b="1" dirty="0" err="1"/>
              <a:t>mengkonfirmasi</a:t>
            </a:r>
            <a:r>
              <a:rPr lang="en-US" sz="1800" b="1" dirty="0"/>
              <a:t> </a:t>
            </a:r>
            <a:r>
              <a:rPr lang="en-US" sz="1800" b="1" i="1" dirty="0"/>
              <a:t>(to confirm)</a:t>
            </a:r>
            <a:r>
              <a:rPr lang="en-US" sz="1800" b="1" dirty="0"/>
              <a:t>, </a:t>
            </a:r>
          </a:p>
          <a:p>
            <a:pPr marL="363538" lvl="1" indent="-269875"/>
            <a:r>
              <a:rPr lang="en-US" sz="1800" b="1" dirty="0" err="1"/>
              <a:t>menjelaskan</a:t>
            </a:r>
            <a:r>
              <a:rPr lang="en-US" sz="1800" b="1" dirty="0"/>
              <a:t> </a:t>
            </a:r>
            <a:r>
              <a:rPr lang="en-US" sz="1800" b="1" i="1" dirty="0"/>
              <a:t>(to explain, to describe), </a:t>
            </a:r>
          </a:p>
        </p:txBody>
      </p:sp>
      <p:sp>
        <p:nvSpPr>
          <p:cNvPr id="6" name="Content Placeholder 5"/>
          <p:cNvSpPr>
            <a:spLocks noGrp="1"/>
          </p:cNvSpPr>
          <p:nvPr>
            <p:ph sz="half" idx="2"/>
          </p:nvPr>
        </p:nvSpPr>
        <p:spPr>
          <a:xfrm>
            <a:off x="5580530" y="2111189"/>
            <a:ext cx="5446058" cy="4113438"/>
          </a:xfrm>
        </p:spPr>
        <p:txBody>
          <a:bodyPr>
            <a:noAutofit/>
          </a:bodyPr>
          <a:lstStyle/>
          <a:p>
            <a:pPr lvl="1"/>
            <a:r>
              <a:rPr lang="en-US" sz="1800" b="1" dirty="0" err="1"/>
              <a:t>membandingkan</a:t>
            </a:r>
            <a:r>
              <a:rPr lang="en-US" sz="1800" b="1" i="1" dirty="0"/>
              <a:t> (to compare), </a:t>
            </a:r>
          </a:p>
          <a:p>
            <a:pPr lvl="1"/>
            <a:r>
              <a:rPr lang="en-US" sz="1800" b="1" dirty="0" err="1"/>
              <a:t>menentukan</a:t>
            </a:r>
            <a:r>
              <a:rPr lang="en-US" sz="1800" b="1" dirty="0"/>
              <a:t> </a:t>
            </a:r>
            <a:r>
              <a:rPr lang="en-US" sz="1800" b="1" i="1" dirty="0"/>
              <a:t>(to define)</a:t>
            </a:r>
            <a:r>
              <a:rPr lang="en-US" sz="1800" b="1" dirty="0"/>
              <a:t>, </a:t>
            </a:r>
            <a:r>
              <a:rPr lang="en-US" sz="1800" b="1" dirty="0" err="1"/>
              <a:t>memprediksi</a:t>
            </a:r>
            <a:r>
              <a:rPr lang="en-US" sz="1800" b="1" dirty="0"/>
              <a:t> </a:t>
            </a:r>
            <a:r>
              <a:rPr lang="en-US" sz="1800" b="1" i="1" dirty="0"/>
              <a:t>(to predict), </a:t>
            </a:r>
          </a:p>
          <a:p>
            <a:pPr lvl="1"/>
            <a:r>
              <a:rPr lang="en-US" sz="1800" b="1" dirty="0" err="1"/>
              <a:t>menduga</a:t>
            </a:r>
            <a:r>
              <a:rPr lang="en-US" sz="1800" b="1" dirty="0"/>
              <a:t> </a:t>
            </a:r>
            <a:r>
              <a:rPr lang="en-US" sz="1800" b="1" i="1" dirty="0"/>
              <a:t>(to estimate),</a:t>
            </a:r>
            <a:r>
              <a:rPr lang="en-US" sz="1800" b="1" dirty="0"/>
              <a:t> </a:t>
            </a:r>
          </a:p>
          <a:p>
            <a:pPr lvl="1"/>
            <a:r>
              <a:rPr lang="en-US" sz="1800" b="1" dirty="0" err="1"/>
              <a:t>menganalisis</a:t>
            </a:r>
            <a:r>
              <a:rPr lang="en-US" sz="1800" b="1" dirty="0"/>
              <a:t> </a:t>
            </a:r>
            <a:r>
              <a:rPr lang="en-US" sz="1800" b="1" i="1" dirty="0"/>
              <a:t>(to analyze)</a:t>
            </a:r>
            <a:r>
              <a:rPr lang="en-US" sz="1800" b="1" dirty="0"/>
              <a:t>, </a:t>
            </a:r>
            <a:r>
              <a:rPr lang="en-US" sz="1800" b="1" dirty="0" err="1"/>
              <a:t>menilai</a:t>
            </a:r>
            <a:r>
              <a:rPr lang="en-US" sz="1800" b="1" dirty="0"/>
              <a:t> </a:t>
            </a:r>
            <a:r>
              <a:rPr lang="en-US" sz="1800" b="1" i="1" dirty="0"/>
              <a:t>(to assess)</a:t>
            </a:r>
            <a:r>
              <a:rPr lang="en-US" sz="1800" b="1" dirty="0"/>
              <a:t>, </a:t>
            </a:r>
          </a:p>
          <a:p>
            <a:pPr lvl="1"/>
            <a:r>
              <a:rPr lang="en-US" sz="1800" b="1" dirty="0" err="1"/>
              <a:t>menghitung</a:t>
            </a:r>
            <a:r>
              <a:rPr lang="en-US" sz="1800" b="1" dirty="0"/>
              <a:t> </a:t>
            </a:r>
            <a:r>
              <a:rPr lang="en-US" sz="1800" b="1" i="1" dirty="0"/>
              <a:t>(to calculate)</a:t>
            </a:r>
            <a:r>
              <a:rPr lang="en-US" sz="1800" b="1" dirty="0"/>
              <a:t>, </a:t>
            </a:r>
          </a:p>
          <a:p>
            <a:pPr lvl="1"/>
            <a:r>
              <a:rPr lang="en-US" sz="1800" b="1" dirty="0" err="1"/>
              <a:t>mengumpulkan</a:t>
            </a:r>
            <a:r>
              <a:rPr lang="en-US" sz="1800" b="1" dirty="0"/>
              <a:t> </a:t>
            </a:r>
            <a:r>
              <a:rPr lang="en-US" sz="1800" b="1" i="1" dirty="0"/>
              <a:t>(to collect)</a:t>
            </a:r>
            <a:r>
              <a:rPr lang="en-US" sz="1800" b="1" dirty="0"/>
              <a:t>, </a:t>
            </a:r>
          </a:p>
          <a:p>
            <a:pPr lvl="1"/>
            <a:r>
              <a:rPr lang="en-US" sz="1800" b="1" dirty="0" err="1"/>
              <a:t>mengembangkan</a:t>
            </a:r>
            <a:r>
              <a:rPr lang="en-US" sz="1800" b="1" dirty="0"/>
              <a:t> </a:t>
            </a:r>
            <a:r>
              <a:rPr lang="en-US" sz="1800" b="1" i="1" dirty="0"/>
              <a:t>(to develop),</a:t>
            </a:r>
            <a:r>
              <a:rPr lang="en-US" sz="1800" b="1" dirty="0"/>
              <a:t> </a:t>
            </a:r>
          </a:p>
          <a:p>
            <a:pPr lvl="1"/>
            <a:r>
              <a:rPr lang="en-US" sz="1800" b="1" dirty="0" err="1"/>
              <a:t>mengeksplorasi</a:t>
            </a:r>
            <a:r>
              <a:rPr lang="en-US" sz="1800" b="1" dirty="0"/>
              <a:t> </a:t>
            </a:r>
            <a:r>
              <a:rPr lang="en-US" sz="1800" b="1" i="1" dirty="0"/>
              <a:t>(to explore), </a:t>
            </a:r>
          </a:p>
          <a:p>
            <a:pPr lvl="1"/>
            <a:r>
              <a:rPr lang="en-US" sz="1800" b="1" dirty="0" err="1"/>
              <a:t>menghubungkan</a:t>
            </a:r>
            <a:r>
              <a:rPr lang="en-US" sz="1800" b="1" dirty="0"/>
              <a:t> </a:t>
            </a:r>
            <a:r>
              <a:rPr lang="en-US" sz="1800" b="1" i="1" dirty="0"/>
              <a:t>(to connect, to relate) </a:t>
            </a:r>
            <a:r>
              <a:rPr lang="en-US" sz="1800" b="1" dirty="0" err="1"/>
              <a:t>dan</a:t>
            </a:r>
            <a:r>
              <a:rPr lang="en-US" sz="1800" b="1" dirty="0"/>
              <a:t> </a:t>
            </a:r>
            <a:r>
              <a:rPr lang="en-US" sz="1800" b="1" dirty="0" err="1"/>
              <a:t>berbagai</a:t>
            </a:r>
            <a:r>
              <a:rPr lang="en-US" sz="1800" b="1" dirty="0"/>
              <a:t> </a:t>
            </a:r>
            <a:r>
              <a:rPr lang="en-US" sz="1800" b="1" dirty="0" err="1"/>
              <a:t>perkataan</a:t>
            </a:r>
            <a:r>
              <a:rPr lang="en-US" sz="1800" b="1" dirty="0"/>
              <a:t> </a:t>
            </a:r>
            <a:r>
              <a:rPr lang="en-US" sz="1800" b="1" dirty="0" err="1"/>
              <a:t>sejenis</a:t>
            </a:r>
            <a:r>
              <a:rPr lang="en-US" sz="1800" b="1" dirty="0"/>
              <a:t> </a:t>
            </a:r>
            <a:r>
              <a:rPr lang="en-US" sz="1800" b="1" dirty="0" err="1"/>
              <a:t>lainnya</a:t>
            </a:r>
            <a:r>
              <a:rPr lang="en-US" sz="1800" b="1" dirty="0"/>
              <a:t>.</a:t>
            </a:r>
          </a:p>
          <a:p>
            <a:endParaRPr lang="en-US" sz="1800" b="1" dirty="0"/>
          </a:p>
          <a:p>
            <a:endParaRPr lang="en-US" sz="1800" b="1" dirty="0"/>
          </a:p>
        </p:txBody>
      </p:sp>
      <p:sp>
        <p:nvSpPr>
          <p:cNvPr id="4" name="Rectangle 3"/>
          <p:cNvSpPr/>
          <p:nvPr/>
        </p:nvSpPr>
        <p:spPr>
          <a:xfrm>
            <a:off x="963706" y="801921"/>
            <a:ext cx="9807388" cy="1200329"/>
          </a:xfrm>
          <a:prstGeom prst="rect">
            <a:avLst/>
          </a:prstGeom>
        </p:spPr>
        <p:txBody>
          <a:bodyPr wrap="square">
            <a:spAutoFit/>
          </a:bodyPr>
          <a:lstStyle/>
          <a:p>
            <a:r>
              <a:rPr lang="en-US" sz="2400" dirty="0" err="1"/>
              <a:t>objektif</a:t>
            </a:r>
            <a:r>
              <a:rPr lang="en-US" sz="2400" dirty="0"/>
              <a:t> </a:t>
            </a:r>
            <a:r>
              <a:rPr lang="en-US" sz="2400" dirty="0" err="1"/>
              <a:t>penelitian</a:t>
            </a:r>
            <a:r>
              <a:rPr lang="en-US" sz="2400" dirty="0"/>
              <a:t> </a:t>
            </a:r>
            <a:r>
              <a:rPr lang="en-US" sz="2400" dirty="0" err="1"/>
              <a:t>berisi</a:t>
            </a:r>
            <a:r>
              <a:rPr lang="en-US" sz="2400" dirty="0"/>
              <a:t> </a:t>
            </a:r>
            <a:r>
              <a:rPr lang="en-US" sz="2400" dirty="0" err="1"/>
              <a:t>pernyataan</a:t>
            </a:r>
            <a:r>
              <a:rPr lang="en-US" sz="2400" dirty="0"/>
              <a:t> yang </a:t>
            </a:r>
            <a:r>
              <a:rPr lang="en-US" sz="2400" dirty="0" err="1"/>
              <a:t>deklaratif</a:t>
            </a:r>
            <a:r>
              <a:rPr lang="en-US" sz="2400" dirty="0"/>
              <a:t>, </a:t>
            </a:r>
            <a:r>
              <a:rPr lang="en-US" sz="2400" dirty="0" err="1"/>
              <a:t>jelas</a:t>
            </a:r>
            <a:r>
              <a:rPr lang="en-US" sz="2400" dirty="0"/>
              <a:t>, </a:t>
            </a:r>
            <a:r>
              <a:rPr lang="en-US" sz="2400" dirty="0" err="1"/>
              <a:t>ringkas</a:t>
            </a:r>
            <a:r>
              <a:rPr lang="en-US" sz="2400" dirty="0"/>
              <a:t> </a:t>
            </a:r>
            <a:r>
              <a:rPr lang="en-US" sz="2400" dirty="0" err="1"/>
              <a:t>sehingga</a:t>
            </a:r>
            <a:r>
              <a:rPr lang="en-US" sz="2400" dirty="0"/>
              <a:t> </a:t>
            </a:r>
            <a:r>
              <a:rPr lang="en-US" sz="2400" dirty="0" err="1"/>
              <a:t>mampu</a:t>
            </a:r>
            <a:r>
              <a:rPr lang="en-US" sz="2400" dirty="0"/>
              <a:t>  </a:t>
            </a:r>
            <a:r>
              <a:rPr lang="en-US" sz="2400" dirty="0" err="1"/>
              <a:t>menggambarkan</a:t>
            </a:r>
            <a:r>
              <a:rPr lang="en-US" sz="2400" dirty="0"/>
              <a:t> </a:t>
            </a:r>
            <a:r>
              <a:rPr lang="en-US" sz="2400" dirty="0" err="1"/>
              <a:t>apa</a:t>
            </a:r>
            <a:r>
              <a:rPr lang="en-US" sz="2400" dirty="0"/>
              <a:t> yang </a:t>
            </a:r>
            <a:r>
              <a:rPr lang="en-US" sz="2400" dirty="0" err="1"/>
              <a:t>ingin</a:t>
            </a:r>
            <a:r>
              <a:rPr lang="en-US" sz="2400" dirty="0"/>
              <a:t> </a:t>
            </a:r>
            <a:r>
              <a:rPr lang="en-US" sz="2400" dirty="0" err="1"/>
              <a:t>dicapai</a:t>
            </a:r>
            <a:r>
              <a:rPr lang="en-US" sz="2400" dirty="0"/>
              <a:t> </a:t>
            </a:r>
            <a:r>
              <a:rPr lang="en-US" sz="2400" dirty="0" err="1"/>
              <a:t>oleh</a:t>
            </a:r>
            <a:r>
              <a:rPr lang="en-US" sz="2400" dirty="0"/>
              <a:t> </a:t>
            </a:r>
            <a:r>
              <a:rPr lang="en-US" sz="2400" dirty="0" err="1"/>
              <a:t>peneliti</a:t>
            </a:r>
            <a:endParaRPr lang="en-US" sz="2400" dirty="0"/>
          </a:p>
          <a:p>
            <a:r>
              <a:rPr lang="en-US" sz="2400" dirty="0" err="1"/>
              <a:t>kalimatnya</a:t>
            </a:r>
            <a:r>
              <a:rPr lang="en-US" sz="2400" dirty="0"/>
              <a:t> </a:t>
            </a:r>
            <a:r>
              <a:rPr lang="en-US" sz="2400" dirty="0" err="1"/>
              <a:t>dalam</a:t>
            </a:r>
            <a:r>
              <a:rPr lang="en-US" sz="2400" dirty="0"/>
              <a:t> </a:t>
            </a:r>
            <a:r>
              <a:rPr lang="en-US" sz="2400" dirty="0" err="1"/>
              <a:t>objektif</a:t>
            </a:r>
            <a:r>
              <a:rPr lang="en-US" sz="2400" dirty="0"/>
              <a:t> </a:t>
            </a:r>
            <a:r>
              <a:rPr lang="en-US" sz="2400" dirty="0" err="1"/>
              <a:t>penelitian</a:t>
            </a:r>
            <a:r>
              <a:rPr lang="en-US" sz="2400" dirty="0"/>
              <a:t> </a:t>
            </a:r>
            <a:r>
              <a:rPr lang="en-US" sz="2400" dirty="0" err="1"/>
              <a:t>biasanya</a:t>
            </a:r>
            <a:r>
              <a:rPr lang="en-US" sz="2400" dirty="0"/>
              <a:t> </a:t>
            </a:r>
            <a:r>
              <a:rPr lang="en-US" sz="2400" dirty="0" err="1"/>
              <a:t>dimulai</a:t>
            </a:r>
            <a:r>
              <a:rPr lang="en-US" sz="2400" dirty="0"/>
              <a:t> </a:t>
            </a:r>
            <a:r>
              <a:rPr lang="en-US" sz="2400" dirty="0" err="1"/>
              <a:t>dengan</a:t>
            </a:r>
            <a:r>
              <a:rPr lang="en-US" sz="2400" dirty="0"/>
              <a:t> </a:t>
            </a:r>
            <a:r>
              <a:rPr lang="en-US" sz="2400" dirty="0" err="1"/>
              <a:t>perkataan</a:t>
            </a:r>
            <a:r>
              <a:rPr lang="en-US" sz="2400" dirty="0"/>
              <a:t> </a:t>
            </a:r>
            <a:r>
              <a:rPr lang="en-US" sz="2400" dirty="0" err="1"/>
              <a:t>untuk</a:t>
            </a:r>
            <a:r>
              <a:rPr lang="en-US" sz="2400" dirty="0"/>
              <a:t>,</a:t>
            </a:r>
          </a:p>
        </p:txBody>
      </p:sp>
    </p:spTree>
    <p:extLst>
      <p:ext uri="{BB962C8B-B14F-4D97-AF65-F5344CB8AC3E}">
        <p14:creationId xmlns:p14="http://schemas.microsoft.com/office/powerpoint/2010/main" val="3514021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415</TotalTime>
  <Words>3058</Words>
  <Application>Microsoft Office PowerPoint</Application>
  <PresentationFormat>Widescreen</PresentationFormat>
  <Paragraphs>554</Paragraphs>
  <Slides>54</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54</vt:i4>
      </vt:variant>
    </vt:vector>
  </HeadingPairs>
  <TitlesOfParts>
    <vt:vector size="67" baseType="lpstr">
      <vt:lpstr>Arial</vt:lpstr>
      <vt:lpstr>Calibri</vt:lpstr>
      <vt:lpstr>Cambria Math</vt:lpstr>
      <vt:lpstr>Courier</vt:lpstr>
      <vt:lpstr>Garamond</vt:lpstr>
      <vt:lpstr>Lucida Handwriting</vt:lpstr>
      <vt:lpstr>Monotype Corsiva</vt:lpstr>
      <vt:lpstr>Old English Text MT</vt:lpstr>
      <vt:lpstr>Times New Roman</vt:lpstr>
      <vt:lpstr>Tw Cen MT</vt:lpstr>
      <vt:lpstr>Verdana</vt:lpstr>
      <vt:lpstr>Wingdings</vt:lpstr>
      <vt:lpstr>Organic</vt:lpstr>
      <vt:lpstr>Metode Penelitian Penyuluhan </vt:lpstr>
      <vt:lpstr>Pengertian Penelitian</vt:lpstr>
      <vt:lpstr>PowerPoint Presentation</vt:lpstr>
      <vt:lpstr>PowerPoint Presentation</vt:lpstr>
      <vt:lpstr>Tiga Hal yang Dijawab dalam Merencanakan Penelitian</vt:lpstr>
      <vt:lpstr>Masalah Penelitian</vt:lpstr>
      <vt:lpstr>Pertanyaan Penelitian</vt:lpstr>
      <vt:lpstr>Objektif Penelitian</vt:lpstr>
      <vt:lpstr>PowerPoint Presentation</vt:lpstr>
      <vt:lpstr>Variabel didefinisikan sebagai sesuatu yang mampu mengubah atau diubah, atau selalu berubah.  </vt:lpstr>
      <vt:lpstr>PowerPoint Presentation</vt:lpstr>
      <vt:lpstr>Hipotesis</vt:lpstr>
      <vt:lpstr>hipotesis yang merupakan perkiraan sementara dalam bentuk pernyataan hubungan antara variabel</vt:lpstr>
      <vt:lpstr>PowerPoint Presentation</vt:lpstr>
      <vt:lpstr>Large image slide</vt:lpstr>
      <vt:lpstr>Berbagai jenis literatur </vt:lpstr>
      <vt:lpstr>Kelompok Literatur Penelitian  </vt:lpstr>
      <vt:lpstr>Beberapa pertimbangan dalam mengutip rujukan:</vt:lpstr>
      <vt:lpstr>Teori</vt:lpstr>
      <vt:lpstr>PowerPoint Presentation</vt:lpstr>
      <vt:lpstr>Video slide</vt:lpstr>
      <vt:lpstr>Jenis Penelitian Berdasar Tujuan Penelitian</vt:lpstr>
      <vt:lpstr>Jenis Penelitian  Berdasarkan  Strategi Penelitian</vt:lpstr>
      <vt:lpstr>PowerPoint Presentation</vt:lpstr>
      <vt:lpstr>Metoda Pengumpulan Data Primer</vt:lpstr>
      <vt:lpstr>Validitas (Validity) dan Reliabilitas (Reliability) </vt:lpstr>
      <vt:lpstr>PowerPoint Presentation</vt:lpstr>
      <vt:lpstr>PowerPoint Presentation</vt:lpstr>
      <vt:lpstr>PowerPoint Presentation</vt:lpstr>
      <vt:lpstr>ANALISIS DATA</vt:lpstr>
      <vt:lpstr>PowerPoint Presentation</vt:lpstr>
      <vt:lpstr>Analisis Statistik Deskriptif; Mendeskripsi Secara Visual</vt:lpstr>
      <vt:lpstr>Analisis Statistik Deskriptif; Mendeskripsi Secara Visual</vt:lpstr>
      <vt:lpstr>Analisis Statistik Deskriptif; Mendeskripsikan Menggunakan  Ukuran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 for population mean </vt:lpstr>
      <vt:lpstr>Uji Hipotesis Relasional</vt:lpstr>
      <vt:lpstr>Uji Hipotesis Relasional</vt:lpstr>
      <vt:lpstr>Estimating Relationship  Among Variables</vt:lpstr>
      <vt:lpstr>ESTIMATING RELATIONSHIP  AMONG VARIABLES</vt:lpstr>
      <vt:lpstr>Statistika Nonparametrik </vt:lpstr>
      <vt:lpstr>PowerPoint Presentation</vt:lpstr>
      <vt:lpstr>More On Estimating Relationship  Among Variables</vt:lpstr>
      <vt:lpstr>PowerPoint Presentation</vt:lpstr>
      <vt:lpstr>Salah Kaprah Tentang Statistika</vt:lpstr>
      <vt:lpstr>Placeholder Title 03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ASUS</cp:lastModifiedBy>
  <cp:revision>12</cp:revision>
  <dcterms:created xsi:type="dcterms:W3CDTF">2018-09-27T02:27:00Z</dcterms:created>
  <dcterms:modified xsi:type="dcterms:W3CDTF">2022-10-16T11:11:24Z</dcterms:modified>
</cp:coreProperties>
</file>